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20"/>
  </p:notesMasterIdLst>
  <p:sldIdLst>
    <p:sldId id="256" r:id="rId2"/>
    <p:sldId id="306" r:id="rId3"/>
    <p:sldId id="258" r:id="rId4"/>
    <p:sldId id="290" r:id="rId5"/>
    <p:sldId id="287" r:id="rId6"/>
    <p:sldId id="296" r:id="rId7"/>
    <p:sldId id="298" r:id="rId8"/>
    <p:sldId id="302" r:id="rId9"/>
    <p:sldId id="300" r:id="rId10"/>
    <p:sldId id="301" r:id="rId11"/>
    <p:sldId id="308" r:id="rId12"/>
    <p:sldId id="288" r:id="rId13"/>
    <p:sldId id="307" r:id="rId14"/>
    <p:sldId id="303" r:id="rId15"/>
    <p:sldId id="305" r:id="rId16"/>
    <p:sldId id="286" r:id="rId17"/>
    <p:sldId id="267" r:id="rId18"/>
    <p:sldId id="311" r:id="rId19"/>
  </p:sldIdLst>
  <p:sldSz cx="9144000" cy="5143500" type="screen16x9"/>
  <p:notesSz cx="6858000" cy="9144000"/>
  <p:embeddedFontLst>
    <p:embeddedFont>
      <p:font typeface="微軟正黑體" panose="020B0604030504040204" pitchFamily="34" charset="-120"/>
      <p:regular r:id="rId21"/>
      <p:bold r:id="rId22"/>
    </p:embeddedFont>
    <p:embeddedFont>
      <p:font typeface="Montserrat" panose="02020500000000000000" charset="0"/>
      <p:regular r:id="rId23"/>
      <p:bold r:id="rId24"/>
      <p:italic r:id="rId25"/>
      <p:boldItalic r:id="rId26"/>
    </p:embeddedFont>
    <p:embeddedFont>
      <p:font typeface="PT Serif" panose="02020500000000000000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C0F08"/>
    <a:srgbClr val="993300"/>
    <a:srgbClr val="F5F2E9"/>
    <a:srgbClr val="F1EEE5"/>
    <a:srgbClr val="F4F1E8"/>
    <a:srgbClr val="C8B59E"/>
    <a:srgbClr val="4B7A56"/>
    <a:srgbClr val="EBBE4D"/>
    <a:srgbClr val="F5F5F5"/>
    <a:srgbClr val="D7D7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30A7246-6EF8-41A2-8205-6292F126D801}">
  <a:tblStyle styleId="{E30A7246-6EF8-41A2-8205-6292F126D80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12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6250044-52FE-4A56-ACA5-F2F4C1FC0253}" type="doc">
      <dgm:prSet loTypeId="urn:microsoft.com/office/officeart/2005/8/layout/orgChart1" loCatId="hierarchy" qsTypeId="urn:microsoft.com/office/officeart/2005/8/quickstyle/simple2" qsCatId="simple" csTypeId="urn:microsoft.com/office/officeart/2005/8/colors/accent0_3" csCatId="mainScheme" phldr="1"/>
      <dgm:spPr/>
      <dgm:t>
        <a:bodyPr/>
        <a:lstStyle/>
        <a:p>
          <a:endParaRPr lang="zh-TW" altLang="en-US"/>
        </a:p>
      </dgm:t>
    </dgm:pt>
    <dgm:pt modelId="{27794967-4ACE-45FF-8DA9-375B543900B6}">
      <dgm:prSet phldrT="[文字]" custT="1"/>
      <dgm:spPr>
        <a:solidFill>
          <a:srgbClr val="FFCC00"/>
        </a:solidFill>
      </dgm:spPr>
      <dgm:t>
        <a:bodyPr/>
        <a:lstStyle/>
        <a:p>
          <a:r>
            <a:rPr lang="zh-TW" altLang="en-US" sz="2000" dirty="0" smtClean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品牌官網</a:t>
          </a:r>
          <a:endParaRPr lang="zh-TW" altLang="en-US" sz="2000" dirty="0">
            <a:solidFill>
              <a:srgbClr val="002060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E12C53F4-2E06-4E0F-BE60-D013EA40041A}" type="parTrans" cxnId="{2F2E6D57-3E1E-4520-8E35-CC214F09E4B5}">
      <dgm:prSet/>
      <dgm:spPr/>
      <dgm:t>
        <a:bodyPr/>
        <a:lstStyle/>
        <a:p>
          <a:endParaRPr lang="zh-TW" altLang="en-US"/>
        </a:p>
      </dgm:t>
    </dgm:pt>
    <dgm:pt modelId="{CE5C531E-80F9-4212-86CF-86CE9B5B684F}" type="sibTrans" cxnId="{2F2E6D57-3E1E-4520-8E35-CC214F09E4B5}">
      <dgm:prSet/>
      <dgm:spPr/>
      <dgm:t>
        <a:bodyPr/>
        <a:lstStyle/>
        <a:p>
          <a:endParaRPr lang="zh-TW" altLang="en-US"/>
        </a:p>
      </dgm:t>
    </dgm:pt>
    <dgm:pt modelId="{F440B9FE-8E3B-4738-B9E8-4F02292EBE89}">
      <dgm:prSet phldrT="[文字]" custT="1"/>
      <dgm:spPr>
        <a:solidFill>
          <a:srgbClr val="4B7A56"/>
        </a:solidFill>
      </dgm:spPr>
      <dgm:t>
        <a:bodyPr/>
        <a:lstStyle/>
        <a:p>
          <a:r>
            <a:rPr lang="zh-TW" altLang="en-US" sz="20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前台</a:t>
          </a:r>
          <a:endParaRPr lang="zh-TW" altLang="en-US" sz="20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C4A9975C-E2D7-48F9-8ACA-957AE9660DE4}" type="parTrans" cxnId="{2BFF2085-4642-4A04-A294-A8CACBF60081}">
      <dgm:prSet/>
      <dgm:spPr/>
      <dgm:t>
        <a:bodyPr/>
        <a:lstStyle/>
        <a:p>
          <a:endParaRPr lang="zh-TW" altLang="en-US" sz="20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132115CC-CB95-497D-8DF9-ABD1AFCFD405}" type="sibTrans" cxnId="{2BFF2085-4642-4A04-A294-A8CACBF60081}">
      <dgm:prSet/>
      <dgm:spPr/>
      <dgm:t>
        <a:bodyPr/>
        <a:lstStyle/>
        <a:p>
          <a:endParaRPr lang="zh-TW" altLang="en-US"/>
        </a:p>
      </dgm:t>
    </dgm:pt>
    <dgm:pt modelId="{1B75B98F-26B8-4909-B092-811A0405CC43}">
      <dgm:prSet phldrT="[文字]" custT="1"/>
      <dgm:spPr>
        <a:solidFill>
          <a:srgbClr val="993300"/>
        </a:solidFill>
      </dgm:spPr>
      <dgm:t>
        <a:bodyPr/>
        <a:lstStyle/>
        <a:p>
          <a:r>
            <a:rPr lang="zh-TW" altLang="en-US" sz="20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後台</a:t>
          </a:r>
          <a:endParaRPr lang="zh-TW" altLang="en-US" sz="20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12A65C20-64A8-458B-A0A6-1577BE215482}" type="parTrans" cxnId="{47B1878C-4876-4858-8255-F4B4809EC971}">
      <dgm:prSet/>
      <dgm:spPr/>
      <dgm:t>
        <a:bodyPr/>
        <a:lstStyle/>
        <a:p>
          <a:endParaRPr lang="zh-TW" altLang="en-US" sz="20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06D87B91-A75A-4281-8B22-7DFA43F746A2}" type="sibTrans" cxnId="{47B1878C-4876-4858-8255-F4B4809EC971}">
      <dgm:prSet/>
      <dgm:spPr/>
      <dgm:t>
        <a:bodyPr/>
        <a:lstStyle/>
        <a:p>
          <a:endParaRPr lang="zh-TW" altLang="en-US"/>
        </a:p>
      </dgm:t>
    </dgm:pt>
    <dgm:pt modelId="{D26D8607-B5B3-4238-BA30-B63B5025148C}">
      <dgm:prSet custT="1"/>
      <dgm:spPr>
        <a:solidFill>
          <a:srgbClr val="4B5A7A"/>
        </a:solidFill>
      </dgm:spPr>
      <dgm:t>
        <a:bodyPr/>
        <a:lstStyle/>
        <a:p>
          <a:r>
            <a:rPr lang="zh-TW" altLang="en-US" sz="20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首頁</a:t>
          </a:r>
          <a:endParaRPr lang="zh-TW" altLang="en-US" sz="20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77FC00F3-35FC-48E8-9054-47CEDB5E133E}" type="parTrans" cxnId="{CCA162A6-EEE0-4BC1-8592-F78155755538}">
      <dgm:prSet/>
      <dgm:spPr/>
      <dgm:t>
        <a:bodyPr/>
        <a:lstStyle/>
        <a:p>
          <a:endParaRPr lang="zh-TW" altLang="en-US" sz="20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9530113A-C420-426C-B42B-C6DC68460DFA}" type="sibTrans" cxnId="{CCA162A6-EEE0-4BC1-8592-F78155755538}">
      <dgm:prSet/>
      <dgm:spPr/>
      <dgm:t>
        <a:bodyPr/>
        <a:lstStyle/>
        <a:p>
          <a:endParaRPr lang="zh-TW" altLang="en-US"/>
        </a:p>
      </dgm:t>
    </dgm:pt>
    <dgm:pt modelId="{84E3407F-0C8B-469D-9E2E-D61BB6F61F2F}">
      <dgm:prSet custT="1"/>
      <dgm:spPr>
        <a:solidFill>
          <a:srgbClr val="4B5A7A"/>
        </a:solidFill>
      </dgm:spPr>
      <dgm:t>
        <a:bodyPr/>
        <a:lstStyle/>
        <a:p>
          <a:r>
            <a:rPr lang="zh-TW" altLang="en-US" sz="20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商品資訊</a:t>
          </a:r>
          <a:endParaRPr lang="zh-TW" altLang="en-US" sz="20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F74E4E3A-2695-4FEF-8628-77D483EE3E86}" type="parTrans" cxnId="{24080DB0-5616-4DBA-9EAD-FC300EC4BABC}">
      <dgm:prSet/>
      <dgm:spPr/>
      <dgm:t>
        <a:bodyPr/>
        <a:lstStyle/>
        <a:p>
          <a:endParaRPr lang="zh-TW" altLang="en-US" sz="20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6F29E3C8-91A2-4AA1-83FC-354E6C86C1CA}" type="sibTrans" cxnId="{24080DB0-5616-4DBA-9EAD-FC300EC4BABC}">
      <dgm:prSet/>
      <dgm:spPr/>
      <dgm:t>
        <a:bodyPr/>
        <a:lstStyle/>
        <a:p>
          <a:endParaRPr lang="zh-TW" altLang="en-US"/>
        </a:p>
      </dgm:t>
    </dgm:pt>
    <dgm:pt modelId="{900F6DD1-B1AA-48B7-9A71-2F2247E3D831}">
      <dgm:prSet custT="1"/>
      <dgm:spPr>
        <a:solidFill>
          <a:srgbClr val="4B5A7A"/>
        </a:solidFill>
      </dgm:spPr>
      <dgm:t>
        <a:bodyPr/>
        <a:lstStyle/>
        <a:p>
          <a:r>
            <a:rPr lang="zh-TW" altLang="en-US" sz="2000" b="0" i="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聯絡我們</a:t>
          </a:r>
          <a:endParaRPr lang="zh-TW" altLang="en-US" sz="20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D12DC30A-CE05-48B2-9DD7-229C2FBCEA92}" type="parTrans" cxnId="{23F2E602-D0F3-498C-9A1E-C0DA8BFD57CA}">
      <dgm:prSet/>
      <dgm:spPr/>
      <dgm:t>
        <a:bodyPr/>
        <a:lstStyle/>
        <a:p>
          <a:endParaRPr lang="zh-TW" altLang="en-US" sz="20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11A067CC-6944-4859-A2D1-6995832DC5DD}" type="sibTrans" cxnId="{23F2E602-D0F3-498C-9A1E-C0DA8BFD57CA}">
      <dgm:prSet/>
      <dgm:spPr/>
      <dgm:t>
        <a:bodyPr/>
        <a:lstStyle/>
        <a:p>
          <a:endParaRPr lang="zh-TW" altLang="en-US"/>
        </a:p>
      </dgm:t>
    </dgm:pt>
    <dgm:pt modelId="{27383CDA-44AE-40C2-B471-199791B5AB89}">
      <dgm:prSet custT="1"/>
      <dgm:spPr>
        <a:solidFill>
          <a:srgbClr val="4B5A7A"/>
        </a:solidFill>
      </dgm:spPr>
      <dgm:t>
        <a:bodyPr/>
        <a:lstStyle/>
        <a:p>
          <a:r>
            <a:rPr lang="zh-TW" altLang="en-US" sz="20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關於</a:t>
          </a:r>
          <a:endParaRPr lang="zh-TW" altLang="en-US" sz="20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F08F8E1A-35C7-4CCC-8CCD-00DE1319469D}" type="parTrans" cxnId="{83FF115D-2262-4D45-B1B0-A371D085E854}">
      <dgm:prSet/>
      <dgm:spPr/>
      <dgm:t>
        <a:bodyPr/>
        <a:lstStyle/>
        <a:p>
          <a:endParaRPr lang="zh-TW" altLang="en-US" sz="20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943B2A1C-51F5-43A5-AF5A-E6DF7D977297}" type="sibTrans" cxnId="{83FF115D-2262-4D45-B1B0-A371D085E854}">
      <dgm:prSet/>
      <dgm:spPr/>
      <dgm:t>
        <a:bodyPr/>
        <a:lstStyle/>
        <a:p>
          <a:endParaRPr lang="zh-TW" altLang="en-US"/>
        </a:p>
      </dgm:t>
    </dgm:pt>
    <dgm:pt modelId="{A2789886-699E-483E-9EB4-D5339D9B641C}">
      <dgm:prSet custT="1"/>
      <dgm:spPr>
        <a:solidFill>
          <a:srgbClr val="4B5A7A"/>
        </a:solidFill>
      </dgm:spPr>
      <dgm:t>
        <a:bodyPr/>
        <a:lstStyle/>
        <a:p>
          <a:r>
            <a:rPr lang="zh-TW" altLang="en-US" sz="20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購物車</a:t>
          </a:r>
          <a:endParaRPr lang="zh-TW" altLang="en-US" sz="20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96872EF0-CA60-421A-B36F-40B8A94B22CF}" type="parTrans" cxnId="{C02B3681-26C4-4857-BA8B-EB5FF904DA7D}">
      <dgm:prSet/>
      <dgm:spPr/>
      <dgm:t>
        <a:bodyPr/>
        <a:lstStyle/>
        <a:p>
          <a:endParaRPr lang="zh-TW" altLang="en-US" sz="20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16350576-CF53-4449-AD23-E6AC0DAC828A}" type="sibTrans" cxnId="{C02B3681-26C4-4857-BA8B-EB5FF904DA7D}">
      <dgm:prSet/>
      <dgm:spPr/>
      <dgm:t>
        <a:bodyPr/>
        <a:lstStyle/>
        <a:p>
          <a:endParaRPr lang="zh-TW" altLang="en-US"/>
        </a:p>
      </dgm:t>
    </dgm:pt>
    <dgm:pt modelId="{0559EAE6-0D40-4AA7-89FA-E523A0DB61A2}">
      <dgm:prSet custT="1"/>
      <dgm:spPr/>
      <dgm:t>
        <a:bodyPr/>
        <a:lstStyle/>
        <a:p>
          <a:r>
            <a:rPr lang="zh-TW" altLang="en-US" sz="20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訂單管理</a:t>
          </a:r>
          <a:endParaRPr lang="zh-TW" altLang="en-US" sz="20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A7567D8F-FC9D-4399-A89B-7E888732669F}" type="parTrans" cxnId="{D8BEF8D2-1A53-431B-A709-B29995CDE82D}">
      <dgm:prSet/>
      <dgm:spPr/>
      <dgm:t>
        <a:bodyPr/>
        <a:lstStyle/>
        <a:p>
          <a:endParaRPr lang="zh-TW" altLang="en-US" sz="20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71803E1E-7236-4483-AAD1-6D3E5B1D9721}" type="sibTrans" cxnId="{D8BEF8D2-1A53-431B-A709-B29995CDE82D}">
      <dgm:prSet/>
      <dgm:spPr/>
      <dgm:t>
        <a:bodyPr/>
        <a:lstStyle/>
        <a:p>
          <a:endParaRPr lang="zh-TW" altLang="en-US"/>
        </a:p>
      </dgm:t>
    </dgm:pt>
    <dgm:pt modelId="{741840DA-74A4-4862-A5A1-55BE29F6263A}">
      <dgm:prSet custT="1"/>
      <dgm:spPr>
        <a:solidFill>
          <a:srgbClr val="4B5A7A"/>
        </a:solidFill>
      </dgm:spPr>
      <dgm:t>
        <a:bodyPr/>
        <a:lstStyle/>
        <a:p>
          <a:r>
            <a:rPr lang="zh-TW" altLang="en-US" sz="20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最新消息</a:t>
          </a:r>
          <a:endParaRPr lang="zh-TW" altLang="en-US" sz="20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C4E618E4-3F94-4C55-BB00-07927E602DD3}" type="parTrans" cxnId="{62F0DA3B-C1E3-42FA-9436-9E4EA215D7E2}">
      <dgm:prSet/>
      <dgm:spPr/>
      <dgm:t>
        <a:bodyPr/>
        <a:lstStyle/>
        <a:p>
          <a:endParaRPr lang="zh-TW" altLang="en-US" sz="20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2088C00F-3228-412B-8D94-83739BA27B9B}" type="sibTrans" cxnId="{62F0DA3B-C1E3-42FA-9436-9E4EA215D7E2}">
      <dgm:prSet/>
      <dgm:spPr/>
      <dgm:t>
        <a:bodyPr/>
        <a:lstStyle/>
        <a:p>
          <a:endParaRPr lang="zh-TW" altLang="en-US"/>
        </a:p>
      </dgm:t>
    </dgm:pt>
    <dgm:pt modelId="{96CD969F-D66D-468E-87D3-50B55B329F82}">
      <dgm:prSet custT="1"/>
      <dgm:spPr>
        <a:solidFill>
          <a:srgbClr val="4B5A7A"/>
        </a:solidFill>
      </dgm:spPr>
      <dgm:t>
        <a:bodyPr/>
        <a:lstStyle/>
        <a:p>
          <a:r>
            <a:rPr lang="zh-TW" altLang="en-US" sz="20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會員註冊</a:t>
          </a:r>
          <a:endParaRPr lang="zh-TW" altLang="en-US" sz="20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A1C5B127-D018-4CED-B6B7-F63D437F15B4}" type="parTrans" cxnId="{94B9524D-1EF3-425E-B852-FF214FB4BA43}">
      <dgm:prSet/>
      <dgm:spPr/>
      <dgm:t>
        <a:bodyPr/>
        <a:lstStyle/>
        <a:p>
          <a:endParaRPr lang="zh-TW" altLang="en-US" sz="20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7DE3CDAE-D860-480B-90AA-0B53C3030A9F}" type="sibTrans" cxnId="{94B9524D-1EF3-425E-B852-FF214FB4BA43}">
      <dgm:prSet/>
      <dgm:spPr/>
      <dgm:t>
        <a:bodyPr/>
        <a:lstStyle/>
        <a:p>
          <a:endParaRPr lang="zh-TW" altLang="en-US"/>
        </a:p>
      </dgm:t>
    </dgm:pt>
    <dgm:pt modelId="{1ABB821D-688C-41DB-B207-932D0654DD86}">
      <dgm:prSet custT="1"/>
      <dgm:spPr>
        <a:solidFill>
          <a:srgbClr val="4B5A7A"/>
        </a:solidFill>
      </dgm:spPr>
      <dgm:t>
        <a:bodyPr/>
        <a:lstStyle/>
        <a:p>
          <a:r>
            <a:rPr lang="zh-TW" altLang="en-US" sz="20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訂單查詢</a:t>
          </a:r>
          <a:endParaRPr lang="zh-TW" altLang="en-US" sz="20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D117C085-1895-4B72-9FB1-39BE71091130}" type="parTrans" cxnId="{1B2520D9-1C7C-46F7-A2C9-2EC6808ABEEA}">
      <dgm:prSet/>
      <dgm:spPr/>
      <dgm:t>
        <a:bodyPr/>
        <a:lstStyle/>
        <a:p>
          <a:endParaRPr lang="zh-TW" altLang="en-US" sz="20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ED2E70ED-DCDA-45C7-9366-41D86222136E}" type="sibTrans" cxnId="{1B2520D9-1C7C-46F7-A2C9-2EC6808ABEEA}">
      <dgm:prSet/>
      <dgm:spPr/>
      <dgm:t>
        <a:bodyPr/>
        <a:lstStyle/>
        <a:p>
          <a:endParaRPr lang="zh-TW" altLang="en-US"/>
        </a:p>
      </dgm:t>
    </dgm:pt>
    <dgm:pt modelId="{248BE83F-3204-4BB7-90B9-7BB4AF5FC30F}">
      <dgm:prSet custT="1"/>
      <dgm:spPr/>
      <dgm:t>
        <a:bodyPr/>
        <a:lstStyle/>
        <a:p>
          <a:r>
            <a:rPr lang="zh-TW" altLang="en-US" sz="20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會員管理</a:t>
          </a:r>
          <a:endParaRPr lang="zh-TW" altLang="en-US" sz="20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5BB79002-84F2-479A-B960-F3E6001B18F9}" type="parTrans" cxnId="{18252FA8-C0DB-47DF-BC9D-9578D147B774}">
      <dgm:prSet/>
      <dgm:spPr/>
      <dgm:t>
        <a:bodyPr/>
        <a:lstStyle/>
        <a:p>
          <a:endParaRPr lang="zh-TW" altLang="en-US" sz="20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84F04CD0-2B48-416A-8119-0C7686B61A4A}" type="sibTrans" cxnId="{18252FA8-C0DB-47DF-BC9D-9578D147B774}">
      <dgm:prSet/>
      <dgm:spPr/>
      <dgm:t>
        <a:bodyPr/>
        <a:lstStyle/>
        <a:p>
          <a:endParaRPr lang="zh-TW" altLang="en-US"/>
        </a:p>
      </dgm:t>
    </dgm:pt>
    <dgm:pt modelId="{183FB37A-05D9-4CE8-8B4A-51AF611C3235}">
      <dgm:prSet custT="1"/>
      <dgm:spPr/>
      <dgm:t>
        <a:bodyPr/>
        <a:lstStyle/>
        <a:p>
          <a:r>
            <a:rPr lang="zh-TW" altLang="en-US" sz="20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銷售統計</a:t>
          </a:r>
          <a:endParaRPr lang="zh-TW" altLang="en-US" sz="20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4E741BAB-B266-49B3-9487-1890CE60B2D9}" type="parTrans" cxnId="{DBA4BBEF-D14D-4348-97BB-59ADD95E3600}">
      <dgm:prSet/>
      <dgm:spPr/>
      <dgm:t>
        <a:bodyPr/>
        <a:lstStyle/>
        <a:p>
          <a:endParaRPr lang="zh-TW" altLang="en-US" sz="20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D31EEED4-8218-44B2-9F62-37ADE2A043A2}" type="sibTrans" cxnId="{DBA4BBEF-D14D-4348-97BB-59ADD95E3600}">
      <dgm:prSet/>
      <dgm:spPr/>
      <dgm:t>
        <a:bodyPr/>
        <a:lstStyle/>
        <a:p>
          <a:endParaRPr lang="zh-TW" altLang="en-US"/>
        </a:p>
      </dgm:t>
    </dgm:pt>
    <dgm:pt modelId="{AC40B52E-8D1D-4AF9-9203-59BA59BADC77}">
      <dgm:prSet custT="1"/>
      <dgm:spPr/>
      <dgm:t>
        <a:bodyPr/>
        <a:lstStyle/>
        <a:p>
          <a:r>
            <a:rPr lang="zh-TW" altLang="en-US" sz="20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金流</a:t>
          </a:r>
          <a:endParaRPr lang="zh-TW" altLang="en-US" sz="20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4201C8EF-0B4A-4C5A-B031-24AECFBDD4C7}" type="parTrans" cxnId="{492B2F75-13BF-4FDD-B00B-49C03DBDD0EF}">
      <dgm:prSet/>
      <dgm:spPr/>
      <dgm:t>
        <a:bodyPr/>
        <a:lstStyle/>
        <a:p>
          <a:endParaRPr lang="zh-TW" altLang="en-US" sz="20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E69ED203-5046-42EB-A837-F4D4A8DBD8B9}" type="sibTrans" cxnId="{492B2F75-13BF-4FDD-B00B-49C03DBDD0EF}">
      <dgm:prSet/>
      <dgm:spPr/>
      <dgm:t>
        <a:bodyPr/>
        <a:lstStyle/>
        <a:p>
          <a:endParaRPr lang="zh-TW" altLang="en-US"/>
        </a:p>
      </dgm:t>
    </dgm:pt>
    <dgm:pt modelId="{BF4E988D-6930-4452-BCC0-16DB65B20644}" type="pres">
      <dgm:prSet presAssocID="{E6250044-52FE-4A56-ACA5-F2F4C1FC025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TW" altLang="en-US"/>
        </a:p>
      </dgm:t>
    </dgm:pt>
    <dgm:pt modelId="{84D96BAB-731D-4AAA-90E9-EACACECBC130}" type="pres">
      <dgm:prSet presAssocID="{27794967-4ACE-45FF-8DA9-375B543900B6}" presName="hierRoot1" presStyleCnt="0">
        <dgm:presLayoutVars>
          <dgm:hierBranch val="init"/>
        </dgm:presLayoutVars>
      </dgm:prSet>
      <dgm:spPr/>
    </dgm:pt>
    <dgm:pt modelId="{AF339024-E54F-4B60-AE34-0A70C928B15C}" type="pres">
      <dgm:prSet presAssocID="{27794967-4ACE-45FF-8DA9-375B543900B6}" presName="rootComposite1" presStyleCnt="0"/>
      <dgm:spPr/>
    </dgm:pt>
    <dgm:pt modelId="{E5137CBF-4FE1-494B-A0B4-6334227FC626}" type="pres">
      <dgm:prSet presAssocID="{27794967-4ACE-45FF-8DA9-375B543900B6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6A692F5C-C8FC-4816-9BED-AEB55434086C}" type="pres">
      <dgm:prSet presAssocID="{27794967-4ACE-45FF-8DA9-375B543900B6}" presName="rootConnector1" presStyleLbl="node1" presStyleIdx="0" presStyleCnt="0"/>
      <dgm:spPr/>
      <dgm:t>
        <a:bodyPr/>
        <a:lstStyle/>
        <a:p>
          <a:endParaRPr lang="zh-TW" altLang="en-US"/>
        </a:p>
      </dgm:t>
    </dgm:pt>
    <dgm:pt modelId="{A1FE2F8F-1EEA-459C-8FA3-19FA9B0B1D5D}" type="pres">
      <dgm:prSet presAssocID="{27794967-4ACE-45FF-8DA9-375B543900B6}" presName="hierChild2" presStyleCnt="0"/>
      <dgm:spPr/>
    </dgm:pt>
    <dgm:pt modelId="{0BCA221A-5EB5-4E42-8B26-DF5718794504}" type="pres">
      <dgm:prSet presAssocID="{C4A9975C-E2D7-48F9-8ACA-957AE9660DE4}" presName="Name37" presStyleLbl="parChTrans1D2" presStyleIdx="0" presStyleCnt="2"/>
      <dgm:spPr/>
      <dgm:t>
        <a:bodyPr/>
        <a:lstStyle/>
        <a:p>
          <a:endParaRPr lang="zh-TW" altLang="en-US"/>
        </a:p>
      </dgm:t>
    </dgm:pt>
    <dgm:pt modelId="{F3039070-44BA-40C5-9FFD-77735CAF74A3}" type="pres">
      <dgm:prSet presAssocID="{F440B9FE-8E3B-4738-B9E8-4F02292EBE89}" presName="hierRoot2" presStyleCnt="0">
        <dgm:presLayoutVars>
          <dgm:hierBranch val="init"/>
        </dgm:presLayoutVars>
      </dgm:prSet>
      <dgm:spPr/>
    </dgm:pt>
    <dgm:pt modelId="{2A1A9FA9-52FA-4D60-987D-3E2A90DD5ACF}" type="pres">
      <dgm:prSet presAssocID="{F440B9FE-8E3B-4738-B9E8-4F02292EBE89}" presName="rootComposite" presStyleCnt="0"/>
      <dgm:spPr/>
    </dgm:pt>
    <dgm:pt modelId="{DB689CD1-DBE6-41DD-A702-39CB214691C0}" type="pres">
      <dgm:prSet presAssocID="{F440B9FE-8E3B-4738-B9E8-4F02292EBE89}" presName="rootText" presStyleLbl="node2" presStyleIdx="0" presStyleCnt="2" custLinFactNeighborX="-11248" custLinFactNeighborY="1184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45491400-0168-4B4D-9701-23B373B0841B}" type="pres">
      <dgm:prSet presAssocID="{F440B9FE-8E3B-4738-B9E8-4F02292EBE89}" presName="rootConnector" presStyleLbl="node2" presStyleIdx="0" presStyleCnt="2"/>
      <dgm:spPr/>
      <dgm:t>
        <a:bodyPr/>
        <a:lstStyle/>
        <a:p>
          <a:endParaRPr lang="zh-TW" altLang="en-US"/>
        </a:p>
      </dgm:t>
    </dgm:pt>
    <dgm:pt modelId="{F8A00669-EF08-4FC5-BD57-592B5F6A9955}" type="pres">
      <dgm:prSet presAssocID="{F440B9FE-8E3B-4738-B9E8-4F02292EBE89}" presName="hierChild4" presStyleCnt="0"/>
      <dgm:spPr/>
    </dgm:pt>
    <dgm:pt modelId="{2FE7ADE5-99A7-42DC-88E8-CE9E9B672AB6}" type="pres">
      <dgm:prSet presAssocID="{77FC00F3-35FC-48E8-9054-47CEDB5E133E}" presName="Name37" presStyleLbl="parChTrans1D3" presStyleIdx="0" presStyleCnt="5"/>
      <dgm:spPr/>
      <dgm:t>
        <a:bodyPr/>
        <a:lstStyle/>
        <a:p>
          <a:endParaRPr lang="zh-TW" altLang="en-US"/>
        </a:p>
      </dgm:t>
    </dgm:pt>
    <dgm:pt modelId="{08AFC6C4-8A3A-41E0-9713-2E8C0325028A}" type="pres">
      <dgm:prSet presAssocID="{D26D8607-B5B3-4238-BA30-B63B5025148C}" presName="hierRoot2" presStyleCnt="0">
        <dgm:presLayoutVars>
          <dgm:hierBranch val="init"/>
        </dgm:presLayoutVars>
      </dgm:prSet>
      <dgm:spPr/>
    </dgm:pt>
    <dgm:pt modelId="{FE992F93-13C9-42CE-BE4E-D7D401F86C50}" type="pres">
      <dgm:prSet presAssocID="{D26D8607-B5B3-4238-BA30-B63B5025148C}" presName="rootComposite" presStyleCnt="0"/>
      <dgm:spPr/>
    </dgm:pt>
    <dgm:pt modelId="{746C1C30-C278-46CA-81E9-14BE9718FF85}" type="pres">
      <dgm:prSet presAssocID="{D26D8607-B5B3-4238-BA30-B63B5025148C}" presName="rootText" presStyleLbl="node3" presStyleIdx="0" presStyleCnt="5" custLinFactNeighborX="-11248" custLinFactNeighborY="1184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E6344A6B-05E8-47F8-8A89-50F6163E5FA2}" type="pres">
      <dgm:prSet presAssocID="{D26D8607-B5B3-4238-BA30-B63B5025148C}" presName="rootConnector" presStyleLbl="node3" presStyleIdx="0" presStyleCnt="5"/>
      <dgm:spPr/>
      <dgm:t>
        <a:bodyPr/>
        <a:lstStyle/>
        <a:p>
          <a:endParaRPr lang="zh-TW" altLang="en-US"/>
        </a:p>
      </dgm:t>
    </dgm:pt>
    <dgm:pt modelId="{E165C87C-31DA-4628-BDA8-531FA3FC46AE}" type="pres">
      <dgm:prSet presAssocID="{D26D8607-B5B3-4238-BA30-B63B5025148C}" presName="hierChild4" presStyleCnt="0"/>
      <dgm:spPr/>
    </dgm:pt>
    <dgm:pt modelId="{C01F1560-AF53-47D3-B806-4552E7ED46B9}" type="pres">
      <dgm:prSet presAssocID="{F08F8E1A-35C7-4CCC-8CCD-00DE1319469D}" presName="Name37" presStyleLbl="parChTrans1D4" presStyleIdx="0" presStyleCnt="7"/>
      <dgm:spPr/>
      <dgm:t>
        <a:bodyPr/>
        <a:lstStyle/>
        <a:p>
          <a:endParaRPr lang="zh-TW" altLang="en-US"/>
        </a:p>
      </dgm:t>
    </dgm:pt>
    <dgm:pt modelId="{2C3F2561-CB8A-40D1-A418-063A34DBBC6F}" type="pres">
      <dgm:prSet presAssocID="{27383CDA-44AE-40C2-B471-199791B5AB89}" presName="hierRoot2" presStyleCnt="0">
        <dgm:presLayoutVars>
          <dgm:hierBranch val="hang"/>
        </dgm:presLayoutVars>
      </dgm:prSet>
      <dgm:spPr/>
    </dgm:pt>
    <dgm:pt modelId="{09A7E65D-43C8-42A5-B68B-15DBFDFAA7D7}" type="pres">
      <dgm:prSet presAssocID="{27383CDA-44AE-40C2-B471-199791B5AB89}" presName="rootComposite" presStyleCnt="0"/>
      <dgm:spPr/>
    </dgm:pt>
    <dgm:pt modelId="{7E2763B2-B0B0-413A-8D37-E0C010F28EAE}" type="pres">
      <dgm:prSet presAssocID="{27383CDA-44AE-40C2-B471-199791B5AB89}" presName="rootText" presStyleLbl="node4" presStyleIdx="0" presStyleCnt="7" custLinFactNeighborX="-11248" custLinFactNeighborY="1184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3D9F5FAF-B7F4-4EC8-8610-9F8D05E4B557}" type="pres">
      <dgm:prSet presAssocID="{27383CDA-44AE-40C2-B471-199791B5AB89}" presName="rootConnector" presStyleLbl="node4" presStyleIdx="0" presStyleCnt="7"/>
      <dgm:spPr/>
      <dgm:t>
        <a:bodyPr/>
        <a:lstStyle/>
        <a:p>
          <a:endParaRPr lang="zh-TW" altLang="en-US"/>
        </a:p>
      </dgm:t>
    </dgm:pt>
    <dgm:pt modelId="{C136428D-9BD7-4704-89C2-E871CE6909A7}" type="pres">
      <dgm:prSet presAssocID="{27383CDA-44AE-40C2-B471-199791B5AB89}" presName="hierChild4" presStyleCnt="0"/>
      <dgm:spPr/>
    </dgm:pt>
    <dgm:pt modelId="{3E5BE4D3-9C93-42E9-8B70-4DAD76ACC690}" type="pres">
      <dgm:prSet presAssocID="{27383CDA-44AE-40C2-B471-199791B5AB89}" presName="hierChild5" presStyleCnt="0"/>
      <dgm:spPr/>
    </dgm:pt>
    <dgm:pt modelId="{EBB8FFB1-10BD-4450-B116-595EF836EB04}" type="pres">
      <dgm:prSet presAssocID="{C4E618E4-3F94-4C55-BB00-07927E602DD3}" presName="Name37" presStyleLbl="parChTrans1D4" presStyleIdx="1" presStyleCnt="7"/>
      <dgm:spPr/>
      <dgm:t>
        <a:bodyPr/>
        <a:lstStyle/>
        <a:p>
          <a:endParaRPr lang="zh-TW" altLang="en-US"/>
        </a:p>
      </dgm:t>
    </dgm:pt>
    <dgm:pt modelId="{64DA2F08-81A6-4DC6-9D33-48511C6FA059}" type="pres">
      <dgm:prSet presAssocID="{741840DA-74A4-4862-A5A1-55BE29F6263A}" presName="hierRoot2" presStyleCnt="0">
        <dgm:presLayoutVars>
          <dgm:hierBranch val="init"/>
        </dgm:presLayoutVars>
      </dgm:prSet>
      <dgm:spPr/>
    </dgm:pt>
    <dgm:pt modelId="{2DCCAEE3-281C-40E9-B382-6B110CE17243}" type="pres">
      <dgm:prSet presAssocID="{741840DA-74A4-4862-A5A1-55BE29F6263A}" presName="rootComposite" presStyleCnt="0"/>
      <dgm:spPr/>
    </dgm:pt>
    <dgm:pt modelId="{D23D393A-22BF-40D6-8BBD-4229D57641E6}" type="pres">
      <dgm:prSet presAssocID="{741840DA-74A4-4862-A5A1-55BE29F6263A}" presName="rootText" presStyleLbl="node4" presStyleIdx="1" presStyleCnt="7" custLinFactNeighborX="-11248" custLinFactNeighborY="1184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0ADD953D-2E25-4E39-A7B3-F6224DE813F3}" type="pres">
      <dgm:prSet presAssocID="{741840DA-74A4-4862-A5A1-55BE29F6263A}" presName="rootConnector" presStyleLbl="node4" presStyleIdx="1" presStyleCnt="7"/>
      <dgm:spPr/>
      <dgm:t>
        <a:bodyPr/>
        <a:lstStyle/>
        <a:p>
          <a:endParaRPr lang="zh-TW" altLang="en-US"/>
        </a:p>
      </dgm:t>
    </dgm:pt>
    <dgm:pt modelId="{9D7AF5E4-0950-4BDC-9FF7-441634EE1D9D}" type="pres">
      <dgm:prSet presAssocID="{741840DA-74A4-4862-A5A1-55BE29F6263A}" presName="hierChild4" presStyleCnt="0"/>
      <dgm:spPr/>
    </dgm:pt>
    <dgm:pt modelId="{1C6D5466-F52C-4000-981E-C45A953E9DD4}" type="pres">
      <dgm:prSet presAssocID="{741840DA-74A4-4862-A5A1-55BE29F6263A}" presName="hierChild5" presStyleCnt="0"/>
      <dgm:spPr/>
    </dgm:pt>
    <dgm:pt modelId="{B2B833A5-1E85-4EEA-A3A3-94ED114AAD26}" type="pres">
      <dgm:prSet presAssocID="{D12DC30A-CE05-48B2-9DD7-229C2FBCEA92}" presName="Name37" presStyleLbl="parChTrans1D4" presStyleIdx="2" presStyleCnt="7"/>
      <dgm:spPr/>
      <dgm:t>
        <a:bodyPr/>
        <a:lstStyle/>
        <a:p>
          <a:endParaRPr lang="zh-TW" altLang="en-US"/>
        </a:p>
      </dgm:t>
    </dgm:pt>
    <dgm:pt modelId="{766120E2-7C08-4DBA-9705-ABAAC47F8464}" type="pres">
      <dgm:prSet presAssocID="{900F6DD1-B1AA-48B7-9A71-2F2247E3D831}" presName="hierRoot2" presStyleCnt="0">
        <dgm:presLayoutVars>
          <dgm:hierBranch val="init"/>
        </dgm:presLayoutVars>
      </dgm:prSet>
      <dgm:spPr/>
    </dgm:pt>
    <dgm:pt modelId="{DCC99645-EA9D-4901-A46E-0EA626B673D2}" type="pres">
      <dgm:prSet presAssocID="{900F6DD1-B1AA-48B7-9A71-2F2247E3D831}" presName="rootComposite" presStyleCnt="0"/>
      <dgm:spPr/>
    </dgm:pt>
    <dgm:pt modelId="{1EDE5699-8561-414C-9E60-DFB7C5500808}" type="pres">
      <dgm:prSet presAssocID="{900F6DD1-B1AA-48B7-9A71-2F2247E3D831}" presName="rootText" presStyleLbl="node4" presStyleIdx="2" presStyleCnt="7" custLinFactNeighborX="-11248" custLinFactNeighborY="150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CDE69EDB-53AB-4574-9758-BA588246E59C}" type="pres">
      <dgm:prSet presAssocID="{900F6DD1-B1AA-48B7-9A71-2F2247E3D831}" presName="rootConnector" presStyleLbl="node4" presStyleIdx="2" presStyleCnt="7"/>
      <dgm:spPr/>
      <dgm:t>
        <a:bodyPr/>
        <a:lstStyle/>
        <a:p>
          <a:endParaRPr lang="zh-TW" altLang="en-US"/>
        </a:p>
      </dgm:t>
    </dgm:pt>
    <dgm:pt modelId="{A367A1FA-0281-4B4C-B3F7-430F5884B616}" type="pres">
      <dgm:prSet presAssocID="{900F6DD1-B1AA-48B7-9A71-2F2247E3D831}" presName="hierChild4" presStyleCnt="0"/>
      <dgm:spPr/>
    </dgm:pt>
    <dgm:pt modelId="{EBA9FF49-7F04-4A41-A6A7-FEA73831A87F}" type="pres">
      <dgm:prSet presAssocID="{900F6DD1-B1AA-48B7-9A71-2F2247E3D831}" presName="hierChild5" presStyleCnt="0"/>
      <dgm:spPr/>
    </dgm:pt>
    <dgm:pt modelId="{441D985B-2C8F-45A8-9565-9D74E5AE83A1}" type="pres">
      <dgm:prSet presAssocID="{D26D8607-B5B3-4238-BA30-B63B5025148C}" presName="hierChild5" presStyleCnt="0"/>
      <dgm:spPr/>
    </dgm:pt>
    <dgm:pt modelId="{0F30E0A9-6B66-42D8-9AE0-2A1A9D5D17A4}" type="pres">
      <dgm:prSet presAssocID="{F74E4E3A-2695-4FEF-8628-77D483EE3E86}" presName="Name37" presStyleLbl="parChTrans1D3" presStyleIdx="1" presStyleCnt="5"/>
      <dgm:spPr/>
      <dgm:t>
        <a:bodyPr/>
        <a:lstStyle/>
        <a:p>
          <a:endParaRPr lang="zh-TW" altLang="en-US"/>
        </a:p>
      </dgm:t>
    </dgm:pt>
    <dgm:pt modelId="{A6C4BDA5-2E18-4EE2-8150-408BAF769408}" type="pres">
      <dgm:prSet presAssocID="{84E3407F-0C8B-469D-9E2E-D61BB6F61F2F}" presName="hierRoot2" presStyleCnt="0">
        <dgm:presLayoutVars>
          <dgm:hierBranch val="init"/>
        </dgm:presLayoutVars>
      </dgm:prSet>
      <dgm:spPr/>
    </dgm:pt>
    <dgm:pt modelId="{3280E3CA-6D8D-437A-BE38-4F5512237349}" type="pres">
      <dgm:prSet presAssocID="{84E3407F-0C8B-469D-9E2E-D61BB6F61F2F}" presName="rootComposite" presStyleCnt="0"/>
      <dgm:spPr/>
    </dgm:pt>
    <dgm:pt modelId="{D2A4263F-D68E-4F40-A180-A42095857F5D}" type="pres">
      <dgm:prSet presAssocID="{84E3407F-0C8B-469D-9E2E-D61BB6F61F2F}" presName="rootText" presStyleLbl="node3" presStyleIdx="1" presStyleCnt="5" custLinFactNeighborX="-11248" custLinFactNeighborY="1184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013CBF8F-59B5-4C0B-AD67-C236845D5240}" type="pres">
      <dgm:prSet presAssocID="{84E3407F-0C8B-469D-9E2E-D61BB6F61F2F}" presName="rootConnector" presStyleLbl="node3" presStyleIdx="1" presStyleCnt="5"/>
      <dgm:spPr/>
      <dgm:t>
        <a:bodyPr/>
        <a:lstStyle/>
        <a:p>
          <a:endParaRPr lang="zh-TW" altLang="en-US"/>
        </a:p>
      </dgm:t>
    </dgm:pt>
    <dgm:pt modelId="{826FA7E9-40E3-44FF-A8E1-9E4776A64ADE}" type="pres">
      <dgm:prSet presAssocID="{84E3407F-0C8B-469D-9E2E-D61BB6F61F2F}" presName="hierChild4" presStyleCnt="0"/>
      <dgm:spPr/>
    </dgm:pt>
    <dgm:pt modelId="{A07CBA7B-B8C2-4815-B1E8-79AF61D500D8}" type="pres">
      <dgm:prSet presAssocID="{96872EF0-CA60-421A-B36F-40B8A94B22CF}" presName="Name37" presStyleLbl="parChTrans1D4" presStyleIdx="3" presStyleCnt="7"/>
      <dgm:spPr/>
      <dgm:t>
        <a:bodyPr/>
        <a:lstStyle/>
        <a:p>
          <a:endParaRPr lang="zh-TW" altLang="en-US"/>
        </a:p>
      </dgm:t>
    </dgm:pt>
    <dgm:pt modelId="{96CD6566-E88D-41D3-B9D9-618EBC471F0C}" type="pres">
      <dgm:prSet presAssocID="{A2789886-699E-483E-9EB4-D5339D9B641C}" presName="hierRoot2" presStyleCnt="0">
        <dgm:presLayoutVars>
          <dgm:hierBranch val="init"/>
        </dgm:presLayoutVars>
      </dgm:prSet>
      <dgm:spPr/>
    </dgm:pt>
    <dgm:pt modelId="{ABC53083-1CEC-4440-83FA-3A0A34BD1E9C}" type="pres">
      <dgm:prSet presAssocID="{A2789886-699E-483E-9EB4-D5339D9B641C}" presName="rootComposite" presStyleCnt="0"/>
      <dgm:spPr/>
    </dgm:pt>
    <dgm:pt modelId="{0C1CAC59-D74B-41BB-BE9E-1A3F7FACC4B4}" type="pres">
      <dgm:prSet presAssocID="{A2789886-699E-483E-9EB4-D5339D9B641C}" presName="rootText" presStyleLbl="node4" presStyleIdx="3" presStyleCnt="7" custLinFactNeighborX="-11248" custLinFactNeighborY="1184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91D3DCE6-255B-4E6D-97CE-A0CCF1096DF1}" type="pres">
      <dgm:prSet presAssocID="{A2789886-699E-483E-9EB4-D5339D9B641C}" presName="rootConnector" presStyleLbl="node4" presStyleIdx="3" presStyleCnt="7"/>
      <dgm:spPr/>
      <dgm:t>
        <a:bodyPr/>
        <a:lstStyle/>
        <a:p>
          <a:endParaRPr lang="zh-TW" altLang="en-US"/>
        </a:p>
      </dgm:t>
    </dgm:pt>
    <dgm:pt modelId="{656E6557-4D54-435C-A47A-96395386C286}" type="pres">
      <dgm:prSet presAssocID="{A2789886-699E-483E-9EB4-D5339D9B641C}" presName="hierChild4" presStyleCnt="0"/>
      <dgm:spPr/>
    </dgm:pt>
    <dgm:pt modelId="{D69C959D-B5A7-40DB-AA88-66A23ECDCC4F}" type="pres">
      <dgm:prSet presAssocID="{A2789886-699E-483E-9EB4-D5339D9B641C}" presName="hierChild5" presStyleCnt="0"/>
      <dgm:spPr/>
    </dgm:pt>
    <dgm:pt modelId="{4D2FEC01-8745-40D9-93C6-B1BE30A97D6B}" type="pres">
      <dgm:prSet presAssocID="{84E3407F-0C8B-469D-9E2E-D61BB6F61F2F}" presName="hierChild5" presStyleCnt="0"/>
      <dgm:spPr/>
    </dgm:pt>
    <dgm:pt modelId="{CBE3952F-5B4F-4AAE-805C-2E25A162A884}" type="pres">
      <dgm:prSet presAssocID="{A1C5B127-D018-4CED-B6B7-F63D437F15B4}" presName="Name37" presStyleLbl="parChTrans1D3" presStyleIdx="2" presStyleCnt="5"/>
      <dgm:spPr/>
      <dgm:t>
        <a:bodyPr/>
        <a:lstStyle/>
        <a:p>
          <a:endParaRPr lang="zh-TW" altLang="en-US"/>
        </a:p>
      </dgm:t>
    </dgm:pt>
    <dgm:pt modelId="{8E5E5FC0-7CB6-46A8-AA74-7DAEE2399243}" type="pres">
      <dgm:prSet presAssocID="{96CD969F-D66D-468E-87D3-50B55B329F82}" presName="hierRoot2" presStyleCnt="0">
        <dgm:presLayoutVars>
          <dgm:hierBranch val="init"/>
        </dgm:presLayoutVars>
      </dgm:prSet>
      <dgm:spPr/>
    </dgm:pt>
    <dgm:pt modelId="{EEF520A3-7690-4BB9-A32A-F3690C62A5FE}" type="pres">
      <dgm:prSet presAssocID="{96CD969F-D66D-468E-87D3-50B55B329F82}" presName="rootComposite" presStyleCnt="0"/>
      <dgm:spPr/>
    </dgm:pt>
    <dgm:pt modelId="{8B076AA6-8A61-47B4-850E-008C4C67F0B9}" type="pres">
      <dgm:prSet presAssocID="{96CD969F-D66D-468E-87D3-50B55B329F82}" presName="rootText" presStyleLbl="node3" presStyleIdx="2" presStyleCnt="5" custLinFactNeighborX="-11248" custLinFactNeighborY="1184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10BD25C9-0379-4374-B8C3-25E6918F1128}" type="pres">
      <dgm:prSet presAssocID="{96CD969F-D66D-468E-87D3-50B55B329F82}" presName="rootConnector" presStyleLbl="node3" presStyleIdx="2" presStyleCnt="5"/>
      <dgm:spPr/>
      <dgm:t>
        <a:bodyPr/>
        <a:lstStyle/>
        <a:p>
          <a:endParaRPr lang="zh-TW" altLang="en-US"/>
        </a:p>
      </dgm:t>
    </dgm:pt>
    <dgm:pt modelId="{779CF638-1699-454E-A31F-519052F0AC44}" type="pres">
      <dgm:prSet presAssocID="{96CD969F-D66D-468E-87D3-50B55B329F82}" presName="hierChild4" presStyleCnt="0"/>
      <dgm:spPr/>
    </dgm:pt>
    <dgm:pt modelId="{C8A3ACC6-03F2-429C-BCD9-9CA6B1FA1D6E}" type="pres">
      <dgm:prSet presAssocID="{D117C085-1895-4B72-9FB1-39BE71091130}" presName="Name37" presStyleLbl="parChTrans1D4" presStyleIdx="4" presStyleCnt="7"/>
      <dgm:spPr/>
      <dgm:t>
        <a:bodyPr/>
        <a:lstStyle/>
        <a:p>
          <a:endParaRPr lang="zh-TW" altLang="en-US"/>
        </a:p>
      </dgm:t>
    </dgm:pt>
    <dgm:pt modelId="{6D539B28-CF82-4179-9A69-E28D3CB89E20}" type="pres">
      <dgm:prSet presAssocID="{1ABB821D-688C-41DB-B207-932D0654DD86}" presName="hierRoot2" presStyleCnt="0">
        <dgm:presLayoutVars>
          <dgm:hierBranch val="init"/>
        </dgm:presLayoutVars>
      </dgm:prSet>
      <dgm:spPr/>
    </dgm:pt>
    <dgm:pt modelId="{1696ECB9-F2A4-4A2F-AD85-88F6CB51135A}" type="pres">
      <dgm:prSet presAssocID="{1ABB821D-688C-41DB-B207-932D0654DD86}" presName="rootComposite" presStyleCnt="0"/>
      <dgm:spPr/>
    </dgm:pt>
    <dgm:pt modelId="{27C1D282-2046-44B0-BAD0-C6D9F5F2364B}" type="pres">
      <dgm:prSet presAssocID="{1ABB821D-688C-41DB-B207-932D0654DD86}" presName="rootText" presStyleLbl="node4" presStyleIdx="4" presStyleCnt="7" custLinFactNeighborX="-11248" custLinFactNeighborY="1184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2C4213C2-99A9-410A-A41E-5A7914FA0A6B}" type="pres">
      <dgm:prSet presAssocID="{1ABB821D-688C-41DB-B207-932D0654DD86}" presName="rootConnector" presStyleLbl="node4" presStyleIdx="4" presStyleCnt="7"/>
      <dgm:spPr/>
      <dgm:t>
        <a:bodyPr/>
        <a:lstStyle/>
        <a:p>
          <a:endParaRPr lang="zh-TW" altLang="en-US"/>
        </a:p>
      </dgm:t>
    </dgm:pt>
    <dgm:pt modelId="{95CC879D-A5A3-4D3E-AD40-6DAE58FB5B88}" type="pres">
      <dgm:prSet presAssocID="{1ABB821D-688C-41DB-B207-932D0654DD86}" presName="hierChild4" presStyleCnt="0"/>
      <dgm:spPr/>
    </dgm:pt>
    <dgm:pt modelId="{FB0BC064-F664-4411-A9ED-89A2DF8F769D}" type="pres">
      <dgm:prSet presAssocID="{1ABB821D-688C-41DB-B207-932D0654DD86}" presName="hierChild5" presStyleCnt="0"/>
      <dgm:spPr/>
    </dgm:pt>
    <dgm:pt modelId="{E1A7016C-BDCE-4380-972B-EAC6FA4A5E21}" type="pres">
      <dgm:prSet presAssocID="{96CD969F-D66D-468E-87D3-50B55B329F82}" presName="hierChild5" presStyleCnt="0"/>
      <dgm:spPr/>
    </dgm:pt>
    <dgm:pt modelId="{FD92B76F-5708-482E-81F4-D284FFE3154F}" type="pres">
      <dgm:prSet presAssocID="{F440B9FE-8E3B-4738-B9E8-4F02292EBE89}" presName="hierChild5" presStyleCnt="0"/>
      <dgm:spPr/>
    </dgm:pt>
    <dgm:pt modelId="{C756AE33-5718-4E7D-8260-4AFD4DE42E28}" type="pres">
      <dgm:prSet presAssocID="{12A65C20-64A8-458B-A0A6-1577BE215482}" presName="Name37" presStyleLbl="parChTrans1D2" presStyleIdx="1" presStyleCnt="2"/>
      <dgm:spPr/>
      <dgm:t>
        <a:bodyPr/>
        <a:lstStyle/>
        <a:p>
          <a:endParaRPr lang="zh-TW" altLang="en-US"/>
        </a:p>
      </dgm:t>
    </dgm:pt>
    <dgm:pt modelId="{B5527A19-EB23-4512-A48B-4E610CC07860}" type="pres">
      <dgm:prSet presAssocID="{1B75B98F-26B8-4909-B092-811A0405CC43}" presName="hierRoot2" presStyleCnt="0">
        <dgm:presLayoutVars>
          <dgm:hierBranch val="init"/>
        </dgm:presLayoutVars>
      </dgm:prSet>
      <dgm:spPr/>
    </dgm:pt>
    <dgm:pt modelId="{2049B272-1000-444B-A6C4-43E9D504727D}" type="pres">
      <dgm:prSet presAssocID="{1B75B98F-26B8-4909-B092-811A0405CC43}" presName="rootComposite" presStyleCnt="0"/>
      <dgm:spPr/>
    </dgm:pt>
    <dgm:pt modelId="{2BB792F0-0AD5-4556-9034-0892CC0DA5F9}" type="pres">
      <dgm:prSet presAssocID="{1B75B98F-26B8-4909-B092-811A0405CC43}" presName="rootText" presStyleLbl="node2" presStyleIdx="1" presStyleCnt="2" custLinFactNeighborX="30192" custLinFactNeighborY="1184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373A3B57-9B45-47DF-A10B-8C49543E5DDE}" type="pres">
      <dgm:prSet presAssocID="{1B75B98F-26B8-4909-B092-811A0405CC43}" presName="rootConnector" presStyleLbl="node2" presStyleIdx="1" presStyleCnt="2"/>
      <dgm:spPr/>
      <dgm:t>
        <a:bodyPr/>
        <a:lstStyle/>
        <a:p>
          <a:endParaRPr lang="zh-TW" altLang="en-US"/>
        </a:p>
      </dgm:t>
    </dgm:pt>
    <dgm:pt modelId="{0922DA10-7E0F-4C54-9398-07089FA369AE}" type="pres">
      <dgm:prSet presAssocID="{1B75B98F-26B8-4909-B092-811A0405CC43}" presName="hierChild4" presStyleCnt="0"/>
      <dgm:spPr/>
    </dgm:pt>
    <dgm:pt modelId="{3F8F84FC-9932-47F3-B271-DE956B2591EC}" type="pres">
      <dgm:prSet presAssocID="{A7567D8F-FC9D-4399-A89B-7E888732669F}" presName="Name37" presStyleLbl="parChTrans1D3" presStyleIdx="3" presStyleCnt="5"/>
      <dgm:spPr/>
      <dgm:t>
        <a:bodyPr/>
        <a:lstStyle/>
        <a:p>
          <a:endParaRPr lang="zh-TW" altLang="en-US"/>
        </a:p>
      </dgm:t>
    </dgm:pt>
    <dgm:pt modelId="{ED0CE874-53FC-4B2F-9DFF-D4CE9E558AD8}" type="pres">
      <dgm:prSet presAssocID="{0559EAE6-0D40-4AA7-89FA-E523A0DB61A2}" presName="hierRoot2" presStyleCnt="0">
        <dgm:presLayoutVars>
          <dgm:hierBranch val="init"/>
        </dgm:presLayoutVars>
      </dgm:prSet>
      <dgm:spPr/>
    </dgm:pt>
    <dgm:pt modelId="{33230838-25CD-4A37-8099-89B5938C3134}" type="pres">
      <dgm:prSet presAssocID="{0559EAE6-0D40-4AA7-89FA-E523A0DB61A2}" presName="rootComposite" presStyleCnt="0"/>
      <dgm:spPr/>
    </dgm:pt>
    <dgm:pt modelId="{99D419F2-4E1A-4B79-85DB-68F96A19B9AD}" type="pres">
      <dgm:prSet presAssocID="{0559EAE6-0D40-4AA7-89FA-E523A0DB61A2}" presName="rootText" presStyleLbl="node3" presStyleIdx="3" presStyleCnt="5" custLinFactNeighborX="30192" custLinFactNeighborY="1184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47262CC4-5598-4101-868B-31C01C585F69}" type="pres">
      <dgm:prSet presAssocID="{0559EAE6-0D40-4AA7-89FA-E523A0DB61A2}" presName="rootConnector" presStyleLbl="node3" presStyleIdx="3" presStyleCnt="5"/>
      <dgm:spPr/>
      <dgm:t>
        <a:bodyPr/>
        <a:lstStyle/>
        <a:p>
          <a:endParaRPr lang="zh-TW" altLang="en-US"/>
        </a:p>
      </dgm:t>
    </dgm:pt>
    <dgm:pt modelId="{E42D13F0-6457-4E53-BCEE-5C6D2E9CAC36}" type="pres">
      <dgm:prSet presAssocID="{0559EAE6-0D40-4AA7-89FA-E523A0DB61A2}" presName="hierChild4" presStyleCnt="0"/>
      <dgm:spPr/>
    </dgm:pt>
    <dgm:pt modelId="{BB29FA54-734F-4256-896D-EE37029CBD7F}" type="pres">
      <dgm:prSet presAssocID="{4E741BAB-B266-49B3-9487-1890CE60B2D9}" presName="Name37" presStyleLbl="parChTrans1D4" presStyleIdx="5" presStyleCnt="7"/>
      <dgm:spPr/>
      <dgm:t>
        <a:bodyPr/>
        <a:lstStyle/>
        <a:p>
          <a:endParaRPr lang="zh-TW" altLang="en-US"/>
        </a:p>
      </dgm:t>
    </dgm:pt>
    <dgm:pt modelId="{F200D0FE-10C4-4F50-ABF2-8AEE4B71E865}" type="pres">
      <dgm:prSet presAssocID="{183FB37A-05D9-4CE8-8B4A-51AF611C3235}" presName="hierRoot2" presStyleCnt="0">
        <dgm:presLayoutVars>
          <dgm:hierBranch val="init"/>
        </dgm:presLayoutVars>
      </dgm:prSet>
      <dgm:spPr/>
    </dgm:pt>
    <dgm:pt modelId="{6DB8A39C-ADCC-4FDA-8580-EBC55C284EDF}" type="pres">
      <dgm:prSet presAssocID="{183FB37A-05D9-4CE8-8B4A-51AF611C3235}" presName="rootComposite" presStyleCnt="0"/>
      <dgm:spPr/>
    </dgm:pt>
    <dgm:pt modelId="{547971B9-4614-4C0F-A671-3207C2236796}" type="pres">
      <dgm:prSet presAssocID="{183FB37A-05D9-4CE8-8B4A-51AF611C3235}" presName="rootText" presStyleLbl="node4" presStyleIdx="5" presStyleCnt="7" custLinFactNeighborX="30192" custLinFactNeighborY="1184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2F79B9FE-4E5D-44EB-BE56-FE8F82909072}" type="pres">
      <dgm:prSet presAssocID="{183FB37A-05D9-4CE8-8B4A-51AF611C3235}" presName="rootConnector" presStyleLbl="node4" presStyleIdx="5" presStyleCnt="7"/>
      <dgm:spPr/>
      <dgm:t>
        <a:bodyPr/>
        <a:lstStyle/>
        <a:p>
          <a:endParaRPr lang="zh-TW" altLang="en-US"/>
        </a:p>
      </dgm:t>
    </dgm:pt>
    <dgm:pt modelId="{B6B30BC6-BB19-413B-84CA-793C62E3F1BE}" type="pres">
      <dgm:prSet presAssocID="{183FB37A-05D9-4CE8-8B4A-51AF611C3235}" presName="hierChild4" presStyleCnt="0"/>
      <dgm:spPr/>
    </dgm:pt>
    <dgm:pt modelId="{2F0E8F3D-7581-4CCA-8750-651393546E20}" type="pres">
      <dgm:prSet presAssocID="{183FB37A-05D9-4CE8-8B4A-51AF611C3235}" presName="hierChild5" presStyleCnt="0"/>
      <dgm:spPr/>
    </dgm:pt>
    <dgm:pt modelId="{8F820B32-073C-4939-9012-550AD62FD999}" type="pres">
      <dgm:prSet presAssocID="{4201C8EF-0B4A-4C5A-B031-24AECFBDD4C7}" presName="Name37" presStyleLbl="parChTrans1D4" presStyleIdx="6" presStyleCnt="7"/>
      <dgm:spPr/>
      <dgm:t>
        <a:bodyPr/>
        <a:lstStyle/>
        <a:p>
          <a:endParaRPr lang="zh-TW" altLang="en-US"/>
        </a:p>
      </dgm:t>
    </dgm:pt>
    <dgm:pt modelId="{2B62206D-4040-4A42-9051-FBCD1519F1F4}" type="pres">
      <dgm:prSet presAssocID="{AC40B52E-8D1D-4AF9-9203-59BA59BADC77}" presName="hierRoot2" presStyleCnt="0">
        <dgm:presLayoutVars>
          <dgm:hierBranch val="init"/>
        </dgm:presLayoutVars>
      </dgm:prSet>
      <dgm:spPr/>
    </dgm:pt>
    <dgm:pt modelId="{069AB172-772F-499F-89C8-88FD326BFF7C}" type="pres">
      <dgm:prSet presAssocID="{AC40B52E-8D1D-4AF9-9203-59BA59BADC77}" presName="rootComposite" presStyleCnt="0"/>
      <dgm:spPr/>
    </dgm:pt>
    <dgm:pt modelId="{D15A66FB-A28A-4509-AB31-3DABE8E4DBC4}" type="pres">
      <dgm:prSet presAssocID="{AC40B52E-8D1D-4AF9-9203-59BA59BADC77}" presName="rootText" presStyleLbl="node4" presStyleIdx="6" presStyleCnt="7" custLinFactNeighborX="30192" custLinFactNeighborY="1184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6DAAB467-F52A-4A9D-806D-437D5354852A}" type="pres">
      <dgm:prSet presAssocID="{AC40B52E-8D1D-4AF9-9203-59BA59BADC77}" presName="rootConnector" presStyleLbl="node4" presStyleIdx="6" presStyleCnt="7"/>
      <dgm:spPr/>
      <dgm:t>
        <a:bodyPr/>
        <a:lstStyle/>
        <a:p>
          <a:endParaRPr lang="zh-TW" altLang="en-US"/>
        </a:p>
      </dgm:t>
    </dgm:pt>
    <dgm:pt modelId="{F8D64D8E-BACD-4086-9B0B-BEE75EF7A349}" type="pres">
      <dgm:prSet presAssocID="{AC40B52E-8D1D-4AF9-9203-59BA59BADC77}" presName="hierChild4" presStyleCnt="0"/>
      <dgm:spPr/>
    </dgm:pt>
    <dgm:pt modelId="{A8DD1BE3-71F8-4E66-B7D9-229994FC4603}" type="pres">
      <dgm:prSet presAssocID="{AC40B52E-8D1D-4AF9-9203-59BA59BADC77}" presName="hierChild5" presStyleCnt="0"/>
      <dgm:spPr/>
    </dgm:pt>
    <dgm:pt modelId="{DBFCD99C-8081-40AC-8538-92A26293C278}" type="pres">
      <dgm:prSet presAssocID="{0559EAE6-0D40-4AA7-89FA-E523A0DB61A2}" presName="hierChild5" presStyleCnt="0"/>
      <dgm:spPr/>
    </dgm:pt>
    <dgm:pt modelId="{15024092-1AD3-410B-8CBB-E59A26054A55}" type="pres">
      <dgm:prSet presAssocID="{5BB79002-84F2-479A-B960-F3E6001B18F9}" presName="Name37" presStyleLbl="parChTrans1D3" presStyleIdx="4" presStyleCnt="5"/>
      <dgm:spPr/>
      <dgm:t>
        <a:bodyPr/>
        <a:lstStyle/>
        <a:p>
          <a:endParaRPr lang="zh-TW" altLang="en-US"/>
        </a:p>
      </dgm:t>
    </dgm:pt>
    <dgm:pt modelId="{CE8C3026-7571-4D65-99F9-BFE8F3E09061}" type="pres">
      <dgm:prSet presAssocID="{248BE83F-3204-4BB7-90B9-7BB4AF5FC30F}" presName="hierRoot2" presStyleCnt="0">
        <dgm:presLayoutVars>
          <dgm:hierBranch val="init"/>
        </dgm:presLayoutVars>
      </dgm:prSet>
      <dgm:spPr/>
    </dgm:pt>
    <dgm:pt modelId="{98AA2FBB-74F5-4A85-940C-2E4EB3F597E9}" type="pres">
      <dgm:prSet presAssocID="{248BE83F-3204-4BB7-90B9-7BB4AF5FC30F}" presName="rootComposite" presStyleCnt="0"/>
      <dgm:spPr/>
    </dgm:pt>
    <dgm:pt modelId="{6D4016C5-7D96-48C0-A477-B841716E2297}" type="pres">
      <dgm:prSet presAssocID="{248BE83F-3204-4BB7-90B9-7BB4AF5FC30F}" presName="rootText" presStyleLbl="node3" presStyleIdx="4" presStyleCnt="5" custLinFactNeighborX="24716" custLinFactNeighborY="1184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83B20C6A-AF80-4497-8BC1-AEF61F5EE369}" type="pres">
      <dgm:prSet presAssocID="{248BE83F-3204-4BB7-90B9-7BB4AF5FC30F}" presName="rootConnector" presStyleLbl="node3" presStyleIdx="4" presStyleCnt="5"/>
      <dgm:spPr/>
      <dgm:t>
        <a:bodyPr/>
        <a:lstStyle/>
        <a:p>
          <a:endParaRPr lang="zh-TW" altLang="en-US"/>
        </a:p>
      </dgm:t>
    </dgm:pt>
    <dgm:pt modelId="{21486D59-BF19-4B6D-BFAE-B51B15443338}" type="pres">
      <dgm:prSet presAssocID="{248BE83F-3204-4BB7-90B9-7BB4AF5FC30F}" presName="hierChild4" presStyleCnt="0"/>
      <dgm:spPr/>
    </dgm:pt>
    <dgm:pt modelId="{935874C7-178D-4FEE-8B2F-1FBAF5653B66}" type="pres">
      <dgm:prSet presAssocID="{248BE83F-3204-4BB7-90B9-7BB4AF5FC30F}" presName="hierChild5" presStyleCnt="0"/>
      <dgm:spPr/>
    </dgm:pt>
    <dgm:pt modelId="{A3C71A0F-3BF2-44F9-8658-A2796FDCC4DA}" type="pres">
      <dgm:prSet presAssocID="{1B75B98F-26B8-4909-B092-811A0405CC43}" presName="hierChild5" presStyleCnt="0"/>
      <dgm:spPr/>
    </dgm:pt>
    <dgm:pt modelId="{EB82C927-70D2-4CC5-89C5-A5358369BBBE}" type="pres">
      <dgm:prSet presAssocID="{27794967-4ACE-45FF-8DA9-375B543900B6}" presName="hierChild3" presStyleCnt="0"/>
      <dgm:spPr/>
    </dgm:pt>
  </dgm:ptLst>
  <dgm:cxnLst>
    <dgm:cxn modelId="{DBA4BBEF-D14D-4348-97BB-59ADD95E3600}" srcId="{0559EAE6-0D40-4AA7-89FA-E523A0DB61A2}" destId="{183FB37A-05D9-4CE8-8B4A-51AF611C3235}" srcOrd="0" destOrd="0" parTransId="{4E741BAB-B266-49B3-9487-1890CE60B2D9}" sibTransId="{D31EEED4-8218-44B2-9F62-37ADE2A043A2}"/>
    <dgm:cxn modelId="{B0042DDC-0D1D-487F-BEEE-9041BDBE4C57}" type="presOf" srcId="{77FC00F3-35FC-48E8-9054-47CEDB5E133E}" destId="{2FE7ADE5-99A7-42DC-88E8-CE9E9B672AB6}" srcOrd="0" destOrd="0" presId="urn:microsoft.com/office/officeart/2005/8/layout/orgChart1"/>
    <dgm:cxn modelId="{21C0CDE9-0EAC-4EAB-888E-D3A7E51FD071}" type="presOf" srcId="{C4A9975C-E2D7-48F9-8ACA-957AE9660DE4}" destId="{0BCA221A-5EB5-4E42-8B26-DF5718794504}" srcOrd="0" destOrd="0" presId="urn:microsoft.com/office/officeart/2005/8/layout/orgChart1"/>
    <dgm:cxn modelId="{9B85DEEE-7FFA-4BA5-BD20-5D4C2E59C9A7}" type="presOf" srcId="{27383CDA-44AE-40C2-B471-199791B5AB89}" destId="{3D9F5FAF-B7F4-4EC8-8610-9F8D05E4B557}" srcOrd="1" destOrd="0" presId="urn:microsoft.com/office/officeart/2005/8/layout/orgChart1"/>
    <dgm:cxn modelId="{18252FA8-C0DB-47DF-BC9D-9578D147B774}" srcId="{1B75B98F-26B8-4909-B092-811A0405CC43}" destId="{248BE83F-3204-4BB7-90B9-7BB4AF5FC30F}" srcOrd="1" destOrd="0" parTransId="{5BB79002-84F2-479A-B960-F3E6001B18F9}" sibTransId="{84F04CD0-2B48-416A-8119-0C7686B61A4A}"/>
    <dgm:cxn modelId="{05B2038A-D893-459E-8C49-F3DE72943354}" type="presOf" srcId="{A7567D8F-FC9D-4399-A89B-7E888732669F}" destId="{3F8F84FC-9932-47F3-B271-DE956B2591EC}" srcOrd="0" destOrd="0" presId="urn:microsoft.com/office/officeart/2005/8/layout/orgChart1"/>
    <dgm:cxn modelId="{F1925234-AA95-4E1D-BA00-40D7A526AFAC}" type="presOf" srcId="{F08F8E1A-35C7-4CCC-8CCD-00DE1319469D}" destId="{C01F1560-AF53-47D3-B806-4552E7ED46B9}" srcOrd="0" destOrd="0" presId="urn:microsoft.com/office/officeart/2005/8/layout/orgChart1"/>
    <dgm:cxn modelId="{1E85485D-A03A-4ABC-983B-54BD657408DD}" type="presOf" srcId="{A1C5B127-D018-4CED-B6B7-F63D437F15B4}" destId="{CBE3952F-5B4F-4AAE-805C-2E25A162A884}" srcOrd="0" destOrd="0" presId="urn:microsoft.com/office/officeart/2005/8/layout/orgChart1"/>
    <dgm:cxn modelId="{2BFF2085-4642-4A04-A294-A8CACBF60081}" srcId="{27794967-4ACE-45FF-8DA9-375B543900B6}" destId="{F440B9FE-8E3B-4738-B9E8-4F02292EBE89}" srcOrd="0" destOrd="0" parTransId="{C4A9975C-E2D7-48F9-8ACA-957AE9660DE4}" sibTransId="{132115CC-CB95-497D-8DF9-ABD1AFCFD405}"/>
    <dgm:cxn modelId="{23F2E602-D0F3-498C-9A1E-C0DA8BFD57CA}" srcId="{D26D8607-B5B3-4238-BA30-B63B5025148C}" destId="{900F6DD1-B1AA-48B7-9A71-2F2247E3D831}" srcOrd="2" destOrd="0" parTransId="{D12DC30A-CE05-48B2-9DD7-229C2FBCEA92}" sibTransId="{11A067CC-6944-4859-A2D1-6995832DC5DD}"/>
    <dgm:cxn modelId="{B7522FC3-B5DB-414C-91FA-0955EBC6E774}" type="presOf" srcId="{1B75B98F-26B8-4909-B092-811A0405CC43}" destId="{2BB792F0-0AD5-4556-9034-0892CC0DA5F9}" srcOrd="0" destOrd="0" presId="urn:microsoft.com/office/officeart/2005/8/layout/orgChart1"/>
    <dgm:cxn modelId="{83FF115D-2262-4D45-B1B0-A371D085E854}" srcId="{D26D8607-B5B3-4238-BA30-B63B5025148C}" destId="{27383CDA-44AE-40C2-B471-199791B5AB89}" srcOrd="0" destOrd="0" parTransId="{F08F8E1A-35C7-4CCC-8CCD-00DE1319469D}" sibTransId="{943B2A1C-51F5-43A5-AF5A-E6DF7D977297}"/>
    <dgm:cxn modelId="{67DB4E68-0864-48DD-B869-C03535EF46BC}" type="presOf" srcId="{AC40B52E-8D1D-4AF9-9203-59BA59BADC77}" destId="{6DAAB467-F52A-4A9D-806D-437D5354852A}" srcOrd="1" destOrd="0" presId="urn:microsoft.com/office/officeart/2005/8/layout/orgChart1"/>
    <dgm:cxn modelId="{DC55FFB5-1DFE-43B5-A16F-EF90E7EE2A34}" type="presOf" srcId="{4201C8EF-0B4A-4C5A-B031-24AECFBDD4C7}" destId="{8F820B32-073C-4939-9012-550AD62FD999}" srcOrd="0" destOrd="0" presId="urn:microsoft.com/office/officeart/2005/8/layout/orgChart1"/>
    <dgm:cxn modelId="{86F45591-6D11-459F-9EB6-9C3B2A831FBF}" type="presOf" srcId="{741840DA-74A4-4862-A5A1-55BE29F6263A}" destId="{D23D393A-22BF-40D6-8BBD-4229D57641E6}" srcOrd="0" destOrd="0" presId="urn:microsoft.com/office/officeart/2005/8/layout/orgChart1"/>
    <dgm:cxn modelId="{390C4ADF-B7B5-423D-B4E1-5C7BEAD455A0}" type="presOf" srcId="{1B75B98F-26B8-4909-B092-811A0405CC43}" destId="{373A3B57-9B45-47DF-A10B-8C49543E5DDE}" srcOrd="1" destOrd="0" presId="urn:microsoft.com/office/officeart/2005/8/layout/orgChart1"/>
    <dgm:cxn modelId="{24080DB0-5616-4DBA-9EAD-FC300EC4BABC}" srcId="{F440B9FE-8E3B-4738-B9E8-4F02292EBE89}" destId="{84E3407F-0C8B-469D-9E2E-D61BB6F61F2F}" srcOrd="1" destOrd="0" parTransId="{F74E4E3A-2695-4FEF-8628-77D483EE3E86}" sibTransId="{6F29E3C8-91A2-4AA1-83FC-354E6C86C1CA}"/>
    <dgm:cxn modelId="{2F2E6D57-3E1E-4520-8E35-CC214F09E4B5}" srcId="{E6250044-52FE-4A56-ACA5-F2F4C1FC0253}" destId="{27794967-4ACE-45FF-8DA9-375B543900B6}" srcOrd="0" destOrd="0" parTransId="{E12C53F4-2E06-4E0F-BE60-D013EA40041A}" sibTransId="{CE5C531E-80F9-4212-86CF-86CE9B5B684F}"/>
    <dgm:cxn modelId="{AB6422C7-9617-48DE-A4E8-B4DFE22033BD}" type="presOf" srcId="{D117C085-1895-4B72-9FB1-39BE71091130}" destId="{C8A3ACC6-03F2-429C-BCD9-9CA6B1FA1D6E}" srcOrd="0" destOrd="0" presId="urn:microsoft.com/office/officeart/2005/8/layout/orgChart1"/>
    <dgm:cxn modelId="{91A4216E-D86D-45B6-8E9B-1495B55C81F5}" type="presOf" srcId="{5BB79002-84F2-479A-B960-F3E6001B18F9}" destId="{15024092-1AD3-410B-8CBB-E59A26054A55}" srcOrd="0" destOrd="0" presId="urn:microsoft.com/office/officeart/2005/8/layout/orgChart1"/>
    <dgm:cxn modelId="{2E633A49-BB47-49F2-8ABF-AA52650FBB58}" type="presOf" srcId="{D26D8607-B5B3-4238-BA30-B63B5025148C}" destId="{746C1C30-C278-46CA-81E9-14BE9718FF85}" srcOrd="0" destOrd="0" presId="urn:microsoft.com/office/officeart/2005/8/layout/orgChart1"/>
    <dgm:cxn modelId="{2B04F7A7-B37A-4A0A-81AC-8F0D5FE445BC}" type="presOf" srcId="{F440B9FE-8E3B-4738-B9E8-4F02292EBE89}" destId="{45491400-0168-4B4D-9701-23B373B0841B}" srcOrd="1" destOrd="0" presId="urn:microsoft.com/office/officeart/2005/8/layout/orgChart1"/>
    <dgm:cxn modelId="{375FE1B1-4B71-4CA2-B447-3734849D788C}" type="presOf" srcId="{A2789886-699E-483E-9EB4-D5339D9B641C}" destId="{0C1CAC59-D74B-41BB-BE9E-1A3F7FACC4B4}" srcOrd="0" destOrd="0" presId="urn:microsoft.com/office/officeart/2005/8/layout/orgChart1"/>
    <dgm:cxn modelId="{D8BEF8D2-1A53-431B-A709-B29995CDE82D}" srcId="{1B75B98F-26B8-4909-B092-811A0405CC43}" destId="{0559EAE6-0D40-4AA7-89FA-E523A0DB61A2}" srcOrd="0" destOrd="0" parTransId="{A7567D8F-FC9D-4399-A89B-7E888732669F}" sibTransId="{71803E1E-7236-4483-AAD1-6D3E5B1D9721}"/>
    <dgm:cxn modelId="{283FB40D-EA59-4965-91FC-2C274E01B0C6}" type="presOf" srcId="{96CD969F-D66D-468E-87D3-50B55B329F82}" destId="{10BD25C9-0379-4374-B8C3-25E6918F1128}" srcOrd="1" destOrd="0" presId="urn:microsoft.com/office/officeart/2005/8/layout/orgChart1"/>
    <dgm:cxn modelId="{94B9524D-1EF3-425E-B852-FF214FB4BA43}" srcId="{F440B9FE-8E3B-4738-B9E8-4F02292EBE89}" destId="{96CD969F-D66D-468E-87D3-50B55B329F82}" srcOrd="2" destOrd="0" parTransId="{A1C5B127-D018-4CED-B6B7-F63D437F15B4}" sibTransId="{7DE3CDAE-D860-480B-90AA-0B53C3030A9F}"/>
    <dgm:cxn modelId="{62F0DA3B-C1E3-42FA-9436-9E4EA215D7E2}" srcId="{D26D8607-B5B3-4238-BA30-B63B5025148C}" destId="{741840DA-74A4-4862-A5A1-55BE29F6263A}" srcOrd="1" destOrd="0" parTransId="{C4E618E4-3F94-4C55-BB00-07927E602DD3}" sibTransId="{2088C00F-3228-412B-8D94-83739BA27B9B}"/>
    <dgm:cxn modelId="{FD421C67-ABA5-4761-921A-53BACF98B69B}" type="presOf" srcId="{A2789886-699E-483E-9EB4-D5339D9B641C}" destId="{91D3DCE6-255B-4E6D-97CE-A0CCF1096DF1}" srcOrd="1" destOrd="0" presId="urn:microsoft.com/office/officeart/2005/8/layout/orgChart1"/>
    <dgm:cxn modelId="{7A0AE0CE-4F6B-4B3D-9188-24E989D8AC66}" type="presOf" srcId="{27794967-4ACE-45FF-8DA9-375B543900B6}" destId="{6A692F5C-C8FC-4816-9BED-AEB55434086C}" srcOrd="1" destOrd="0" presId="urn:microsoft.com/office/officeart/2005/8/layout/orgChart1"/>
    <dgm:cxn modelId="{A00CA199-4860-4803-B990-7E1FDC3CEF7B}" type="presOf" srcId="{0559EAE6-0D40-4AA7-89FA-E523A0DB61A2}" destId="{99D419F2-4E1A-4B79-85DB-68F96A19B9AD}" srcOrd="0" destOrd="0" presId="urn:microsoft.com/office/officeart/2005/8/layout/orgChart1"/>
    <dgm:cxn modelId="{1B2520D9-1C7C-46F7-A2C9-2EC6808ABEEA}" srcId="{96CD969F-D66D-468E-87D3-50B55B329F82}" destId="{1ABB821D-688C-41DB-B207-932D0654DD86}" srcOrd="0" destOrd="0" parTransId="{D117C085-1895-4B72-9FB1-39BE71091130}" sibTransId="{ED2E70ED-DCDA-45C7-9366-41D86222136E}"/>
    <dgm:cxn modelId="{89630A99-3495-4FEC-A995-36BA2B1D1029}" type="presOf" srcId="{183FB37A-05D9-4CE8-8B4A-51AF611C3235}" destId="{547971B9-4614-4C0F-A671-3207C2236796}" srcOrd="0" destOrd="0" presId="urn:microsoft.com/office/officeart/2005/8/layout/orgChart1"/>
    <dgm:cxn modelId="{75783BD2-26B6-4F17-8BE3-EEBC44F5506B}" type="presOf" srcId="{4E741BAB-B266-49B3-9487-1890CE60B2D9}" destId="{BB29FA54-734F-4256-896D-EE37029CBD7F}" srcOrd="0" destOrd="0" presId="urn:microsoft.com/office/officeart/2005/8/layout/orgChart1"/>
    <dgm:cxn modelId="{CC6DAC96-014E-41CF-A4B5-C31FAE57F409}" type="presOf" srcId="{E6250044-52FE-4A56-ACA5-F2F4C1FC0253}" destId="{BF4E988D-6930-4452-BCC0-16DB65B20644}" srcOrd="0" destOrd="0" presId="urn:microsoft.com/office/officeart/2005/8/layout/orgChart1"/>
    <dgm:cxn modelId="{CCA162A6-EEE0-4BC1-8592-F78155755538}" srcId="{F440B9FE-8E3B-4738-B9E8-4F02292EBE89}" destId="{D26D8607-B5B3-4238-BA30-B63B5025148C}" srcOrd="0" destOrd="0" parTransId="{77FC00F3-35FC-48E8-9054-47CEDB5E133E}" sibTransId="{9530113A-C420-426C-B42B-C6DC68460DFA}"/>
    <dgm:cxn modelId="{06F96D80-347C-4E91-A6D2-5F04F7B2F6E5}" type="presOf" srcId="{248BE83F-3204-4BB7-90B9-7BB4AF5FC30F}" destId="{6D4016C5-7D96-48C0-A477-B841716E2297}" srcOrd="0" destOrd="0" presId="urn:microsoft.com/office/officeart/2005/8/layout/orgChart1"/>
    <dgm:cxn modelId="{492B2F75-13BF-4FDD-B00B-49C03DBDD0EF}" srcId="{0559EAE6-0D40-4AA7-89FA-E523A0DB61A2}" destId="{AC40B52E-8D1D-4AF9-9203-59BA59BADC77}" srcOrd="1" destOrd="0" parTransId="{4201C8EF-0B4A-4C5A-B031-24AECFBDD4C7}" sibTransId="{E69ED203-5046-42EB-A837-F4D4A8DBD8B9}"/>
    <dgm:cxn modelId="{35FB4209-6DFC-43AC-A31D-F1FDB661D185}" type="presOf" srcId="{96CD969F-D66D-468E-87D3-50B55B329F82}" destId="{8B076AA6-8A61-47B4-850E-008C4C67F0B9}" srcOrd="0" destOrd="0" presId="urn:microsoft.com/office/officeart/2005/8/layout/orgChart1"/>
    <dgm:cxn modelId="{DCA2CCB0-8F69-4C1C-AFE8-A4FEAA381B40}" type="presOf" srcId="{248BE83F-3204-4BB7-90B9-7BB4AF5FC30F}" destId="{83B20C6A-AF80-4497-8BC1-AEF61F5EE369}" srcOrd="1" destOrd="0" presId="urn:microsoft.com/office/officeart/2005/8/layout/orgChart1"/>
    <dgm:cxn modelId="{14F1F10B-B93F-4932-8B7A-DF41B12438BC}" type="presOf" srcId="{84E3407F-0C8B-469D-9E2E-D61BB6F61F2F}" destId="{D2A4263F-D68E-4F40-A180-A42095857F5D}" srcOrd="0" destOrd="0" presId="urn:microsoft.com/office/officeart/2005/8/layout/orgChart1"/>
    <dgm:cxn modelId="{8791D1EF-A094-4B58-AD3D-3B3ECC65433A}" type="presOf" srcId="{F440B9FE-8E3B-4738-B9E8-4F02292EBE89}" destId="{DB689CD1-DBE6-41DD-A702-39CB214691C0}" srcOrd="0" destOrd="0" presId="urn:microsoft.com/office/officeart/2005/8/layout/orgChart1"/>
    <dgm:cxn modelId="{0CA2F8E9-289D-4C01-A1D9-793BA56C2F1B}" type="presOf" srcId="{1ABB821D-688C-41DB-B207-932D0654DD86}" destId="{27C1D282-2046-44B0-BAD0-C6D9F5F2364B}" srcOrd="0" destOrd="0" presId="urn:microsoft.com/office/officeart/2005/8/layout/orgChart1"/>
    <dgm:cxn modelId="{246E5C5E-07AD-4E4B-8392-A455B18891E2}" type="presOf" srcId="{84E3407F-0C8B-469D-9E2E-D61BB6F61F2F}" destId="{013CBF8F-59B5-4C0B-AD67-C236845D5240}" srcOrd="1" destOrd="0" presId="urn:microsoft.com/office/officeart/2005/8/layout/orgChart1"/>
    <dgm:cxn modelId="{44B6595A-F746-447A-A24E-A9448F376530}" type="presOf" srcId="{900F6DD1-B1AA-48B7-9A71-2F2247E3D831}" destId="{1EDE5699-8561-414C-9E60-DFB7C5500808}" srcOrd="0" destOrd="0" presId="urn:microsoft.com/office/officeart/2005/8/layout/orgChart1"/>
    <dgm:cxn modelId="{4A86BD19-D781-46CB-9DEA-6C24327D9D87}" type="presOf" srcId="{AC40B52E-8D1D-4AF9-9203-59BA59BADC77}" destId="{D15A66FB-A28A-4509-AB31-3DABE8E4DBC4}" srcOrd="0" destOrd="0" presId="urn:microsoft.com/office/officeart/2005/8/layout/orgChart1"/>
    <dgm:cxn modelId="{72490361-F95D-48C3-9848-318CA2175A1F}" type="presOf" srcId="{C4E618E4-3F94-4C55-BB00-07927E602DD3}" destId="{EBB8FFB1-10BD-4450-B116-595EF836EB04}" srcOrd="0" destOrd="0" presId="urn:microsoft.com/office/officeart/2005/8/layout/orgChart1"/>
    <dgm:cxn modelId="{F5C8C8FA-A199-4D51-BE1D-15F0D8087386}" type="presOf" srcId="{F74E4E3A-2695-4FEF-8628-77D483EE3E86}" destId="{0F30E0A9-6B66-42D8-9AE0-2A1A9D5D17A4}" srcOrd="0" destOrd="0" presId="urn:microsoft.com/office/officeart/2005/8/layout/orgChart1"/>
    <dgm:cxn modelId="{A928DB38-7328-4060-9D8E-8AA973047FB5}" type="presOf" srcId="{96872EF0-CA60-421A-B36F-40B8A94B22CF}" destId="{A07CBA7B-B8C2-4815-B1E8-79AF61D500D8}" srcOrd="0" destOrd="0" presId="urn:microsoft.com/office/officeart/2005/8/layout/orgChart1"/>
    <dgm:cxn modelId="{7C538242-9F15-445D-B0A7-FDC02E77B963}" type="presOf" srcId="{0559EAE6-0D40-4AA7-89FA-E523A0DB61A2}" destId="{47262CC4-5598-4101-868B-31C01C585F69}" srcOrd="1" destOrd="0" presId="urn:microsoft.com/office/officeart/2005/8/layout/orgChart1"/>
    <dgm:cxn modelId="{9E9F479F-FD0F-49DD-9167-FBB2D98758FD}" type="presOf" srcId="{1ABB821D-688C-41DB-B207-932D0654DD86}" destId="{2C4213C2-99A9-410A-A41E-5A7914FA0A6B}" srcOrd="1" destOrd="0" presId="urn:microsoft.com/office/officeart/2005/8/layout/orgChart1"/>
    <dgm:cxn modelId="{09C7E9FD-B4F6-490B-87FD-D5CD7F31229C}" type="presOf" srcId="{741840DA-74A4-4862-A5A1-55BE29F6263A}" destId="{0ADD953D-2E25-4E39-A7B3-F6224DE813F3}" srcOrd="1" destOrd="0" presId="urn:microsoft.com/office/officeart/2005/8/layout/orgChart1"/>
    <dgm:cxn modelId="{47B1878C-4876-4858-8255-F4B4809EC971}" srcId="{27794967-4ACE-45FF-8DA9-375B543900B6}" destId="{1B75B98F-26B8-4909-B092-811A0405CC43}" srcOrd="1" destOrd="0" parTransId="{12A65C20-64A8-458B-A0A6-1577BE215482}" sibTransId="{06D87B91-A75A-4281-8B22-7DFA43F746A2}"/>
    <dgm:cxn modelId="{0E91FA87-45E1-4418-BD2C-527A980D20FE}" type="presOf" srcId="{900F6DD1-B1AA-48B7-9A71-2F2247E3D831}" destId="{CDE69EDB-53AB-4574-9758-BA588246E59C}" srcOrd="1" destOrd="0" presId="urn:microsoft.com/office/officeart/2005/8/layout/orgChart1"/>
    <dgm:cxn modelId="{C02B3681-26C4-4857-BA8B-EB5FF904DA7D}" srcId="{84E3407F-0C8B-469D-9E2E-D61BB6F61F2F}" destId="{A2789886-699E-483E-9EB4-D5339D9B641C}" srcOrd="0" destOrd="0" parTransId="{96872EF0-CA60-421A-B36F-40B8A94B22CF}" sibTransId="{16350576-CF53-4449-AD23-E6AC0DAC828A}"/>
    <dgm:cxn modelId="{DE1FCB7C-54F0-4C4F-A84F-CB766C31F118}" type="presOf" srcId="{183FB37A-05D9-4CE8-8B4A-51AF611C3235}" destId="{2F79B9FE-4E5D-44EB-BE56-FE8F82909072}" srcOrd="1" destOrd="0" presId="urn:microsoft.com/office/officeart/2005/8/layout/orgChart1"/>
    <dgm:cxn modelId="{CA4A1F24-1AA8-44C1-81CA-BAD38184DC6F}" type="presOf" srcId="{12A65C20-64A8-458B-A0A6-1577BE215482}" destId="{C756AE33-5718-4E7D-8260-4AFD4DE42E28}" srcOrd="0" destOrd="0" presId="urn:microsoft.com/office/officeart/2005/8/layout/orgChart1"/>
    <dgm:cxn modelId="{D15AD6C5-00DB-4DEC-AAEA-04B40C0CE29F}" type="presOf" srcId="{27794967-4ACE-45FF-8DA9-375B543900B6}" destId="{E5137CBF-4FE1-494B-A0B4-6334227FC626}" srcOrd="0" destOrd="0" presId="urn:microsoft.com/office/officeart/2005/8/layout/orgChart1"/>
    <dgm:cxn modelId="{3F25008E-EC76-4E95-B0F8-9AB267482ED8}" type="presOf" srcId="{27383CDA-44AE-40C2-B471-199791B5AB89}" destId="{7E2763B2-B0B0-413A-8D37-E0C010F28EAE}" srcOrd="0" destOrd="0" presId="urn:microsoft.com/office/officeart/2005/8/layout/orgChart1"/>
    <dgm:cxn modelId="{707DBF2A-AC83-4D3F-A311-496FC0D6E477}" type="presOf" srcId="{D26D8607-B5B3-4238-BA30-B63B5025148C}" destId="{E6344A6B-05E8-47F8-8A89-50F6163E5FA2}" srcOrd="1" destOrd="0" presId="urn:microsoft.com/office/officeart/2005/8/layout/orgChart1"/>
    <dgm:cxn modelId="{F8950932-CC08-4D94-AF9E-9B8B638F155B}" type="presOf" srcId="{D12DC30A-CE05-48B2-9DD7-229C2FBCEA92}" destId="{B2B833A5-1E85-4EEA-A3A3-94ED114AAD26}" srcOrd="0" destOrd="0" presId="urn:microsoft.com/office/officeart/2005/8/layout/orgChart1"/>
    <dgm:cxn modelId="{0BB06F4A-6EA6-4E34-9E00-3B80AC7970E2}" type="presParOf" srcId="{BF4E988D-6930-4452-BCC0-16DB65B20644}" destId="{84D96BAB-731D-4AAA-90E9-EACACECBC130}" srcOrd="0" destOrd="0" presId="urn:microsoft.com/office/officeart/2005/8/layout/orgChart1"/>
    <dgm:cxn modelId="{C75B9C7E-CA19-45B1-A8E5-21EDE3033EA2}" type="presParOf" srcId="{84D96BAB-731D-4AAA-90E9-EACACECBC130}" destId="{AF339024-E54F-4B60-AE34-0A70C928B15C}" srcOrd="0" destOrd="0" presId="urn:microsoft.com/office/officeart/2005/8/layout/orgChart1"/>
    <dgm:cxn modelId="{A64AA4F7-F902-4CAA-B420-0970D3A305C0}" type="presParOf" srcId="{AF339024-E54F-4B60-AE34-0A70C928B15C}" destId="{E5137CBF-4FE1-494B-A0B4-6334227FC626}" srcOrd="0" destOrd="0" presId="urn:microsoft.com/office/officeart/2005/8/layout/orgChart1"/>
    <dgm:cxn modelId="{C0B9CBCF-AC77-4CED-B3C4-CE4FDD714BDC}" type="presParOf" srcId="{AF339024-E54F-4B60-AE34-0A70C928B15C}" destId="{6A692F5C-C8FC-4816-9BED-AEB55434086C}" srcOrd="1" destOrd="0" presId="urn:microsoft.com/office/officeart/2005/8/layout/orgChart1"/>
    <dgm:cxn modelId="{4DE40807-C527-4C23-BC7E-0C8A8FE7101A}" type="presParOf" srcId="{84D96BAB-731D-4AAA-90E9-EACACECBC130}" destId="{A1FE2F8F-1EEA-459C-8FA3-19FA9B0B1D5D}" srcOrd="1" destOrd="0" presId="urn:microsoft.com/office/officeart/2005/8/layout/orgChart1"/>
    <dgm:cxn modelId="{EB724E3E-588C-457B-A8C5-2BF497A2954D}" type="presParOf" srcId="{A1FE2F8F-1EEA-459C-8FA3-19FA9B0B1D5D}" destId="{0BCA221A-5EB5-4E42-8B26-DF5718794504}" srcOrd="0" destOrd="0" presId="urn:microsoft.com/office/officeart/2005/8/layout/orgChart1"/>
    <dgm:cxn modelId="{0B76AAD4-A144-4053-88EF-418840914272}" type="presParOf" srcId="{A1FE2F8F-1EEA-459C-8FA3-19FA9B0B1D5D}" destId="{F3039070-44BA-40C5-9FFD-77735CAF74A3}" srcOrd="1" destOrd="0" presId="urn:microsoft.com/office/officeart/2005/8/layout/orgChart1"/>
    <dgm:cxn modelId="{6D0CEFD3-3479-4C69-A346-A9704A2DF218}" type="presParOf" srcId="{F3039070-44BA-40C5-9FFD-77735CAF74A3}" destId="{2A1A9FA9-52FA-4D60-987D-3E2A90DD5ACF}" srcOrd="0" destOrd="0" presId="urn:microsoft.com/office/officeart/2005/8/layout/orgChart1"/>
    <dgm:cxn modelId="{D77B05CD-A0BA-4581-82D6-F432DAFB575D}" type="presParOf" srcId="{2A1A9FA9-52FA-4D60-987D-3E2A90DD5ACF}" destId="{DB689CD1-DBE6-41DD-A702-39CB214691C0}" srcOrd="0" destOrd="0" presId="urn:microsoft.com/office/officeart/2005/8/layout/orgChart1"/>
    <dgm:cxn modelId="{F9400BAF-4D61-435C-8790-5951D91189FE}" type="presParOf" srcId="{2A1A9FA9-52FA-4D60-987D-3E2A90DD5ACF}" destId="{45491400-0168-4B4D-9701-23B373B0841B}" srcOrd="1" destOrd="0" presId="urn:microsoft.com/office/officeart/2005/8/layout/orgChart1"/>
    <dgm:cxn modelId="{57C66F6B-EA22-433B-B768-45210E9E9583}" type="presParOf" srcId="{F3039070-44BA-40C5-9FFD-77735CAF74A3}" destId="{F8A00669-EF08-4FC5-BD57-592B5F6A9955}" srcOrd="1" destOrd="0" presId="urn:microsoft.com/office/officeart/2005/8/layout/orgChart1"/>
    <dgm:cxn modelId="{78CF1456-A19F-4519-AB0B-C298F7C84EF9}" type="presParOf" srcId="{F8A00669-EF08-4FC5-BD57-592B5F6A9955}" destId="{2FE7ADE5-99A7-42DC-88E8-CE9E9B672AB6}" srcOrd="0" destOrd="0" presId="urn:microsoft.com/office/officeart/2005/8/layout/orgChart1"/>
    <dgm:cxn modelId="{83561112-B08B-4170-A637-3B36B652BBDD}" type="presParOf" srcId="{F8A00669-EF08-4FC5-BD57-592B5F6A9955}" destId="{08AFC6C4-8A3A-41E0-9713-2E8C0325028A}" srcOrd="1" destOrd="0" presId="urn:microsoft.com/office/officeart/2005/8/layout/orgChart1"/>
    <dgm:cxn modelId="{95D8B517-39CF-4F9D-AEB5-D5603FB52C6B}" type="presParOf" srcId="{08AFC6C4-8A3A-41E0-9713-2E8C0325028A}" destId="{FE992F93-13C9-42CE-BE4E-D7D401F86C50}" srcOrd="0" destOrd="0" presId="urn:microsoft.com/office/officeart/2005/8/layout/orgChart1"/>
    <dgm:cxn modelId="{88A44786-8F81-4BD6-9D18-2BD97302C717}" type="presParOf" srcId="{FE992F93-13C9-42CE-BE4E-D7D401F86C50}" destId="{746C1C30-C278-46CA-81E9-14BE9718FF85}" srcOrd="0" destOrd="0" presId="urn:microsoft.com/office/officeart/2005/8/layout/orgChart1"/>
    <dgm:cxn modelId="{D06B2E35-9719-4CCD-89D0-198FABB73E3A}" type="presParOf" srcId="{FE992F93-13C9-42CE-BE4E-D7D401F86C50}" destId="{E6344A6B-05E8-47F8-8A89-50F6163E5FA2}" srcOrd="1" destOrd="0" presId="urn:microsoft.com/office/officeart/2005/8/layout/orgChart1"/>
    <dgm:cxn modelId="{0FB67C8E-2AB4-4E21-8BFF-CB4E95ECECEF}" type="presParOf" srcId="{08AFC6C4-8A3A-41E0-9713-2E8C0325028A}" destId="{E165C87C-31DA-4628-BDA8-531FA3FC46AE}" srcOrd="1" destOrd="0" presId="urn:microsoft.com/office/officeart/2005/8/layout/orgChart1"/>
    <dgm:cxn modelId="{B04610C3-7905-498B-80D3-ABB2651C0BD3}" type="presParOf" srcId="{E165C87C-31DA-4628-BDA8-531FA3FC46AE}" destId="{C01F1560-AF53-47D3-B806-4552E7ED46B9}" srcOrd="0" destOrd="0" presId="urn:microsoft.com/office/officeart/2005/8/layout/orgChart1"/>
    <dgm:cxn modelId="{5BC27069-1DD0-46AD-86A5-EA6A4B310E8B}" type="presParOf" srcId="{E165C87C-31DA-4628-BDA8-531FA3FC46AE}" destId="{2C3F2561-CB8A-40D1-A418-063A34DBBC6F}" srcOrd="1" destOrd="0" presId="urn:microsoft.com/office/officeart/2005/8/layout/orgChart1"/>
    <dgm:cxn modelId="{F3E64D5E-E581-4B4F-B0E0-36FB45C33FEA}" type="presParOf" srcId="{2C3F2561-CB8A-40D1-A418-063A34DBBC6F}" destId="{09A7E65D-43C8-42A5-B68B-15DBFDFAA7D7}" srcOrd="0" destOrd="0" presId="urn:microsoft.com/office/officeart/2005/8/layout/orgChart1"/>
    <dgm:cxn modelId="{7FE70559-C088-4095-8F5C-7DC8FEAD7491}" type="presParOf" srcId="{09A7E65D-43C8-42A5-B68B-15DBFDFAA7D7}" destId="{7E2763B2-B0B0-413A-8D37-E0C010F28EAE}" srcOrd="0" destOrd="0" presId="urn:microsoft.com/office/officeart/2005/8/layout/orgChart1"/>
    <dgm:cxn modelId="{3F61F448-06E6-4270-8F4F-BE7265C371AC}" type="presParOf" srcId="{09A7E65D-43C8-42A5-B68B-15DBFDFAA7D7}" destId="{3D9F5FAF-B7F4-4EC8-8610-9F8D05E4B557}" srcOrd="1" destOrd="0" presId="urn:microsoft.com/office/officeart/2005/8/layout/orgChart1"/>
    <dgm:cxn modelId="{F41457D0-5C96-4BD9-849D-BEA72B99D9B1}" type="presParOf" srcId="{2C3F2561-CB8A-40D1-A418-063A34DBBC6F}" destId="{C136428D-9BD7-4704-89C2-E871CE6909A7}" srcOrd="1" destOrd="0" presId="urn:microsoft.com/office/officeart/2005/8/layout/orgChart1"/>
    <dgm:cxn modelId="{D9455063-39DF-4304-A1EB-B9EA24FDA76F}" type="presParOf" srcId="{2C3F2561-CB8A-40D1-A418-063A34DBBC6F}" destId="{3E5BE4D3-9C93-42E9-8B70-4DAD76ACC690}" srcOrd="2" destOrd="0" presId="urn:microsoft.com/office/officeart/2005/8/layout/orgChart1"/>
    <dgm:cxn modelId="{8B769343-D896-48EC-BAFB-1391C66881A5}" type="presParOf" srcId="{E165C87C-31DA-4628-BDA8-531FA3FC46AE}" destId="{EBB8FFB1-10BD-4450-B116-595EF836EB04}" srcOrd="2" destOrd="0" presId="urn:microsoft.com/office/officeart/2005/8/layout/orgChart1"/>
    <dgm:cxn modelId="{E020F81C-0C59-4D97-8EE5-E93632D86E75}" type="presParOf" srcId="{E165C87C-31DA-4628-BDA8-531FA3FC46AE}" destId="{64DA2F08-81A6-4DC6-9D33-48511C6FA059}" srcOrd="3" destOrd="0" presId="urn:microsoft.com/office/officeart/2005/8/layout/orgChart1"/>
    <dgm:cxn modelId="{B348B7D3-A7F5-4A68-A212-C2B8ED4E21AF}" type="presParOf" srcId="{64DA2F08-81A6-4DC6-9D33-48511C6FA059}" destId="{2DCCAEE3-281C-40E9-B382-6B110CE17243}" srcOrd="0" destOrd="0" presId="urn:microsoft.com/office/officeart/2005/8/layout/orgChart1"/>
    <dgm:cxn modelId="{10BE467E-6C6B-4C97-9D86-DA90A21F7094}" type="presParOf" srcId="{2DCCAEE3-281C-40E9-B382-6B110CE17243}" destId="{D23D393A-22BF-40D6-8BBD-4229D57641E6}" srcOrd="0" destOrd="0" presId="urn:microsoft.com/office/officeart/2005/8/layout/orgChart1"/>
    <dgm:cxn modelId="{B1F708E2-CC94-4DDB-9F4E-4A2FE4759196}" type="presParOf" srcId="{2DCCAEE3-281C-40E9-B382-6B110CE17243}" destId="{0ADD953D-2E25-4E39-A7B3-F6224DE813F3}" srcOrd="1" destOrd="0" presId="urn:microsoft.com/office/officeart/2005/8/layout/orgChart1"/>
    <dgm:cxn modelId="{F3B4D4B1-781F-47AA-A672-09AF8DED8262}" type="presParOf" srcId="{64DA2F08-81A6-4DC6-9D33-48511C6FA059}" destId="{9D7AF5E4-0950-4BDC-9FF7-441634EE1D9D}" srcOrd="1" destOrd="0" presId="urn:microsoft.com/office/officeart/2005/8/layout/orgChart1"/>
    <dgm:cxn modelId="{8397CD23-D850-4060-9BD6-E90BFB07AED8}" type="presParOf" srcId="{64DA2F08-81A6-4DC6-9D33-48511C6FA059}" destId="{1C6D5466-F52C-4000-981E-C45A953E9DD4}" srcOrd="2" destOrd="0" presId="urn:microsoft.com/office/officeart/2005/8/layout/orgChart1"/>
    <dgm:cxn modelId="{B9CEB553-915B-47FB-8438-F041E389613E}" type="presParOf" srcId="{E165C87C-31DA-4628-BDA8-531FA3FC46AE}" destId="{B2B833A5-1E85-4EEA-A3A3-94ED114AAD26}" srcOrd="4" destOrd="0" presId="urn:microsoft.com/office/officeart/2005/8/layout/orgChart1"/>
    <dgm:cxn modelId="{FB141153-37D2-4C0C-9207-86EFD2FFE5F2}" type="presParOf" srcId="{E165C87C-31DA-4628-BDA8-531FA3FC46AE}" destId="{766120E2-7C08-4DBA-9705-ABAAC47F8464}" srcOrd="5" destOrd="0" presId="urn:microsoft.com/office/officeart/2005/8/layout/orgChart1"/>
    <dgm:cxn modelId="{1D640D63-1FB5-40A8-A82F-541BE391068D}" type="presParOf" srcId="{766120E2-7C08-4DBA-9705-ABAAC47F8464}" destId="{DCC99645-EA9D-4901-A46E-0EA626B673D2}" srcOrd="0" destOrd="0" presId="urn:microsoft.com/office/officeart/2005/8/layout/orgChart1"/>
    <dgm:cxn modelId="{29C3F183-C323-439F-A22E-387EA993B500}" type="presParOf" srcId="{DCC99645-EA9D-4901-A46E-0EA626B673D2}" destId="{1EDE5699-8561-414C-9E60-DFB7C5500808}" srcOrd="0" destOrd="0" presId="urn:microsoft.com/office/officeart/2005/8/layout/orgChart1"/>
    <dgm:cxn modelId="{DD0A2434-C462-4632-9312-46E311446E91}" type="presParOf" srcId="{DCC99645-EA9D-4901-A46E-0EA626B673D2}" destId="{CDE69EDB-53AB-4574-9758-BA588246E59C}" srcOrd="1" destOrd="0" presId="urn:microsoft.com/office/officeart/2005/8/layout/orgChart1"/>
    <dgm:cxn modelId="{58241484-E812-46CB-B4A3-4D7E75816999}" type="presParOf" srcId="{766120E2-7C08-4DBA-9705-ABAAC47F8464}" destId="{A367A1FA-0281-4B4C-B3F7-430F5884B616}" srcOrd="1" destOrd="0" presId="urn:microsoft.com/office/officeart/2005/8/layout/orgChart1"/>
    <dgm:cxn modelId="{AF41E4E8-F2CC-45BE-8410-09ECDCBC8629}" type="presParOf" srcId="{766120E2-7C08-4DBA-9705-ABAAC47F8464}" destId="{EBA9FF49-7F04-4A41-A6A7-FEA73831A87F}" srcOrd="2" destOrd="0" presId="urn:microsoft.com/office/officeart/2005/8/layout/orgChart1"/>
    <dgm:cxn modelId="{F0C25DA4-49AC-4177-9C7A-9A7FA3397039}" type="presParOf" srcId="{08AFC6C4-8A3A-41E0-9713-2E8C0325028A}" destId="{441D985B-2C8F-45A8-9565-9D74E5AE83A1}" srcOrd="2" destOrd="0" presId="urn:microsoft.com/office/officeart/2005/8/layout/orgChart1"/>
    <dgm:cxn modelId="{B9E53384-9D9C-4021-93E9-A3D3020EF26F}" type="presParOf" srcId="{F8A00669-EF08-4FC5-BD57-592B5F6A9955}" destId="{0F30E0A9-6B66-42D8-9AE0-2A1A9D5D17A4}" srcOrd="2" destOrd="0" presId="urn:microsoft.com/office/officeart/2005/8/layout/orgChart1"/>
    <dgm:cxn modelId="{FA1AEEDA-0B67-4C1F-B49F-95E19668EA81}" type="presParOf" srcId="{F8A00669-EF08-4FC5-BD57-592B5F6A9955}" destId="{A6C4BDA5-2E18-4EE2-8150-408BAF769408}" srcOrd="3" destOrd="0" presId="urn:microsoft.com/office/officeart/2005/8/layout/orgChart1"/>
    <dgm:cxn modelId="{87798BE6-0585-4535-ACF8-07E0219F8FEB}" type="presParOf" srcId="{A6C4BDA5-2E18-4EE2-8150-408BAF769408}" destId="{3280E3CA-6D8D-437A-BE38-4F5512237349}" srcOrd="0" destOrd="0" presId="urn:microsoft.com/office/officeart/2005/8/layout/orgChart1"/>
    <dgm:cxn modelId="{C1FEA8CE-50FF-442D-AEDB-94BB72C8B703}" type="presParOf" srcId="{3280E3CA-6D8D-437A-BE38-4F5512237349}" destId="{D2A4263F-D68E-4F40-A180-A42095857F5D}" srcOrd="0" destOrd="0" presId="urn:microsoft.com/office/officeart/2005/8/layout/orgChart1"/>
    <dgm:cxn modelId="{CA065F53-DB48-4F71-9810-1CED4883CFCB}" type="presParOf" srcId="{3280E3CA-6D8D-437A-BE38-4F5512237349}" destId="{013CBF8F-59B5-4C0B-AD67-C236845D5240}" srcOrd="1" destOrd="0" presId="urn:microsoft.com/office/officeart/2005/8/layout/orgChart1"/>
    <dgm:cxn modelId="{1E4C278B-988D-441C-802C-5DEDDF049175}" type="presParOf" srcId="{A6C4BDA5-2E18-4EE2-8150-408BAF769408}" destId="{826FA7E9-40E3-44FF-A8E1-9E4776A64ADE}" srcOrd="1" destOrd="0" presId="urn:microsoft.com/office/officeart/2005/8/layout/orgChart1"/>
    <dgm:cxn modelId="{630B8F99-CE2A-4AD0-8063-36AA72761D1C}" type="presParOf" srcId="{826FA7E9-40E3-44FF-A8E1-9E4776A64ADE}" destId="{A07CBA7B-B8C2-4815-B1E8-79AF61D500D8}" srcOrd="0" destOrd="0" presId="urn:microsoft.com/office/officeart/2005/8/layout/orgChart1"/>
    <dgm:cxn modelId="{A645A260-BC8A-464D-A344-8CB75849483E}" type="presParOf" srcId="{826FA7E9-40E3-44FF-A8E1-9E4776A64ADE}" destId="{96CD6566-E88D-41D3-B9D9-618EBC471F0C}" srcOrd="1" destOrd="0" presId="urn:microsoft.com/office/officeart/2005/8/layout/orgChart1"/>
    <dgm:cxn modelId="{0BA06508-03BC-4D6B-B0E5-4348007760CF}" type="presParOf" srcId="{96CD6566-E88D-41D3-B9D9-618EBC471F0C}" destId="{ABC53083-1CEC-4440-83FA-3A0A34BD1E9C}" srcOrd="0" destOrd="0" presId="urn:microsoft.com/office/officeart/2005/8/layout/orgChart1"/>
    <dgm:cxn modelId="{039FC4F9-ABA5-431F-8E61-3AC415985CDB}" type="presParOf" srcId="{ABC53083-1CEC-4440-83FA-3A0A34BD1E9C}" destId="{0C1CAC59-D74B-41BB-BE9E-1A3F7FACC4B4}" srcOrd="0" destOrd="0" presId="urn:microsoft.com/office/officeart/2005/8/layout/orgChart1"/>
    <dgm:cxn modelId="{4540F6EB-4F21-4702-8BC0-3FCAB1197C0C}" type="presParOf" srcId="{ABC53083-1CEC-4440-83FA-3A0A34BD1E9C}" destId="{91D3DCE6-255B-4E6D-97CE-A0CCF1096DF1}" srcOrd="1" destOrd="0" presId="urn:microsoft.com/office/officeart/2005/8/layout/orgChart1"/>
    <dgm:cxn modelId="{C16DDF7C-1797-4D70-8147-C4C5B3149D2F}" type="presParOf" srcId="{96CD6566-E88D-41D3-B9D9-618EBC471F0C}" destId="{656E6557-4D54-435C-A47A-96395386C286}" srcOrd="1" destOrd="0" presId="urn:microsoft.com/office/officeart/2005/8/layout/orgChart1"/>
    <dgm:cxn modelId="{4836B311-89A3-412A-8FD0-717D4D731FD9}" type="presParOf" srcId="{96CD6566-E88D-41D3-B9D9-618EBC471F0C}" destId="{D69C959D-B5A7-40DB-AA88-66A23ECDCC4F}" srcOrd="2" destOrd="0" presId="urn:microsoft.com/office/officeart/2005/8/layout/orgChart1"/>
    <dgm:cxn modelId="{B5EC0329-167A-4150-B24E-F0910710485E}" type="presParOf" srcId="{A6C4BDA5-2E18-4EE2-8150-408BAF769408}" destId="{4D2FEC01-8745-40D9-93C6-B1BE30A97D6B}" srcOrd="2" destOrd="0" presId="urn:microsoft.com/office/officeart/2005/8/layout/orgChart1"/>
    <dgm:cxn modelId="{704D689E-983F-49A4-ADC2-D9B45A97275C}" type="presParOf" srcId="{F8A00669-EF08-4FC5-BD57-592B5F6A9955}" destId="{CBE3952F-5B4F-4AAE-805C-2E25A162A884}" srcOrd="4" destOrd="0" presId="urn:microsoft.com/office/officeart/2005/8/layout/orgChart1"/>
    <dgm:cxn modelId="{885850FB-39C6-4CA2-8A4F-0780843AC4EB}" type="presParOf" srcId="{F8A00669-EF08-4FC5-BD57-592B5F6A9955}" destId="{8E5E5FC0-7CB6-46A8-AA74-7DAEE2399243}" srcOrd="5" destOrd="0" presId="urn:microsoft.com/office/officeart/2005/8/layout/orgChart1"/>
    <dgm:cxn modelId="{FBD9A093-F622-4A1D-9518-E9E526E30947}" type="presParOf" srcId="{8E5E5FC0-7CB6-46A8-AA74-7DAEE2399243}" destId="{EEF520A3-7690-4BB9-A32A-F3690C62A5FE}" srcOrd="0" destOrd="0" presId="urn:microsoft.com/office/officeart/2005/8/layout/orgChart1"/>
    <dgm:cxn modelId="{A99CDD85-4B61-45D3-BE68-FA1548604191}" type="presParOf" srcId="{EEF520A3-7690-4BB9-A32A-F3690C62A5FE}" destId="{8B076AA6-8A61-47B4-850E-008C4C67F0B9}" srcOrd="0" destOrd="0" presId="urn:microsoft.com/office/officeart/2005/8/layout/orgChart1"/>
    <dgm:cxn modelId="{452DCC80-7937-4D3C-AD77-EB0AC527A494}" type="presParOf" srcId="{EEF520A3-7690-4BB9-A32A-F3690C62A5FE}" destId="{10BD25C9-0379-4374-B8C3-25E6918F1128}" srcOrd="1" destOrd="0" presId="urn:microsoft.com/office/officeart/2005/8/layout/orgChart1"/>
    <dgm:cxn modelId="{EC8B6602-50ED-4E42-A877-D7B42967784C}" type="presParOf" srcId="{8E5E5FC0-7CB6-46A8-AA74-7DAEE2399243}" destId="{779CF638-1699-454E-A31F-519052F0AC44}" srcOrd="1" destOrd="0" presId="urn:microsoft.com/office/officeart/2005/8/layout/orgChart1"/>
    <dgm:cxn modelId="{C274AAE4-5D25-4E30-8CCF-E0000335751E}" type="presParOf" srcId="{779CF638-1699-454E-A31F-519052F0AC44}" destId="{C8A3ACC6-03F2-429C-BCD9-9CA6B1FA1D6E}" srcOrd="0" destOrd="0" presId="urn:microsoft.com/office/officeart/2005/8/layout/orgChart1"/>
    <dgm:cxn modelId="{38B4D409-9814-4EC6-BBFF-48FD79DFB7C2}" type="presParOf" srcId="{779CF638-1699-454E-A31F-519052F0AC44}" destId="{6D539B28-CF82-4179-9A69-E28D3CB89E20}" srcOrd="1" destOrd="0" presId="urn:microsoft.com/office/officeart/2005/8/layout/orgChart1"/>
    <dgm:cxn modelId="{CD20262B-43E2-4DBB-9C51-8ABB50D54E14}" type="presParOf" srcId="{6D539B28-CF82-4179-9A69-E28D3CB89E20}" destId="{1696ECB9-F2A4-4A2F-AD85-88F6CB51135A}" srcOrd="0" destOrd="0" presId="urn:microsoft.com/office/officeart/2005/8/layout/orgChart1"/>
    <dgm:cxn modelId="{892B77D2-93DC-4BCE-90F0-E259093FDE72}" type="presParOf" srcId="{1696ECB9-F2A4-4A2F-AD85-88F6CB51135A}" destId="{27C1D282-2046-44B0-BAD0-C6D9F5F2364B}" srcOrd="0" destOrd="0" presId="urn:microsoft.com/office/officeart/2005/8/layout/orgChart1"/>
    <dgm:cxn modelId="{645F4365-C743-4DB6-B237-D8A8FDAC2A2C}" type="presParOf" srcId="{1696ECB9-F2A4-4A2F-AD85-88F6CB51135A}" destId="{2C4213C2-99A9-410A-A41E-5A7914FA0A6B}" srcOrd="1" destOrd="0" presId="urn:microsoft.com/office/officeart/2005/8/layout/orgChart1"/>
    <dgm:cxn modelId="{4BE1B9E0-288E-4516-8C0A-59290907E480}" type="presParOf" srcId="{6D539B28-CF82-4179-9A69-E28D3CB89E20}" destId="{95CC879D-A5A3-4D3E-AD40-6DAE58FB5B88}" srcOrd="1" destOrd="0" presId="urn:microsoft.com/office/officeart/2005/8/layout/orgChart1"/>
    <dgm:cxn modelId="{579D2694-5E43-44A4-9F8B-A67F7E523E2F}" type="presParOf" srcId="{6D539B28-CF82-4179-9A69-E28D3CB89E20}" destId="{FB0BC064-F664-4411-A9ED-89A2DF8F769D}" srcOrd="2" destOrd="0" presId="urn:microsoft.com/office/officeart/2005/8/layout/orgChart1"/>
    <dgm:cxn modelId="{7354B009-7D44-45AA-9E1C-CE98825EC0E9}" type="presParOf" srcId="{8E5E5FC0-7CB6-46A8-AA74-7DAEE2399243}" destId="{E1A7016C-BDCE-4380-972B-EAC6FA4A5E21}" srcOrd="2" destOrd="0" presId="urn:microsoft.com/office/officeart/2005/8/layout/orgChart1"/>
    <dgm:cxn modelId="{FA0CC996-3691-48B5-A1B1-9630D3CE5BEC}" type="presParOf" srcId="{F3039070-44BA-40C5-9FFD-77735CAF74A3}" destId="{FD92B76F-5708-482E-81F4-D284FFE3154F}" srcOrd="2" destOrd="0" presId="urn:microsoft.com/office/officeart/2005/8/layout/orgChart1"/>
    <dgm:cxn modelId="{557670CB-9DE3-4F98-A391-B57720729935}" type="presParOf" srcId="{A1FE2F8F-1EEA-459C-8FA3-19FA9B0B1D5D}" destId="{C756AE33-5718-4E7D-8260-4AFD4DE42E28}" srcOrd="2" destOrd="0" presId="urn:microsoft.com/office/officeart/2005/8/layout/orgChart1"/>
    <dgm:cxn modelId="{50D34D0D-ECF1-4202-A398-50C838B99C4E}" type="presParOf" srcId="{A1FE2F8F-1EEA-459C-8FA3-19FA9B0B1D5D}" destId="{B5527A19-EB23-4512-A48B-4E610CC07860}" srcOrd="3" destOrd="0" presId="urn:microsoft.com/office/officeart/2005/8/layout/orgChart1"/>
    <dgm:cxn modelId="{489C96B4-C6EB-4AB8-819C-E0A7A885C6A1}" type="presParOf" srcId="{B5527A19-EB23-4512-A48B-4E610CC07860}" destId="{2049B272-1000-444B-A6C4-43E9D504727D}" srcOrd="0" destOrd="0" presId="urn:microsoft.com/office/officeart/2005/8/layout/orgChart1"/>
    <dgm:cxn modelId="{F10BD1C7-2633-4C4F-9C93-6B017CDA92F4}" type="presParOf" srcId="{2049B272-1000-444B-A6C4-43E9D504727D}" destId="{2BB792F0-0AD5-4556-9034-0892CC0DA5F9}" srcOrd="0" destOrd="0" presId="urn:microsoft.com/office/officeart/2005/8/layout/orgChart1"/>
    <dgm:cxn modelId="{3AAEEF5D-033D-465C-B086-8BB976DC9BC2}" type="presParOf" srcId="{2049B272-1000-444B-A6C4-43E9D504727D}" destId="{373A3B57-9B45-47DF-A10B-8C49543E5DDE}" srcOrd="1" destOrd="0" presId="urn:microsoft.com/office/officeart/2005/8/layout/orgChart1"/>
    <dgm:cxn modelId="{8D850F42-A02B-41BA-ACC5-3816B27B1794}" type="presParOf" srcId="{B5527A19-EB23-4512-A48B-4E610CC07860}" destId="{0922DA10-7E0F-4C54-9398-07089FA369AE}" srcOrd="1" destOrd="0" presId="urn:microsoft.com/office/officeart/2005/8/layout/orgChart1"/>
    <dgm:cxn modelId="{A48277C4-4EC4-4699-A0A6-211EA6A74DF0}" type="presParOf" srcId="{0922DA10-7E0F-4C54-9398-07089FA369AE}" destId="{3F8F84FC-9932-47F3-B271-DE956B2591EC}" srcOrd="0" destOrd="0" presId="urn:microsoft.com/office/officeart/2005/8/layout/orgChart1"/>
    <dgm:cxn modelId="{5CAD100B-38EE-4782-9BEA-05F54FEF61B1}" type="presParOf" srcId="{0922DA10-7E0F-4C54-9398-07089FA369AE}" destId="{ED0CE874-53FC-4B2F-9DFF-D4CE9E558AD8}" srcOrd="1" destOrd="0" presId="urn:microsoft.com/office/officeart/2005/8/layout/orgChart1"/>
    <dgm:cxn modelId="{6EC961CC-8D68-47D8-963D-A75DB621D2CB}" type="presParOf" srcId="{ED0CE874-53FC-4B2F-9DFF-D4CE9E558AD8}" destId="{33230838-25CD-4A37-8099-89B5938C3134}" srcOrd="0" destOrd="0" presId="urn:microsoft.com/office/officeart/2005/8/layout/orgChart1"/>
    <dgm:cxn modelId="{512FB460-6DF3-49BF-91AF-98AACC1D4344}" type="presParOf" srcId="{33230838-25CD-4A37-8099-89B5938C3134}" destId="{99D419F2-4E1A-4B79-85DB-68F96A19B9AD}" srcOrd="0" destOrd="0" presId="urn:microsoft.com/office/officeart/2005/8/layout/orgChart1"/>
    <dgm:cxn modelId="{8AF3A068-823A-480F-9D8C-34D7DDE1502D}" type="presParOf" srcId="{33230838-25CD-4A37-8099-89B5938C3134}" destId="{47262CC4-5598-4101-868B-31C01C585F69}" srcOrd="1" destOrd="0" presId="urn:microsoft.com/office/officeart/2005/8/layout/orgChart1"/>
    <dgm:cxn modelId="{79B3C192-7BBB-4645-A25D-F5FE49D6AB7E}" type="presParOf" srcId="{ED0CE874-53FC-4B2F-9DFF-D4CE9E558AD8}" destId="{E42D13F0-6457-4E53-BCEE-5C6D2E9CAC36}" srcOrd="1" destOrd="0" presId="urn:microsoft.com/office/officeart/2005/8/layout/orgChart1"/>
    <dgm:cxn modelId="{6C29C8AC-1F1F-4C5C-9D64-35D47221CB6C}" type="presParOf" srcId="{E42D13F0-6457-4E53-BCEE-5C6D2E9CAC36}" destId="{BB29FA54-734F-4256-896D-EE37029CBD7F}" srcOrd="0" destOrd="0" presId="urn:microsoft.com/office/officeart/2005/8/layout/orgChart1"/>
    <dgm:cxn modelId="{7AE09363-9CCE-498F-8BB2-BDED6D3391CF}" type="presParOf" srcId="{E42D13F0-6457-4E53-BCEE-5C6D2E9CAC36}" destId="{F200D0FE-10C4-4F50-ABF2-8AEE4B71E865}" srcOrd="1" destOrd="0" presId="urn:microsoft.com/office/officeart/2005/8/layout/orgChart1"/>
    <dgm:cxn modelId="{58A4FEBA-D5C2-4613-8DC9-0A0D7197A7CE}" type="presParOf" srcId="{F200D0FE-10C4-4F50-ABF2-8AEE4B71E865}" destId="{6DB8A39C-ADCC-4FDA-8580-EBC55C284EDF}" srcOrd="0" destOrd="0" presId="urn:microsoft.com/office/officeart/2005/8/layout/orgChart1"/>
    <dgm:cxn modelId="{8E499F00-3E2E-4C7B-9361-F0242FB6954E}" type="presParOf" srcId="{6DB8A39C-ADCC-4FDA-8580-EBC55C284EDF}" destId="{547971B9-4614-4C0F-A671-3207C2236796}" srcOrd="0" destOrd="0" presId="urn:microsoft.com/office/officeart/2005/8/layout/orgChart1"/>
    <dgm:cxn modelId="{C41D5CCF-1F71-4B65-A0BE-C3283AFA3D0E}" type="presParOf" srcId="{6DB8A39C-ADCC-4FDA-8580-EBC55C284EDF}" destId="{2F79B9FE-4E5D-44EB-BE56-FE8F82909072}" srcOrd="1" destOrd="0" presId="urn:microsoft.com/office/officeart/2005/8/layout/orgChart1"/>
    <dgm:cxn modelId="{25AC785F-7D33-455C-9139-8747BEB4CDEE}" type="presParOf" srcId="{F200D0FE-10C4-4F50-ABF2-8AEE4B71E865}" destId="{B6B30BC6-BB19-413B-84CA-793C62E3F1BE}" srcOrd="1" destOrd="0" presId="urn:microsoft.com/office/officeart/2005/8/layout/orgChart1"/>
    <dgm:cxn modelId="{A0445334-87A5-422B-8980-C1A81C3F68C7}" type="presParOf" srcId="{F200D0FE-10C4-4F50-ABF2-8AEE4B71E865}" destId="{2F0E8F3D-7581-4CCA-8750-651393546E20}" srcOrd="2" destOrd="0" presId="urn:microsoft.com/office/officeart/2005/8/layout/orgChart1"/>
    <dgm:cxn modelId="{59E9CA61-9229-4EAE-B157-36D455853B18}" type="presParOf" srcId="{E42D13F0-6457-4E53-BCEE-5C6D2E9CAC36}" destId="{8F820B32-073C-4939-9012-550AD62FD999}" srcOrd="2" destOrd="0" presId="urn:microsoft.com/office/officeart/2005/8/layout/orgChart1"/>
    <dgm:cxn modelId="{7D44D55A-0F6B-4F2F-8C6E-DCEE53B57E88}" type="presParOf" srcId="{E42D13F0-6457-4E53-BCEE-5C6D2E9CAC36}" destId="{2B62206D-4040-4A42-9051-FBCD1519F1F4}" srcOrd="3" destOrd="0" presId="urn:microsoft.com/office/officeart/2005/8/layout/orgChart1"/>
    <dgm:cxn modelId="{AD98CBCB-0A52-443C-BB83-0AA629565FF5}" type="presParOf" srcId="{2B62206D-4040-4A42-9051-FBCD1519F1F4}" destId="{069AB172-772F-499F-89C8-88FD326BFF7C}" srcOrd="0" destOrd="0" presId="urn:microsoft.com/office/officeart/2005/8/layout/orgChart1"/>
    <dgm:cxn modelId="{BF622CDE-D96E-4285-8AF1-FDA78D40C242}" type="presParOf" srcId="{069AB172-772F-499F-89C8-88FD326BFF7C}" destId="{D15A66FB-A28A-4509-AB31-3DABE8E4DBC4}" srcOrd="0" destOrd="0" presId="urn:microsoft.com/office/officeart/2005/8/layout/orgChart1"/>
    <dgm:cxn modelId="{E643AA9F-6786-488D-A1CA-25B66587EBE6}" type="presParOf" srcId="{069AB172-772F-499F-89C8-88FD326BFF7C}" destId="{6DAAB467-F52A-4A9D-806D-437D5354852A}" srcOrd="1" destOrd="0" presId="urn:microsoft.com/office/officeart/2005/8/layout/orgChart1"/>
    <dgm:cxn modelId="{C5940FD7-A277-46FF-A615-7ECA48C8FC32}" type="presParOf" srcId="{2B62206D-4040-4A42-9051-FBCD1519F1F4}" destId="{F8D64D8E-BACD-4086-9B0B-BEE75EF7A349}" srcOrd="1" destOrd="0" presId="urn:microsoft.com/office/officeart/2005/8/layout/orgChart1"/>
    <dgm:cxn modelId="{DD437380-AC02-4357-AD49-4EE7FCCCA317}" type="presParOf" srcId="{2B62206D-4040-4A42-9051-FBCD1519F1F4}" destId="{A8DD1BE3-71F8-4E66-B7D9-229994FC4603}" srcOrd="2" destOrd="0" presId="urn:microsoft.com/office/officeart/2005/8/layout/orgChart1"/>
    <dgm:cxn modelId="{FBA7C3D6-FB00-4425-8EEE-B0F8E95FC562}" type="presParOf" srcId="{ED0CE874-53FC-4B2F-9DFF-D4CE9E558AD8}" destId="{DBFCD99C-8081-40AC-8538-92A26293C278}" srcOrd="2" destOrd="0" presId="urn:microsoft.com/office/officeart/2005/8/layout/orgChart1"/>
    <dgm:cxn modelId="{0F6C0BEE-BCE2-4E1D-9BD6-AD8B9DC00DAE}" type="presParOf" srcId="{0922DA10-7E0F-4C54-9398-07089FA369AE}" destId="{15024092-1AD3-410B-8CBB-E59A26054A55}" srcOrd="2" destOrd="0" presId="urn:microsoft.com/office/officeart/2005/8/layout/orgChart1"/>
    <dgm:cxn modelId="{E4E41FC6-F3FD-4D4E-8BDC-226FD3F71718}" type="presParOf" srcId="{0922DA10-7E0F-4C54-9398-07089FA369AE}" destId="{CE8C3026-7571-4D65-99F9-BFE8F3E09061}" srcOrd="3" destOrd="0" presId="urn:microsoft.com/office/officeart/2005/8/layout/orgChart1"/>
    <dgm:cxn modelId="{227A1E16-B088-4FFC-A481-1E769E1381AF}" type="presParOf" srcId="{CE8C3026-7571-4D65-99F9-BFE8F3E09061}" destId="{98AA2FBB-74F5-4A85-940C-2E4EB3F597E9}" srcOrd="0" destOrd="0" presId="urn:microsoft.com/office/officeart/2005/8/layout/orgChart1"/>
    <dgm:cxn modelId="{E8D85C96-66CD-4567-AD79-ECD21326C17D}" type="presParOf" srcId="{98AA2FBB-74F5-4A85-940C-2E4EB3F597E9}" destId="{6D4016C5-7D96-48C0-A477-B841716E2297}" srcOrd="0" destOrd="0" presId="urn:microsoft.com/office/officeart/2005/8/layout/orgChart1"/>
    <dgm:cxn modelId="{5EDC1CEE-5467-4C98-8043-26D5FE7A8152}" type="presParOf" srcId="{98AA2FBB-74F5-4A85-940C-2E4EB3F597E9}" destId="{83B20C6A-AF80-4497-8BC1-AEF61F5EE369}" srcOrd="1" destOrd="0" presId="urn:microsoft.com/office/officeart/2005/8/layout/orgChart1"/>
    <dgm:cxn modelId="{ED86FE06-2B13-4C47-BF2D-7EC3A4D1F58F}" type="presParOf" srcId="{CE8C3026-7571-4D65-99F9-BFE8F3E09061}" destId="{21486D59-BF19-4B6D-BFAE-B51B15443338}" srcOrd="1" destOrd="0" presId="urn:microsoft.com/office/officeart/2005/8/layout/orgChart1"/>
    <dgm:cxn modelId="{1783581F-EAA1-4744-9D50-7760C50CDAEC}" type="presParOf" srcId="{CE8C3026-7571-4D65-99F9-BFE8F3E09061}" destId="{935874C7-178D-4FEE-8B2F-1FBAF5653B66}" srcOrd="2" destOrd="0" presId="urn:microsoft.com/office/officeart/2005/8/layout/orgChart1"/>
    <dgm:cxn modelId="{AB63A0D8-4AAB-4B6C-959E-C262BD28849B}" type="presParOf" srcId="{B5527A19-EB23-4512-A48B-4E610CC07860}" destId="{A3C71A0F-3BF2-44F9-8658-A2796FDCC4DA}" srcOrd="2" destOrd="0" presId="urn:microsoft.com/office/officeart/2005/8/layout/orgChart1"/>
    <dgm:cxn modelId="{18235879-2301-474A-9D78-9B0CE4A0E9D3}" type="presParOf" srcId="{84D96BAB-731D-4AAA-90E9-EACACECBC130}" destId="{EB82C927-70D2-4CC5-89C5-A5358369BBBE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024092-1AD3-410B-8CBB-E59A26054A55}">
      <dsp:nvSpPr>
        <dsp:cNvPr id="0" name=""/>
        <dsp:cNvSpPr/>
      </dsp:nvSpPr>
      <dsp:spPr>
        <a:xfrm>
          <a:off x="6158616" y="1324039"/>
          <a:ext cx="573434" cy="2188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9426"/>
              </a:lnTo>
              <a:lnTo>
                <a:pt x="573434" y="109426"/>
              </a:lnTo>
              <a:lnTo>
                <a:pt x="573434" y="218852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820B32-073C-4939-9012-550AD62FD999}">
      <dsp:nvSpPr>
        <dsp:cNvPr id="0" name=""/>
        <dsp:cNvSpPr/>
      </dsp:nvSpPr>
      <dsp:spPr>
        <a:xfrm>
          <a:off x="5111252" y="2063968"/>
          <a:ext cx="156322" cy="12193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19319"/>
              </a:lnTo>
              <a:lnTo>
                <a:pt x="156322" y="1219319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29FA54-734F-4256-896D-EE37029CBD7F}">
      <dsp:nvSpPr>
        <dsp:cNvPr id="0" name=""/>
        <dsp:cNvSpPr/>
      </dsp:nvSpPr>
      <dsp:spPr>
        <a:xfrm>
          <a:off x="5111252" y="2063968"/>
          <a:ext cx="156322" cy="4793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79390"/>
              </a:lnTo>
              <a:lnTo>
                <a:pt x="156322" y="479390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8F84FC-9932-47F3-B271-DE956B2591EC}">
      <dsp:nvSpPr>
        <dsp:cNvPr id="0" name=""/>
        <dsp:cNvSpPr/>
      </dsp:nvSpPr>
      <dsp:spPr>
        <a:xfrm>
          <a:off x="5528114" y="1324039"/>
          <a:ext cx="630502" cy="218852"/>
        </a:xfrm>
        <a:custGeom>
          <a:avLst/>
          <a:gdLst/>
          <a:ahLst/>
          <a:cxnLst/>
          <a:rect l="0" t="0" r="0" b="0"/>
          <a:pathLst>
            <a:path>
              <a:moveTo>
                <a:pt x="630502" y="0"/>
              </a:moveTo>
              <a:lnTo>
                <a:pt x="630502" y="109426"/>
              </a:lnTo>
              <a:lnTo>
                <a:pt x="0" y="109426"/>
              </a:lnTo>
              <a:lnTo>
                <a:pt x="0" y="218852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56AE33-5718-4E7D-8260-4AFD4DE42E28}">
      <dsp:nvSpPr>
        <dsp:cNvPr id="0" name=""/>
        <dsp:cNvSpPr/>
      </dsp:nvSpPr>
      <dsp:spPr>
        <a:xfrm>
          <a:off x="4267713" y="522415"/>
          <a:ext cx="1890903" cy="2805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1121"/>
              </a:lnTo>
              <a:lnTo>
                <a:pt x="1890903" y="171121"/>
              </a:lnTo>
              <a:lnTo>
                <a:pt x="1890903" y="280547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A3ACC6-03F2-429C-BCD9-9CA6B1FA1D6E}">
      <dsp:nvSpPr>
        <dsp:cNvPr id="0" name=""/>
        <dsp:cNvSpPr/>
      </dsp:nvSpPr>
      <dsp:spPr>
        <a:xfrm>
          <a:off x="3418379" y="2063968"/>
          <a:ext cx="156322" cy="4793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79390"/>
              </a:lnTo>
              <a:lnTo>
                <a:pt x="156322" y="479390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E3952F-5B4F-4AAE-805C-2E25A162A884}">
      <dsp:nvSpPr>
        <dsp:cNvPr id="0" name=""/>
        <dsp:cNvSpPr/>
      </dsp:nvSpPr>
      <dsp:spPr>
        <a:xfrm>
          <a:off x="2574235" y="1324039"/>
          <a:ext cx="1261005" cy="2188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9426"/>
              </a:lnTo>
              <a:lnTo>
                <a:pt x="1261005" y="109426"/>
              </a:lnTo>
              <a:lnTo>
                <a:pt x="1261005" y="218852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7CBA7B-B8C2-4815-B1E8-79AF61D500D8}">
      <dsp:nvSpPr>
        <dsp:cNvPr id="0" name=""/>
        <dsp:cNvSpPr/>
      </dsp:nvSpPr>
      <dsp:spPr>
        <a:xfrm>
          <a:off x="2157374" y="2063968"/>
          <a:ext cx="156322" cy="4793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79390"/>
              </a:lnTo>
              <a:lnTo>
                <a:pt x="156322" y="479390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30E0A9-6B66-42D8-9AE0-2A1A9D5D17A4}">
      <dsp:nvSpPr>
        <dsp:cNvPr id="0" name=""/>
        <dsp:cNvSpPr/>
      </dsp:nvSpPr>
      <dsp:spPr>
        <a:xfrm>
          <a:off x="2528515" y="1324039"/>
          <a:ext cx="91440" cy="21885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18852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B833A5-1E85-4EEA-A3A3-94ED114AAD26}">
      <dsp:nvSpPr>
        <dsp:cNvPr id="0" name=""/>
        <dsp:cNvSpPr/>
      </dsp:nvSpPr>
      <dsp:spPr>
        <a:xfrm>
          <a:off x="896368" y="2063968"/>
          <a:ext cx="156322" cy="18988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98891"/>
              </a:lnTo>
              <a:lnTo>
                <a:pt x="156322" y="1898891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B8FFB1-10BD-4450-B116-595EF836EB04}">
      <dsp:nvSpPr>
        <dsp:cNvPr id="0" name=""/>
        <dsp:cNvSpPr/>
      </dsp:nvSpPr>
      <dsp:spPr>
        <a:xfrm>
          <a:off x="896368" y="2063968"/>
          <a:ext cx="156322" cy="12193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19319"/>
              </a:lnTo>
              <a:lnTo>
                <a:pt x="156322" y="1219319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1F1560-AF53-47D3-B806-4552E7ED46B9}">
      <dsp:nvSpPr>
        <dsp:cNvPr id="0" name=""/>
        <dsp:cNvSpPr/>
      </dsp:nvSpPr>
      <dsp:spPr>
        <a:xfrm>
          <a:off x="896368" y="2063968"/>
          <a:ext cx="156322" cy="4793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79390"/>
              </a:lnTo>
              <a:lnTo>
                <a:pt x="156322" y="479390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E7ADE5-99A7-42DC-88E8-CE9E9B672AB6}">
      <dsp:nvSpPr>
        <dsp:cNvPr id="0" name=""/>
        <dsp:cNvSpPr/>
      </dsp:nvSpPr>
      <dsp:spPr>
        <a:xfrm>
          <a:off x="1313230" y="1324039"/>
          <a:ext cx="1261005" cy="218852"/>
        </a:xfrm>
        <a:custGeom>
          <a:avLst/>
          <a:gdLst/>
          <a:ahLst/>
          <a:cxnLst/>
          <a:rect l="0" t="0" r="0" b="0"/>
          <a:pathLst>
            <a:path>
              <a:moveTo>
                <a:pt x="1261005" y="0"/>
              </a:moveTo>
              <a:lnTo>
                <a:pt x="1261005" y="109426"/>
              </a:lnTo>
              <a:lnTo>
                <a:pt x="0" y="109426"/>
              </a:lnTo>
              <a:lnTo>
                <a:pt x="0" y="218852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CA221A-5EB5-4E42-8B26-DF5718794504}">
      <dsp:nvSpPr>
        <dsp:cNvPr id="0" name=""/>
        <dsp:cNvSpPr/>
      </dsp:nvSpPr>
      <dsp:spPr>
        <a:xfrm>
          <a:off x="2574235" y="522415"/>
          <a:ext cx="1693477" cy="280547"/>
        </a:xfrm>
        <a:custGeom>
          <a:avLst/>
          <a:gdLst/>
          <a:ahLst/>
          <a:cxnLst/>
          <a:rect l="0" t="0" r="0" b="0"/>
          <a:pathLst>
            <a:path>
              <a:moveTo>
                <a:pt x="1693477" y="0"/>
              </a:moveTo>
              <a:lnTo>
                <a:pt x="1693477" y="171121"/>
              </a:lnTo>
              <a:lnTo>
                <a:pt x="0" y="171121"/>
              </a:lnTo>
              <a:lnTo>
                <a:pt x="0" y="280547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137CBF-4FE1-494B-A0B4-6334227FC626}">
      <dsp:nvSpPr>
        <dsp:cNvPr id="0" name=""/>
        <dsp:cNvSpPr/>
      </dsp:nvSpPr>
      <dsp:spPr>
        <a:xfrm>
          <a:off x="3746636" y="1339"/>
          <a:ext cx="1042153" cy="521076"/>
        </a:xfrm>
        <a:prstGeom prst="rect">
          <a:avLst/>
        </a:prstGeom>
        <a:solidFill>
          <a:srgbClr val="FFCC00"/>
        </a:solidFill>
        <a:ln w="381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品牌官網</a:t>
          </a:r>
          <a:endParaRPr lang="zh-TW" altLang="en-US" sz="2000" kern="1200" dirty="0">
            <a:solidFill>
              <a:srgbClr val="002060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3746636" y="1339"/>
        <a:ext cx="1042153" cy="521076"/>
      </dsp:txXfrm>
    </dsp:sp>
    <dsp:sp modelId="{DB689CD1-DBE6-41DD-A702-39CB214691C0}">
      <dsp:nvSpPr>
        <dsp:cNvPr id="0" name=""/>
        <dsp:cNvSpPr/>
      </dsp:nvSpPr>
      <dsp:spPr>
        <a:xfrm>
          <a:off x="2053158" y="802963"/>
          <a:ext cx="1042153" cy="521076"/>
        </a:xfrm>
        <a:prstGeom prst="rect">
          <a:avLst/>
        </a:prstGeom>
        <a:solidFill>
          <a:srgbClr val="4B7A56"/>
        </a:solidFill>
        <a:ln w="381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前台</a:t>
          </a:r>
          <a:endParaRPr lang="zh-TW" altLang="en-US" sz="20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2053158" y="802963"/>
        <a:ext cx="1042153" cy="521076"/>
      </dsp:txXfrm>
    </dsp:sp>
    <dsp:sp modelId="{746C1C30-C278-46CA-81E9-14BE9718FF85}">
      <dsp:nvSpPr>
        <dsp:cNvPr id="0" name=""/>
        <dsp:cNvSpPr/>
      </dsp:nvSpPr>
      <dsp:spPr>
        <a:xfrm>
          <a:off x="792153" y="1542891"/>
          <a:ext cx="1042153" cy="521076"/>
        </a:xfrm>
        <a:prstGeom prst="rect">
          <a:avLst/>
        </a:prstGeom>
        <a:solidFill>
          <a:srgbClr val="4B5A7A"/>
        </a:solidFill>
        <a:ln w="381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首頁</a:t>
          </a:r>
          <a:endParaRPr lang="zh-TW" altLang="en-US" sz="20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792153" y="1542891"/>
        <a:ext cx="1042153" cy="521076"/>
      </dsp:txXfrm>
    </dsp:sp>
    <dsp:sp modelId="{7E2763B2-B0B0-413A-8D37-E0C010F28EAE}">
      <dsp:nvSpPr>
        <dsp:cNvPr id="0" name=""/>
        <dsp:cNvSpPr/>
      </dsp:nvSpPr>
      <dsp:spPr>
        <a:xfrm>
          <a:off x="1052691" y="2282820"/>
          <a:ext cx="1042153" cy="521076"/>
        </a:xfrm>
        <a:prstGeom prst="rect">
          <a:avLst/>
        </a:prstGeom>
        <a:solidFill>
          <a:srgbClr val="4B5A7A"/>
        </a:solidFill>
        <a:ln w="381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關於</a:t>
          </a:r>
          <a:endParaRPr lang="zh-TW" altLang="en-US" sz="20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1052691" y="2282820"/>
        <a:ext cx="1042153" cy="521076"/>
      </dsp:txXfrm>
    </dsp:sp>
    <dsp:sp modelId="{D23D393A-22BF-40D6-8BBD-4229D57641E6}">
      <dsp:nvSpPr>
        <dsp:cNvPr id="0" name=""/>
        <dsp:cNvSpPr/>
      </dsp:nvSpPr>
      <dsp:spPr>
        <a:xfrm>
          <a:off x="1052691" y="3022749"/>
          <a:ext cx="1042153" cy="521076"/>
        </a:xfrm>
        <a:prstGeom prst="rect">
          <a:avLst/>
        </a:prstGeom>
        <a:solidFill>
          <a:srgbClr val="4B5A7A"/>
        </a:solidFill>
        <a:ln w="381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最新消息</a:t>
          </a:r>
          <a:endParaRPr lang="zh-TW" altLang="en-US" sz="20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1052691" y="3022749"/>
        <a:ext cx="1042153" cy="521076"/>
      </dsp:txXfrm>
    </dsp:sp>
    <dsp:sp modelId="{1EDE5699-8561-414C-9E60-DFB7C5500808}">
      <dsp:nvSpPr>
        <dsp:cNvPr id="0" name=""/>
        <dsp:cNvSpPr/>
      </dsp:nvSpPr>
      <dsp:spPr>
        <a:xfrm>
          <a:off x="1052691" y="3702321"/>
          <a:ext cx="1042153" cy="521076"/>
        </a:xfrm>
        <a:prstGeom prst="rect">
          <a:avLst/>
        </a:prstGeom>
        <a:solidFill>
          <a:srgbClr val="4B5A7A"/>
        </a:solidFill>
        <a:ln w="381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b="0" i="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聯絡我們</a:t>
          </a:r>
          <a:endParaRPr lang="zh-TW" altLang="en-US" sz="20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1052691" y="3702321"/>
        <a:ext cx="1042153" cy="521076"/>
      </dsp:txXfrm>
    </dsp:sp>
    <dsp:sp modelId="{D2A4263F-D68E-4F40-A180-A42095857F5D}">
      <dsp:nvSpPr>
        <dsp:cNvPr id="0" name=""/>
        <dsp:cNvSpPr/>
      </dsp:nvSpPr>
      <dsp:spPr>
        <a:xfrm>
          <a:off x="2053158" y="1542891"/>
          <a:ext cx="1042153" cy="521076"/>
        </a:xfrm>
        <a:prstGeom prst="rect">
          <a:avLst/>
        </a:prstGeom>
        <a:solidFill>
          <a:srgbClr val="4B5A7A"/>
        </a:solidFill>
        <a:ln w="381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商品資訊</a:t>
          </a:r>
          <a:endParaRPr lang="zh-TW" altLang="en-US" sz="20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2053158" y="1542891"/>
        <a:ext cx="1042153" cy="521076"/>
      </dsp:txXfrm>
    </dsp:sp>
    <dsp:sp modelId="{0C1CAC59-D74B-41BB-BE9E-1A3F7FACC4B4}">
      <dsp:nvSpPr>
        <dsp:cNvPr id="0" name=""/>
        <dsp:cNvSpPr/>
      </dsp:nvSpPr>
      <dsp:spPr>
        <a:xfrm>
          <a:off x="2313697" y="2282820"/>
          <a:ext cx="1042153" cy="521076"/>
        </a:xfrm>
        <a:prstGeom prst="rect">
          <a:avLst/>
        </a:prstGeom>
        <a:solidFill>
          <a:srgbClr val="4B5A7A"/>
        </a:solidFill>
        <a:ln w="381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購物車</a:t>
          </a:r>
          <a:endParaRPr lang="zh-TW" altLang="en-US" sz="20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2313697" y="2282820"/>
        <a:ext cx="1042153" cy="521076"/>
      </dsp:txXfrm>
    </dsp:sp>
    <dsp:sp modelId="{8B076AA6-8A61-47B4-850E-008C4C67F0B9}">
      <dsp:nvSpPr>
        <dsp:cNvPr id="0" name=""/>
        <dsp:cNvSpPr/>
      </dsp:nvSpPr>
      <dsp:spPr>
        <a:xfrm>
          <a:off x="3314164" y="1542891"/>
          <a:ext cx="1042153" cy="521076"/>
        </a:xfrm>
        <a:prstGeom prst="rect">
          <a:avLst/>
        </a:prstGeom>
        <a:solidFill>
          <a:srgbClr val="4B5A7A"/>
        </a:solidFill>
        <a:ln w="381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會員註冊</a:t>
          </a:r>
          <a:endParaRPr lang="zh-TW" altLang="en-US" sz="20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3314164" y="1542891"/>
        <a:ext cx="1042153" cy="521076"/>
      </dsp:txXfrm>
    </dsp:sp>
    <dsp:sp modelId="{27C1D282-2046-44B0-BAD0-C6D9F5F2364B}">
      <dsp:nvSpPr>
        <dsp:cNvPr id="0" name=""/>
        <dsp:cNvSpPr/>
      </dsp:nvSpPr>
      <dsp:spPr>
        <a:xfrm>
          <a:off x="3574702" y="2282820"/>
          <a:ext cx="1042153" cy="521076"/>
        </a:xfrm>
        <a:prstGeom prst="rect">
          <a:avLst/>
        </a:prstGeom>
        <a:solidFill>
          <a:srgbClr val="4B5A7A"/>
        </a:solidFill>
        <a:ln w="381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訂單查詢</a:t>
          </a:r>
          <a:endParaRPr lang="zh-TW" altLang="en-US" sz="20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3574702" y="2282820"/>
        <a:ext cx="1042153" cy="521076"/>
      </dsp:txXfrm>
    </dsp:sp>
    <dsp:sp modelId="{2BB792F0-0AD5-4556-9034-0892CC0DA5F9}">
      <dsp:nvSpPr>
        <dsp:cNvPr id="0" name=""/>
        <dsp:cNvSpPr/>
      </dsp:nvSpPr>
      <dsp:spPr>
        <a:xfrm>
          <a:off x="5637540" y="802963"/>
          <a:ext cx="1042153" cy="521076"/>
        </a:xfrm>
        <a:prstGeom prst="rect">
          <a:avLst/>
        </a:prstGeom>
        <a:solidFill>
          <a:srgbClr val="993300"/>
        </a:solidFill>
        <a:ln w="381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後台</a:t>
          </a:r>
          <a:endParaRPr lang="zh-TW" altLang="en-US" sz="20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5637540" y="802963"/>
        <a:ext cx="1042153" cy="521076"/>
      </dsp:txXfrm>
    </dsp:sp>
    <dsp:sp modelId="{99D419F2-4E1A-4B79-85DB-68F96A19B9AD}">
      <dsp:nvSpPr>
        <dsp:cNvPr id="0" name=""/>
        <dsp:cNvSpPr/>
      </dsp:nvSpPr>
      <dsp:spPr>
        <a:xfrm>
          <a:off x="5007037" y="1542891"/>
          <a:ext cx="1042153" cy="52107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訂單管理</a:t>
          </a:r>
          <a:endParaRPr lang="zh-TW" altLang="en-US" sz="20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5007037" y="1542891"/>
        <a:ext cx="1042153" cy="521076"/>
      </dsp:txXfrm>
    </dsp:sp>
    <dsp:sp modelId="{547971B9-4614-4C0F-A671-3207C2236796}">
      <dsp:nvSpPr>
        <dsp:cNvPr id="0" name=""/>
        <dsp:cNvSpPr/>
      </dsp:nvSpPr>
      <dsp:spPr>
        <a:xfrm>
          <a:off x="5267575" y="2282820"/>
          <a:ext cx="1042153" cy="52107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銷售統計</a:t>
          </a:r>
          <a:endParaRPr lang="zh-TW" altLang="en-US" sz="20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5267575" y="2282820"/>
        <a:ext cx="1042153" cy="521076"/>
      </dsp:txXfrm>
    </dsp:sp>
    <dsp:sp modelId="{D15A66FB-A28A-4509-AB31-3DABE8E4DBC4}">
      <dsp:nvSpPr>
        <dsp:cNvPr id="0" name=""/>
        <dsp:cNvSpPr/>
      </dsp:nvSpPr>
      <dsp:spPr>
        <a:xfrm>
          <a:off x="5267575" y="3022749"/>
          <a:ext cx="1042153" cy="52107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金流</a:t>
          </a:r>
          <a:endParaRPr lang="zh-TW" altLang="en-US" sz="20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5267575" y="3022749"/>
        <a:ext cx="1042153" cy="521076"/>
      </dsp:txXfrm>
    </dsp:sp>
    <dsp:sp modelId="{6D4016C5-7D96-48C0-A477-B841716E2297}">
      <dsp:nvSpPr>
        <dsp:cNvPr id="0" name=""/>
        <dsp:cNvSpPr/>
      </dsp:nvSpPr>
      <dsp:spPr>
        <a:xfrm>
          <a:off x="6210974" y="1542891"/>
          <a:ext cx="1042153" cy="52107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會員管理</a:t>
          </a:r>
          <a:endParaRPr lang="zh-TW" altLang="en-US" sz="20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6210974" y="1542891"/>
        <a:ext cx="1042153" cy="5210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32671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94434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906532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468272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59336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124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0177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019034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67889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979208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835437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63124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66070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01429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62177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000000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634275" y="1839413"/>
            <a:ext cx="78888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cxnSp>
        <p:nvCxnSpPr>
          <p:cNvPr id="11" name="Google Shape;11;p2"/>
          <p:cNvCxnSpPr/>
          <p:nvPr/>
        </p:nvCxnSpPr>
        <p:spPr>
          <a:xfrm rot="10800000">
            <a:off x="2588100" y="3488719"/>
            <a:ext cx="39678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body" idx="1"/>
          </p:nvPr>
        </p:nvSpPr>
        <p:spPr>
          <a:xfrm>
            <a:off x="626350" y="1346063"/>
            <a:ext cx="3644400" cy="320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□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□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2"/>
          </p:nvPr>
        </p:nvSpPr>
        <p:spPr>
          <a:xfrm>
            <a:off x="4870698" y="1346063"/>
            <a:ext cx="3644400" cy="320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□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□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2318100" y="113175"/>
            <a:ext cx="45078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cxnSp>
        <p:nvCxnSpPr>
          <p:cNvPr id="31" name="Google Shape;31;p6"/>
          <p:cNvCxnSpPr/>
          <p:nvPr/>
        </p:nvCxnSpPr>
        <p:spPr>
          <a:xfrm rot="10800000">
            <a:off x="-23700" y="541800"/>
            <a:ext cx="2341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32" name="Google Shape;32;p6"/>
          <p:cNvCxnSpPr/>
          <p:nvPr/>
        </p:nvCxnSpPr>
        <p:spPr>
          <a:xfrm>
            <a:off x="6825900" y="541800"/>
            <a:ext cx="2331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33" name="Google Shape;33;p6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2318100" y="113175"/>
            <a:ext cx="45078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cxnSp>
        <p:nvCxnSpPr>
          <p:cNvPr id="44" name="Google Shape;44;p8"/>
          <p:cNvCxnSpPr/>
          <p:nvPr/>
        </p:nvCxnSpPr>
        <p:spPr>
          <a:xfrm rot="10800000">
            <a:off x="-23700" y="541800"/>
            <a:ext cx="2341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45" name="Google Shape;45;p8"/>
          <p:cNvCxnSpPr/>
          <p:nvPr/>
        </p:nvCxnSpPr>
        <p:spPr>
          <a:xfrm>
            <a:off x="6825900" y="541800"/>
            <a:ext cx="2331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46" name="Google Shape;46;p8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6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430350" y="206000"/>
            <a:ext cx="42834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17100" y="1269863"/>
            <a:ext cx="7909800" cy="3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PT Serif"/>
              <a:buChar char="○"/>
              <a:defRPr sz="24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lvl="1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PT Serif"/>
              <a:buChar char="□"/>
              <a:defRPr sz="24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lvl="2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PT Serif"/>
              <a:buChar char="○"/>
              <a:defRPr sz="24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lvl="3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erif"/>
              <a:buChar char="□"/>
              <a:defRPr sz="24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lvl="4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erif"/>
              <a:buChar char="○"/>
              <a:defRPr sz="24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lvl="5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erif"/>
              <a:buChar char="■"/>
              <a:defRPr sz="24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lvl="6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erif"/>
              <a:buChar char="●"/>
              <a:defRPr sz="24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lvl="7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erif"/>
              <a:buChar char="○"/>
              <a:defRPr sz="24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lvl="8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erif"/>
              <a:buChar char="■"/>
              <a:defRPr sz="24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 sz="1300">
                <a:solidFill>
                  <a:schemeClr val="accent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lvl="1" algn="ctr">
              <a:buNone/>
              <a:defRPr sz="1300">
                <a:solidFill>
                  <a:schemeClr val="accent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lvl="2" algn="ctr">
              <a:buNone/>
              <a:defRPr sz="1300">
                <a:solidFill>
                  <a:schemeClr val="accent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lvl="3" algn="ctr">
              <a:buNone/>
              <a:defRPr sz="1300">
                <a:solidFill>
                  <a:schemeClr val="accent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lvl="4" algn="ctr">
              <a:buNone/>
              <a:defRPr sz="1300">
                <a:solidFill>
                  <a:schemeClr val="accent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lvl="5" algn="ctr">
              <a:buNone/>
              <a:defRPr sz="1300">
                <a:solidFill>
                  <a:schemeClr val="accent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lvl="6" algn="ctr">
              <a:buNone/>
              <a:defRPr sz="1300">
                <a:solidFill>
                  <a:schemeClr val="accent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lvl="7" algn="ctr">
              <a:buNone/>
              <a:defRPr sz="1300">
                <a:solidFill>
                  <a:schemeClr val="accent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lvl="8" algn="ctr">
              <a:buNone/>
              <a:defRPr sz="1300">
                <a:solidFill>
                  <a:schemeClr val="accent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4" r:id="rId3"/>
    <p:sldLayoutId id="2147483656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90000"/>
          </a:schemeClr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ctrTitle"/>
          </p:nvPr>
        </p:nvSpPr>
        <p:spPr>
          <a:xfrm>
            <a:off x="634275" y="1839413"/>
            <a:ext cx="78888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zh-TW" altLang="en-US" dirty="0">
                <a:solidFill>
                  <a:schemeClr val="tx1"/>
                </a:solidFill>
              </a:rPr>
              <a:t>網頁設計專題報告</a:t>
            </a:r>
            <a:r>
              <a:rPr lang="en-US" altLang="zh-TW" dirty="0">
                <a:solidFill>
                  <a:schemeClr val="tx1"/>
                </a:solidFill>
              </a:rPr>
              <a:t/>
            </a:r>
            <a:br>
              <a:rPr lang="en-US" altLang="zh-TW" dirty="0">
                <a:solidFill>
                  <a:schemeClr val="tx1"/>
                </a:solidFill>
              </a:rPr>
            </a:br>
            <a:r>
              <a:rPr lang="en-US" altLang="zh-TW" sz="1050" dirty="0">
                <a:solidFill>
                  <a:schemeClr val="tx1"/>
                </a:solidFill>
              </a:rPr>
              <a:t>01.</a:t>
            </a:r>
            <a:r>
              <a:rPr lang="zh-TW" altLang="en-US" sz="1050" dirty="0">
                <a:solidFill>
                  <a:schemeClr val="tx1"/>
                </a:solidFill>
              </a:rPr>
              <a:t> 李育</a:t>
            </a:r>
            <a:r>
              <a:rPr lang="zh-TW" altLang="en-US" sz="1050" dirty="0" smtClean="0">
                <a:solidFill>
                  <a:schemeClr val="tx1"/>
                </a:solidFill>
              </a:rPr>
              <a:t>瑄</a:t>
            </a:r>
            <a:endParaRPr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圓角矩形 7"/>
          <p:cNvSpPr/>
          <p:nvPr/>
        </p:nvSpPr>
        <p:spPr>
          <a:xfrm>
            <a:off x="167189" y="112700"/>
            <a:ext cx="1217663" cy="755374"/>
          </a:xfrm>
          <a:prstGeom prst="roundRect">
            <a:avLst/>
          </a:prstGeom>
          <a:solidFill>
            <a:srgbClr val="4B7A5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6" name="Google Shape;76;p13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7" name="Google Shape;81;p14"/>
          <p:cNvSpPr txBox="1">
            <a:spLocks/>
          </p:cNvSpPr>
          <p:nvPr/>
        </p:nvSpPr>
        <p:spPr>
          <a:xfrm>
            <a:off x="167189" y="126009"/>
            <a:ext cx="1217663" cy="74206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zh-TW" altLang="en-US" sz="30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會員</a:t>
            </a:r>
            <a:endParaRPr lang="zh-TW" altLang="en-US" sz="30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250" y="0"/>
            <a:ext cx="51435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316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圓角矩形 7"/>
          <p:cNvSpPr/>
          <p:nvPr/>
        </p:nvSpPr>
        <p:spPr>
          <a:xfrm>
            <a:off x="167189" y="112700"/>
            <a:ext cx="1217663" cy="755374"/>
          </a:xfrm>
          <a:prstGeom prst="roundRect">
            <a:avLst/>
          </a:prstGeom>
          <a:solidFill>
            <a:srgbClr val="4B7A5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6" name="Google Shape;76;p13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7" name="Google Shape;81;p14"/>
          <p:cNvSpPr txBox="1">
            <a:spLocks/>
          </p:cNvSpPr>
          <p:nvPr/>
        </p:nvSpPr>
        <p:spPr>
          <a:xfrm>
            <a:off x="167189" y="126009"/>
            <a:ext cx="1217663" cy="74206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zh-TW" altLang="en-US" sz="30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訂購</a:t>
            </a:r>
            <a:endParaRPr lang="zh-TW" altLang="en-US" sz="30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250" y="0"/>
            <a:ext cx="51435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696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3"/>
          <p:cNvSpPr txBox="1">
            <a:spLocks noGrp="1"/>
          </p:cNvSpPr>
          <p:nvPr>
            <p:ph type="subTitle" idx="4294967295"/>
          </p:nvPr>
        </p:nvSpPr>
        <p:spPr>
          <a:xfrm>
            <a:off x="632300" y="2524405"/>
            <a:ext cx="7895700" cy="7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indent="0" algn="ctr">
              <a:buClr>
                <a:schemeClr val="dk1"/>
              </a:buClr>
              <a:buSzPts val="1100"/>
              <a:buNone/>
            </a:pPr>
            <a:r>
              <a:rPr lang="zh-TW" altLang="en-US" sz="4800" b="1" dirty="0" smtClean="0"/>
              <a:t>後台</a:t>
            </a:r>
            <a:r>
              <a:rPr lang="zh-TW" altLang="en-US" sz="4800" b="1" dirty="0"/>
              <a:t>架構</a:t>
            </a:r>
            <a:endParaRPr lang="en-US" altLang="zh-TW" sz="4800" b="1" dirty="0"/>
          </a:p>
        </p:txBody>
      </p:sp>
      <p:sp>
        <p:nvSpPr>
          <p:cNvPr id="76" name="Google Shape;76;p13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4" name="橢圓 3"/>
          <p:cNvSpPr/>
          <p:nvPr/>
        </p:nvSpPr>
        <p:spPr>
          <a:xfrm>
            <a:off x="3962250" y="808004"/>
            <a:ext cx="1178418" cy="1178418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4185012" y="1043270"/>
            <a:ext cx="732893" cy="70788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zh-TW" sz="4000" dirty="0" smtClean="0">
                <a:solidFill>
                  <a:schemeClr val="tx1"/>
                </a:solidFill>
                <a:latin typeface="PT Serif"/>
                <a:ea typeface="PT Serif"/>
                <a:cs typeface="PT Serif"/>
                <a:sym typeface="PT Serif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1439764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3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9" name="圓角矩形 8"/>
          <p:cNvSpPr/>
          <p:nvPr/>
        </p:nvSpPr>
        <p:spPr>
          <a:xfrm>
            <a:off x="153938" y="119326"/>
            <a:ext cx="1833060" cy="755374"/>
          </a:xfrm>
          <a:prstGeom prst="roundRect">
            <a:avLst/>
          </a:prstGeom>
          <a:solidFill>
            <a:srgbClr val="993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後台管理</a:t>
            </a:r>
            <a:endParaRPr lang="zh-TW" altLang="en-US" sz="3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9572" y="0"/>
            <a:ext cx="51435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559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3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6807" y="-49"/>
            <a:ext cx="5143500" cy="5143500"/>
          </a:xfrm>
          <a:prstGeom prst="rect">
            <a:avLst/>
          </a:prstGeom>
        </p:spPr>
      </p:pic>
      <p:sp>
        <p:nvSpPr>
          <p:cNvPr id="9" name="圓角矩形 8"/>
          <p:cNvSpPr/>
          <p:nvPr/>
        </p:nvSpPr>
        <p:spPr>
          <a:xfrm>
            <a:off x="153938" y="119326"/>
            <a:ext cx="1833060" cy="755374"/>
          </a:xfrm>
          <a:prstGeom prst="roundRect">
            <a:avLst/>
          </a:prstGeom>
          <a:solidFill>
            <a:srgbClr val="993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訂單管理</a:t>
            </a:r>
            <a:endParaRPr lang="zh-TW" altLang="en-US" sz="3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52602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圓角矩形 7"/>
          <p:cNvSpPr/>
          <p:nvPr/>
        </p:nvSpPr>
        <p:spPr>
          <a:xfrm>
            <a:off x="167189" y="112700"/>
            <a:ext cx="1833060" cy="755374"/>
          </a:xfrm>
          <a:prstGeom prst="roundRect">
            <a:avLst/>
          </a:prstGeom>
          <a:solidFill>
            <a:srgbClr val="993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6" name="Google Shape;76;p13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7" name="Google Shape;81;p14"/>
          <p:cNvSpPr txBox="1">
            <a:spLocks/>
          </p:cNvSpPr>
          <p:nvPr/>
        </p:nvSpPr>
        <p:spPr>
          <a:xfrm>
            <a:off x="167188" y="126009"/>
            <a:ext cx="1833061" cy="74206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zh-TW" altLang="en-US" sz="30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庫存管理</a:t>
            </a:r>
            <a:endParaRPr lang="zh-TW" altLang="en-US" sz="30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6807" y="-49"/>
            <a:ext cx="51435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033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3"/>
          <p:cNvSpPr txBox="1">
            <a:spLocks noGrp="1"/>
          </p:cNvSpPr>
          <p:nvPr>
            <p:ph type="subTitle" idx="4294967295"/>
          </p:nvPr>
        </p:nvSpPr>
        <p:spPr>
          <a:xfrm>
            <a:off x="632300" y="2524405"/>
            <a:ext cx="7895700" cy="7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indent="0" algn="ctr">
              <a:buClr>
                <a:schemeClr val="dk1"/>
              </a:buClr>
              <a:buSzPts val="1100"/>
              <a:buNone/>
            </a:pPr>
            <a:r>
              <a:rPr lang="zh-TW" altLang="en-US" sz="4800" b="1" dirty="0"/>
              <a:t>網站色彩</a:t>
            </a:r>
            <a:endParaRPr lang="zh-TW" altLang="en-US" sz="4800" dirty="0"/>
          </a:p>
        </p:txBody>
      </p:sp>
      <p:sp>
        <p:nvSpPr>
          <p:cNvPr id="76" name="Google Shape;76;p13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4" name="橢圓 3"/>
          <p:cNvSpPr/>
          <p:nvPr/>
        </p:nvSpPr>
        <p:spPr>
          <a:xfrm>
            <a:off x="3962250" y="808004"/>
            <a:ext cx="1178418" cy="1178418"/>
          </a:xfrm>
          <a:prstGeom prst="ellipse">
            <a:avLst/>
          </a:prstGeom>
          <a:solidFill>
            <a:srgbClr val="C8B59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4185012" y="1043270"/>
            <a:ext cx="732893" cy="70788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zh-TW" sz="4000" dirty="0" smtClean="0">
                <a:solidFill>
                  <a:schemeClr val="tx1"/>
                </a:solidFill>
                <a:latin typeface="PT Serif"/>
                <a:ea typeface="PT Serif"/>
                <a:cs typeface="PT Serif"/>
                <a:sym typeface="PT Serif"/>
              </a:rPr>
              <a:t>04</a:t>
            </a:r>
          </a:p>
        </p:txBody>
      </p:sp>
    </p:spTree>
    <p:extLst>
      <p:ext uri="{BB962C8B-B14F-4D97-AF65-F5344CB8AC3E}">
        <p14:creationId xmlns:p14="http://schemas.microsoft.com/office/powerpoint/2010/main" val="860392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2"/>
          <p:cNvSpPr txBox="1">
            <a:spLocks noGrp="1"/>
          </p:cNvSpPr>
          <p:nvPr>
            <p:ph type="title"/>
          </p:nvPr>
        </p:nvSpPr>
        <p:spPr>
          <a:xfrm>
            <a:off x="2318100" y="113175"/>
            <a:ext cx="45078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網站色彩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0" name="Google Shape;170;p22"/>
          <p:cNvSpPr/>
          <p:nvPr/>
        </p:nvSpPr>
        <p:spPr>
          <a:xfrm>
            <a:off x="282750" y="1600053"/>
            <a:ext cx="2453100" cy="24438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zh-TW" altLang="en-US" sz="24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PT Serif"/>
                <a:sym typeface="PT Serif"/>
              </a:rPr>
              <a:t>背景</a:t>
            </a:r>
            <a:endParaRPr lang="en-US" altLang="zh-TW" sz="2400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PT Serif"/>
              <a:sym typeface="PT Serif"/>
            </a:endParaRPr>
          </a:p>
          <a:p>
            <a:pPr lvl="0" algn="ctr"/>
            <a:r>
              <a:rPr lang="en-US" altLang="zh-TW" sz="2400" dirty="0" smtClean="0">
                <a:solidFill>
                  <a:schemeClr val="tx1"/>
                </a:solidFill>
                <a:latin typeface="+mj-lt"/>
                <a:ea typeface="PT Serif"/>
                <a:cs typeface="PT Serif"/>
                <a:sym typeface="PT Serif"/>
              </a:rPr>
              <a:t>#FFFFFF</a:t>
            </a:r>
            <a:endParaRPr sz="2400" dirty="0">
              <a:solidFill>
                <a:schemeClr val="tx1"/>
              </a:solidFill>
              <a:latin typeface="+mj-lt"/>
              <a:ea typeface="PT Serif"/>
              <a:cs typeface="PT Serif"/>
              <a:sym typeface="PT Serif"/>
            </a:endParaRPr>
          </a:p>
        </p:txBody>
      </p:sp>
      <p:sp>
        <p:nvSpPr>
          <p:cNvPr id="171" name="Google Shape;171;p22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12" name="Google Shape;170;p22"/>
          <p:cNvSpPr/>
          <p:nvPr/>
        </p:nvSpPr>
        <p:spPr>
          <a:xfrm>
            <a:off x="2242840" y="1600053"/>
            <a:ext cx="2453100" cy="24438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zh-TW" altLang="en-US" sz="2400" dirty="0" smtClean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PT Serif"/>
                <a:sym typeface="PT Serif"/>
              </a:rPr>
              <a:t>文字</a:t>
            </a:r>
            <a:r>
              <a:rPr lang="en-US" altLang="zh-TW" sz="2400" dirty="0" smtClean="0">
                <a:solidFill>
                  <a:schemeClr val="tx2"/>
                </a:solidFill>
                <a:latin typeface="+mj-lt"/>
                <a:ea typeface="PT Serif"/>
                <a:cs typeface="PT Serif"/>
                <a:sym typeface="PT Serif"/>
              </a:rPr>
              <a:t>#00000</a:t>
            </a:r>
            <a:endParaRPr sz="2400" dirty="0">
              <a:solidFill>
                <a:schemeClr val="tx2"/>
              </a:solidFill>
              <a:latin typeface="+mj-lt"/>
              <a:ea typeface="PT Serif"/>
              <a:cs typeface="PT Serif"/>
              <a:sym typeface="PT Serif"/>
            </a:endParaRPr>
          </a:p>
        </p:txBody>
      </p:sp>
      <p:sp>
        <p:nvSpPr>
          <p:cNvPr id="14" name="Google Shape;170;p22"/>
          <p:cNvSpPr/>
          <p:nvPr/>
        </p:nvSpPr>
        <p:spPr>
          <a:xfrm>
            <a:off x="4202930" y="1600053"/>
            <a:ext cx="2453100" cy="2443800"/>
          </a:xfrm>
          <a:prstGeom prst="ellipse">
            <a:avLst/>
          </a:prstGeom>
          <a:solidFill>
            <a:srgbClr val="9C0F08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zh-TW" altLang="en-US" sz="2400" dirty="0" smtClean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PT Serif"/>
                <a:sym typeface="PT Serif"/>
              </a:rPr>
              <a:t>價格文字</a:t>
            </a:r>
            <a:r>
              <a:rPr lang="en-US" altLang="zh-TW" sz="2400" dirty="0" smtClean="0">
                <a:solidFill>
                  <a:schemeClr val="tx2"/>
                </a:solidFill>
                <a:latin typeface="+mj-lt"/>
                <a:ea typeface="PT Serif"/>
                <a:cs typeface="PT Serif"/>
                <a:sym typeface="PT Serif"/>
              </a:rPr>
              <a:t>#9C0F08</a:t>
            </a:r>
            <a:endParaRPr sz="2400" dirty="0">
              <a:solidFill>
                <a:schemeClr val="tx2"/>
              </a:solidFill>
              <a:latin typeface="+mj-lt"/>
              <a:ea typeface="PT Serif"/>
              <a:cs typeface="PT Serif"/>
              <a:sym typeface="PT Serif"/>
            </a:endParaRPr>
          </a:p>
        </p:txBody>
      </p:sp>
      <p:sp>
        <p:nvSpPr>
          <p:cNvPr id="13" name="Google Shape;170;p22"/>
          <p:cNvSpPr/>
          <p:nvPr/>
        </p:nvSpPr>
        <p:spPr>
          <a:xfrm>
            <a:off x="6264256" y="1600053"/>
            <a:ext cx="2453100" cy="2443800"/>
          </a:xfrm>
          <a:prstGeom prst="ellipse">
            <a:avLst/>
          </a:prstGeom>
          <a:solidFill>
            <a:srgbClr val="F5F2E9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zh-TW" altLang="en-US" sz="24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PT Serif"/>
                <a:sym typeface="PT Serif"/>
              </a:rPr>
              <a:t>欄位背景</a:t>
            </a:r>
            <a:endParaRPr lang="en-US" altLang="zh-TW" sz="2400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PT Serif"/>
              <a:sym typeface="PT Serif"/>
            </a:endParaRPr>
          </a:p>
          <a:p>
            <a:pPr lvl="0" algn="ctr"/>
            <a:r>
              <a:rPr lang="en-US" altLang="zh-TW" sz="2400" dirty="0">
                <a:solidFill>
                  <a:schemeClr val="tx1"/>
                </a:solidFill>
                <a:latin typeface="+mj-lt"/>
                <a:ea typeface="PT Serif"/>
                <a:cs typeface="PT Serif"/>
                <a:sym typeface="PT Serif"/>
              </a:rPr>
              <a:t>#F5F4E9</a:t>
            </a:r>
            <a:endParaRPr sz="2400" dirty="0">
              <a:solidFill>
                <a:schemeClr val="tx1"/>
              </a:solidFill>
              <a:latin typeface="+mj-lt"/>
              <a:ea typeface="PT Serif"/>
              <a:cs typeface="PT Serif"/>
              <a:sym typeface="PT Serif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0" grpId="0" build="allAtOnce" animBg="1"/>
      <p:bldP spid="12" grpId="0" build="allAtOnce" animBg="1"/>
      <p:bldP spid="14" grpId="0" build="allAtOnce" animBg="1"/>
      <p:bldP spid="13" grpId="0" build="allAtOnce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90000"/>
          </a:schemeClr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ctrTitle"/>
          </p:nvPr>
        </p:nvSpPr>
        <p:spPr>
          <a:xfrm>
            <a:off x="634275" y="1839413"/>
            <a:ext cx="78888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zh-TW" altLang="en-US" dirty="0" smtClean="0">
                <a:solidFill>
                  <a:schemeClr val="tx1"/>
                </a:solidFill>
              </a:rPr>
              <a:t>謝謝大</a:t>
            </a:r>
            <a:r>
              <a:rPr lang="zh-TW" altLang="en-US" dirty="0">
                <a:solidFill>
                  <a:schemeClr val="tx1"/>
                </a:solidFill>
              </a:rPr>
              <a:t>家</a:t>
            </a:r>
            <a:endParaRPr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9611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橢圓 10"/>
          <p:cNvSpPr/>
          <p:nvPr/>
        </p:nvSpPr>
        <p:spPr>
          <a:xfrm>
            <a:off x="3386858" y="3706411"/>
            <a:ext cx="641800" cy="641800"/>
          </a:xfrm>
          <a:prstGeom prst="ellipse">
            <a:avLst/>
          </a:prstGeom>
          <a:solidFill>
            <a:schemeClr val="accent6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/>
          <p:cNvSpPr/>
          <p:nvPr/>
        </p:nvSpPr>
        <p:spPr>
          <a:xfrm>
            <a:off x="3386858" y="2904055"/>
            <a:ext cx="641800" cy="641800"/>
          </a:xfrm>
          <a:prstGeom prst="ellipse">
            <a:avLst/>
          </a:prstGeom>
          <a:solidFill>
            <a:schemeClr val="accent6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/>
          <p:cNvSpPr/>
          <p:nvPr/>
        </p:nvSpPr>
        <p:spPr>
          <a:xfrm>
            <a:off x="3386858" y="2101699"/>
            <a:ext cx="641800" cy="641800"/>
          </a:xfrm>
          <a:prstGeom prst="ellipse">
            <a:avLst/>
          </a:prstGeom>
          <a:solidFill>
            <a:schemeClr val="accent6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橢圓 1"/>
          <p:cNvSpPr/>
          <p:nvPr/>
        </p:nvSpPr>
        <p:spPr>
          <a:xfrm>
            <a:off x="3386858" y="1247732"/>
            <a:ext cx="641800" cy="641800"/>
          </a:xfrm>
          <a:prstGeom prst="ellipse">
            <a:avLst/>
          </a:prstGeom>
          <a:solidFill>
            <a:schemeClr val="accent6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Google Shape;63;p12"/>
          <p:cNvSpPr txBox="1">
            <a:spLocks noGrp="1"/>
          </p:cNvSpPr>
          <p:nvPr>
            <p:ph type="title"/>
          </p:nvPr>
        </p:nvSpPr>
        <p:spPr>
          <a:xfrm>
            <a:off x="2329725" y="113175"/>
            <a:ext cx="44895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2400" dirty="0"/>
              <a:t>目錄</a:t>
            </a:r>
            <a:endParaRPr sz="2400" dirty="0"/>
          </a:p>
        </p:txBody>
      </p:sp>
      <p:sp>
        <p:nvSpPr>
          <p:cNvPr id="67" name="Google Shape;67;p12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64" name="Google Shape;64;p12"/>
          <p:cNvSpPr txBox="1"/>
          <p:nvPr/>
        </p:nvSpPr>
        <p:spPr>
          <a:xfrm>
            <a:off x="457200" y="991436"/>
            <a:ext cx="8229600" cy="3504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lnSpc>
                <a:spcPct val="150000"/>
              </a:lnSpc>
              <a:spcBef>
                <a:spcPts val="600"/>
              </a:spcBef>
            </a:pPr>
            <a:r>
              <a:rPr lang="en-US" altLang="zh-TW" sz="3200" b="1" dirty="0" smtClean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01</a:t>
            </a:r>
            <a:r>
              <a:rPr lang="zh-TW" altLang="en-US" sz="3200" b="1" dirty="0" smtClean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 </a:t>
            </a:r>
            <a:r>
              <a:rPr lang="zh-TW" altLang="en-US" sz="3200" b="1" dirty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網站架構</a:t>
            </a:r>
            <a:endParaRPr lang="zh-TW" altLang="en-US" sz="3200" dirty="0"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algn="ctr">
              <a:lnSpc>
                <a:spcPct val="150000"/>
              </a:lnSpc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en-US" altLang="zh-TW" sz="3200" b="1" dirty="0" smtClean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02</a:t>
            </a:r>
            <a:r>
              <a:rPr lang="zh-TW" altLang="en-US" sz="3200" b="1" dirty="0" smtClean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 </a:t>
            </a:r>
            <a:r>
              <a:rPr lang="zh-TW" altLang="en-US" sz="3200" b="1" dirty="0" smtClean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前台架構</a:t>
            </a:r>
            <a:endParaRPr lang="en-US" altLang="zh-TW" sz="3200" b="1" dirty="0" smtClean="0"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algn="ctr">
              <a:lnSpc>
                <a:spcPct val="150000"/>
              </a:lnSpc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en-US" altLang="zh-TW" sz="3200" b="1" dirty="0" smtClean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03</a:t>
            </a:r>
            <a:r>
              <a:rPr lang="zh-TW" altLang="en-US" sz="3200" b="1" dirty="0" smtClean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 </a:t>
            </a:r>
            <a:r>
              <a:rPr lang="zh-TW" altLang="en-US" sz="3200" b="1" dirty="0" smtClean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後台架構</a:t>
            </a:r>
            <a:endParaRPr lang="en-US" altLang="zh-TW" sz="3200" b="1" dirty="0" smtClean="0"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algn="ctr">
              <a:lnSpc>
                <a:spcPct val="150000"/>
              </a:lnSpc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en-US" altLang="zh-TW" sz="3200" b="1" dirty="0" smtClean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04</a:t>
            </a:r>
            <a:r>
              <a:rPr lang="zh-TW" altLang="en-US" sz="3200" b="1" dirty="0" smtClean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 </a:t>
            </a:r>
            <a:r>
              <a:rPr lang="zh-TW" altLang="en-US" sz="3200" b="1" dirty="0" smtClean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網站色彩</a:t>
            </a:r>
            <a:endParaRPr lang="zh-TW" altLang="en-US" sz="3200" dirty="0"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</p:spTree>
    <p:extLst>
      <p:ext uri="{BB962C8B-B14F-4D97-AF65-F5344CB8AC3E}">
        <p14:creationId xmlns:p14="http://schemas.microsoft.com/office/powerpoint/2010/main" val="2116205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3"/>
          <p:cNvSpPr txBox="1">
            <a:spLocks noGrp="1"/>
          </p:cNvSpPr>
          <p:nvPr>
            <p:ph type="subTitle" idx="4294967295"/>
          </p:nvPr>
        </p:nvSpPr>
        <p:spPr>
          <a:xfrm>
            <a:off x="632300" y="2524405"/>
            <a:ext cx="7895700" cy="7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buNone/>
            </a:pPr>
            <a:r>
              <a:rPr lang="zh-TW" altLang="en-US" sz="4800" b="1" dirty="0" smtClean="0"/>
              <a:t>網站</a:t>
            </a:r>
            <a:r>
              <a:rPr lang="zh-TW" altLang="en-US" sz="4800" b="1" dirty="0"/>
              <a:t>架構</a:t>
            </a:r>
            <a:endParaRPr sz="4800" b="1" i="1" dirty="0">
              <a:solidFill>
                <a:schemeClr val="accent1"/>
              </a:solidFill>
            </a:endParaRPr>
          </a:p>
        </p:txBody>
      </p:sp>
      <p:sp>
        <p:nvSpPr>
          <p:cNvPr id="76" name="Google Shape;76;p13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4" name="橢圓 3"/>
          <p:cNvSpPr/>
          <p:nvPr/>
        </p:nvSpPr>
        <p:spPr>
          <a:xfrm>
            <a:off x="3962250" y="808004"/>
            <a:ext cx="1178418" cy="1178418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4185012" y="1043270"/>
            <a:ext cx="732893" cy="70788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zh-TW" sz="4000" dirty="0" smtClean="0">
                <a:solidFill>
                  <a:schemeClr val="tx1"/>
                </a:solidFill>
                <a:latin typeface="PT Serif"/>
                <a:ea typeface="PT Serif"/>
                <a:cs typeface="PT Serif"/>
                <a:sym typeface="PT Serif"/>
              </a:rPr>
              <a:t>01</a:t>
            </a:r>
            <a:endParaRPr lang="zh-TW" altLang="en-US" sz="4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8"/>
          <p:cNvSpPr txBox="1">
            <a:spLocks noGrp="1"/>
          </p:cNvSpPr>
          <p:nvPr>
            <p:ph type="title"/>
          </p:nvPr>
        </p:nvSpPr>
        <p:spPr>
          <a:xfrm>
            <a:off x="2318100" y="113175"/>
            <a:ext cx="45078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架構圖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9" name="Google Shape;139;p18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graphicFrame>
        <p:nvGraphicFramePr>
          <p:cNvPr id="8" name="資料庫圖表 7"/>
          <p:cNvGraphicFramePr/>
          <p:nvPr>
            <p:extLst>
              <p:ext uri="{D42A27DB-BD31-4B8C-83A1-F6EECF244321}">
                <p14:modId xmlns:p14="http://schemas.microsoft.com/office/powerpoint/2010/main" val="1303659883"/>
              </p:ext>
            </p:extLst>
          </p:nvPr>
        </p:nvGraphicFramePr>
        <p:xfrm>
          <a:off x="345188" y="748514"/>
          <a:ext cx="7904924" cy="42233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89648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E5137CBF-4FE1-494B-A0B4-6334227FC6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0BCA221A-5EB5-4E42-8B26-DF571879450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DB689CD1-DBE6-41DD-A702-39CB214691C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2FE7ADE5-99A7-42DC-88E8-CE9E9B672AB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746C1C30-C278-46CA-81E9-14BE9718FF8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C01F1560-AF53-47D3-B806-4552E7ED46B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7E2763B2-B0B0-413A-8D37-E0C010F28EA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EBB8FFB1-10BD-4450-B116-595EF836EB0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D23D393A-22BF-40D6-8BBD-4229D57641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B2B833A5-1E85-4EEA-A3A3-94ED114AAD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1EDE5699-8561-414C-9E60-DFB7C550080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0F30E0A9-6B66-42D8-9AE0-2A1A9D5D17A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D2A4263F-D68E-4F40-A180-A42095857F5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A07CBA7B-B8C2-4815-B1E8-79AF61D500D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0C1CAC59-D74B-41BB-BE9E-1A3F7FACC4B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CBE3952F-5B4F-4AAE-805C-2E25A162A88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8B076AA6-8A61-47B4-850E-008C4C67F0B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C8A3ACC6-03F2-429C-BCD9-9CA6B1FA1D6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27C1D282-2046-44B0-BAD0-C6D9F5F2364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C756AE33-5718-4E7D-8260-4AFD4DE42E2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2BB792F0-0AD5-4556-9034-0892CC0DA5F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3F8F84FC-9932-47F3-B271-DE956B2591E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99D419F2-4E1A-4B79-85DB-68F96A19B9A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BB29FA54-734F-4256-896D-EE37029CBD7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547971B9-4614-4C0F-A671-3207C223679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8F820B32-073C-4939-9012-550AD62FD9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D15A66FB-A28A-4509-AB31-3DABE8E4DBC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15024092-1AD3-410B-8CBB-E59A26054A5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6D4016C5-7D96-48C0-A477-B841716E22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 uiExpand="1">
        <p:bldSub>
          <a:bldDgm bld="on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3"/>
          <p:cNvSpPr txBox="1">
            <a:spLocks noGrp="1"/>
          </p:cNvSpPr>
          <p:nvPr>
            <p:ph type="subTitle" idx="4294967295"/>
          </p:nvPr>
        </p:nvSpPr>
        <p:spPr>
          <a:xfrm>
            <a:off x="632300" y="2524405"/>
            <a:ext cx="7895700" cy="7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indent="0" algn="ctr">
              <a:buClr>
                <a:schemeClr val="dk1"/>
              </a:buClr>
              <a:buSzPts val="1100"/>
              <a:buNone/>
            </a:pPr>
            <a:r>
              <a:rPr lang="zh-TW" altLang="en-US" sz="4800" b="1" dirty="0"/>
              <a:t>前台架構</a:t>
            </a:r>
            <a:endParaRPr lang="en-US" altLang="zh-TW" sz="4800" b="1" dirty="0"/>
          </a:p>
        </p:txBody>
      </p:sp>
      <p:sp>
        <p:nvSpPr>
          <p:cNvPr id="76" name="Google Shape;76;p13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4" name="橢圓 3"/>
          <p:cNvSpPr/>
          <p:nvPr/>
        </p:nvSpPr>
        <p:spPr>
          <a:xfrm>
            <a:off x="3962250" y="808004"/>
            <a:ext cx="1178418" cy="1178418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4185012" y="1043270"/>
            <a:ext cx="732893" cy="70788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zh-TW" sz="4000" dirty="0" smtClean="0">
                <a:solidFill>
                  <a:schemeClr val="tx1"/>
                </a:solidFill>
                <a:latin typeface="PT Serif"/>
                <a:ea typeface="PT Serif"/>
                <a:cs typeface="PT Serif"/>
                <a:sym typeface="PT Serif"/>
              </a:rPr>
              <a:t>02</a:t>
            </a:r>
            <a:endParaRPr lang="zh-TW" altLang="en-US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0641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圓角矩形 7"/>
          <p:cNvSpPr/>
          <p:nvPr/>
        </p:nvSpPr>
        <p:spPr>
          <a:xfrm>
            <a:off x="167189" y="112700"/>
            <a:ext cx="1217663" cy="755374"/>
          </a:xfrm>
          <a:prstGeom prst="roundRect">
            <a:avLst/>
          </a:prstGeom>
          <a:solidFill>
            <a:srgbClr val="4B7A5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6" name="Google Shape;76;p13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7" name="Google Shape;81;p14"/>
          <p:cNvSpPr txBox="1">
            <a:spLocks/>
          </p:cNvSpPr>
          <p:nvPr/>
        </p:nvSpPr>
        <p:spPr>
          <a:xfrm>
            <a:off x="167189" y="126009"/>
            <a:ext cx="1714620" cy="74206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endParaRPr lang="zh-TW" altLang="en-US" sz="30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250" y="0"/>
            <a:ext cx="5143500" cy="5143500"/>
          </a:xfrm>
          <a:prstGeom prst="rect">
            <a:avLst/>
          </a:prstGeom>
        </p:spPr>
      </p:pic>
      <p:sp>
        <p:nvSpPr>
          <p:cNvPr id="9" name="Google Shape;81;p14"/>
          <p:cNvSpPr txBox="1">
            <a:spLocks/>
          </p:cNvSpPr>
          <p:nvPr/>
        </p:nvSpPr>
        <p:spPr>
          <a:xfrm>
            <a:off x="167189" y="126009"/>
            <a:ext cx="1217663" cy="74206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zh-TW" altLang="en-US" sz="30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首頁</a:t>
            </a:r>
          </a:p>
        </p:txBody>
      </p:sp>
    </p:spTree>
    <p:extLst>
      <p:ext uri="{BB962C8B-B14F-4D97-AF65-F5344CB8AC3E}">
        <p14:creationId xmlns:p14="http://schemas.microsoft.com/office/powerpoint/2010/main" val="3382980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圓角矩形 7"/>
          <p:cNvSpPr/>
          <p:nvPr/>
        </p:nvSpPr>
        <p:spPr>
          <a:xfrm>
            <a:off x="167189" y="112700"/>
            <a:ext cx="1217663" cy="755374"/>
          </a:xfrm>
          <a:prstGeom prst="roundRect">
            <a:avLst/>
          </a:prstGeom>
          <a:solidFill>
            <a:srgbClr val="4B7A5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6" name="Google Shape;76;p13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250" y="0"/>
            <a:ext cx="5143500" cy="5143500"/>
          </a:xfrm>
          <a:prstGeom prst="rect">
            <a:avLst/>
          </a:prstGeom>
        </p:spPr>
      </p:pic>
      <p:sp>
        <p:nvSpPr>
          <p:cNvPr id="9" name="Google Shape;81;p14"/>
          <p:cNvSpPr txBox="1">
            <a:spLocks/>
          </p:cNvSpPr>
          <p:nvPr/>
        </p:nvSpPr>
        <p:spPr>
          <a:xfrm>
            <a:off x="167189" y="126009"/>
            <a:ext cx="1217663" cy="74206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zh-TW" altLang="en-US" sz="30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產品</a:t>
            </a:r>
            <a:endParaRPr lang="zh-TW" altLang="en-US" sz="30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85558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圓角矩形 7"/>
          <p:cNvSpPr/>
          <p:nvPr/>
        </p:nvSpPr>
        <p:spPr>
          <a:xfrm>
            <a:off x="167189" y="112700"/>
            <a:ext cx="1217663" cy="755374"/>
          </a:xfrm>
          <a:prstGeom prst="roundRect">
            <a:avLst/>
          </a:prstGeom>
          <a:solidFill>
            <a:srgbClr val="4B7A5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6" name="Google Shape;76;p13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9" name="Google Shape;81;p14"/>
          <p:cNvSpPr txBox="1">
            <a:spLocks/>
          </p:cNvSpPr>
          <p:nvPr/>
        </p:nvSpPr>
        <p:spPr>
          <a:xfrm>
            <a:off x="167189" y="126009"/>
            <a:ext cx="1217663" cy="74206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zh-TW" altLang="en-US" sz="30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品牌</a:t>
            </a:r>
            <a:endParaRPr lang="zh-TW" altLang="en-US" sz="30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250" y="0"/>
            <a:ext cx="51435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851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圓角矩形 7"/>
          <p:cNvSpPr/>
          <p:nvPr/>
        </p:nvSpPr>
        <p:spPr>
          <a:xfrm>
            <a:off x="167189" y="112700"/>
            <a:ext cx="1217663" cy="755374"/>
          </a:xfrm>
          <a:prstGeom prst="roundRect">
            <a:avLst/>
          </a:prstGeom>
          <a:solidFill>
            <a:srgbClr val="4B7A5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6" name="Google Shape;76;p13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7" name="Google Shape;81;p14"/>
          <p:cNvSpPr txBox="1">
            <a:spLocks/>
          </p:cNvSpPr>
          <p:nvPr/>
        </p:nvSpPr>
        <p:spPr>
          <a:xfrm>
            <a:off x="167189" y="126009"/>
            <a:ext cx="1217663" cy="74206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zh-TW" altLang="en-US" sz="30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商店</a:t>
            </a:r>
            <a:endParaRPr lang="zh-TW" altLang="en-US" sz="30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250" y="0"/>
            <a:ext cx="51435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974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atrice template">
  <a:themeElements>
    <a:clrScheme name="Custom 347">
      <a:dk1>
        <a:srgbClr val="1D1D1B"/>
      </a:dk1>
      <a:lt1>
        <a:srgbClr val="F3EFEA"/>
      </a:lt1>
      <a:dk2>
        <a:srgbClr val="434343"/>
      </a:dk2>
      <a:lt2>
        <a:srgbClr val="FFFFFF"/>
      </a:lt2>
      <a:accent1>
        <a:srgbClr val="8F7B87"/>
      </a:accent1>
      <a:accent2>
        <a:srgbClr val="A797A1"/>
      </a:accent2>
      <a:accent3>
        <a:srgbClr val="C0B5BC"/>
      </a:accent3>
      <a:accent4>
        <a:srgbClr val="E4DDE1"/>
      </a:accent4>
      <a:accent5>
        <a:srgbClr val="EFECED"/>
      </a:accent5>
      <a:accent6>
        <a:srgbClr val="F3EFEA"/>
      </a:accent6>
      <a:hlink>
        <a:srgbClr val="1D1D1B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490</TotalTime>
  <Words>110</Words>
  <Application>Microsoft Office PowerPoint</Application>
  <PresentationFormat>如螢幕大小 (16:9)</PresentationFormat>
  <Paragraphs>63</Paragraphs>
  <Slides>18</Slides>
  <Notes>18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24" baseType="lpstr">
      <vt:lpstr>新細明體</vt:lpstr>
      <vt:lpstr>微軟正黑體</vt:lpstr>
      <vt:lpstr>Montserrat</vt:lpstr>
      <vt:lpstr>Arial</vt:lpstr>
      <vt:lpstr>PT Serif</vt:lpstr>
      <vt:lpstr>Beatrice template</vt:lpstr>
      <vt:lpstr>網頁設計專題報告 01. 李育瑄</vt:lpstr>
      <vt:lpstr>目錄</vt:lpstr>
      <vt:lpstr>PowerPoint 簡報</vt:lpstr>
      <vt:lpstr>架構圖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網站色彩</vt:lpstr>
      <vt:lpstr>謝謝大家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網頁設計專題報告 01. 李育瑄</dc:title>
  <dc:creator>USER</dc:creator>
  <cp:lastModifiedBy>USER</cp:lastModifiedBy>
  <cp:revision>32</cp:revision>
  <dcterms:modified xsi:type="dcterms:W3CDTF">2020-12-23T05:06:02Z</dcterms:modified>
</cp:coreProperties>
</file>