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2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請按這裡移動投影片</a:t>
            </a: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3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33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33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33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A5FF34D-6610-4369-A6CA-8018FE93C89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6E20E52-60AA-49F0-9B2F-5C55366A92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835A25A-D1A8-4690-B5C8-4175693F59FF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53667D1-3D92-4332-B30A-AF2389C4E170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0FD4FE6-EC3F-4820-8A62-D3434C433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請按這裡編輯題名文字格式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24C6957-37A6-4628-A2EA-EC48DE6DAF9E}" type="datetime">
              <a:rPr lang="en-US" sz="1800" b="0" strike="noStrike" spc="-1">
                <a:solidFill>
                  <a:srgbClr val="000000"/>
                </a:solidFill>
                <a:latin typeface="Calibri"/>
              </a:rPr>
              <a:t>12/23/2020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4A98111-8381-4C07-8342-9C964EFE1153}" type="slidenum">
              <a:rPr lang="en-US" sz="18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請按這裡編輯題名文字格式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4500" b="0" strike="noStrike" spc="-1">
                <a:solidFill>
                  <a:srgbClr val="000000"/>
                </a:solidFill>
                <a:latin typeface="Calibri"/>
              </a:rPr>
              <a:t>单击此处编辑母版标题样式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F133148C-B21C-4D14-9E94-53D59A1D9022}" type="datetime">
              <a:rPr lang="en-US" sz="1800" b="0" strike="noStrike" spc="-1">
                <a:solidFill>
                  <a:srgbClr val="000000"/>
                </a:solidFill>
                <a:latin typeface="Calibri"/>
              </a:rPr>
              <a:t>12/23/2020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760" tIns="34200" rIns="68760" bIns="34200">
            <a:noAutofit/>
          </a:bodyPr>
          <a:lstStyle/>
          <a:p>
            <a:pPr>
              <a:lnSpc>
                <a:spcPct val="100000"/>
              </a:lnSpc>
            </a:pPr>
            <a:fld id="{D17B785B-D99A-4161-98C3-5F20E1D7F15D}" type="slidenum">
              <a:rPr lang="en-US" sz="18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2212D6B3-D655-4AD6-98DB-4A69F557A992}" type="datetime">
              <a:rPr lang="en-US" sz="1800" b="0" strike="noStrike" spc="-1">
                <a:solidFill>
                  <a:srgbClr val="000000"/>
                </a:solidFill>
                <a:latin typeface="Calibri"/>
              </a:rPr>
              <a:t>12/23/2020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F2A0DA2-B226-4776-895D-CE7AE861D631}" type="slidenum">
              <a:rPr lang="en-US" sz="18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902160" y="239760"/>
            <a:ext cx="907200" cy="3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480" tIns="48240" rIns="96480" bIns="4824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latin typeface="微软雅黑"/>
                <a:ea typeface="微软雅黑"/>
              </a:rPr>
              <a:t>标题文字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978480" y="432720"/>
            <a:ext cx="76716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480" tIns="48240" rIns="96480" bIns="482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08080"/>
                </a:solidFill>
                <a:latin typeface="Calibri"/>
              </a:rPr>
              <a:t>TEXT 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467640" y="304560"/>
            <a:ext cx="431640" cy="287640"/>
          </a:xfrm>
          <a:prstGeom prst="rightArrow">
            <a:avLst>
              <a:gd name="adj1" fmla="val 61440"/>
              <a:gd name="adj2" fmla="val 957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請按這裡編輯題名文字格式</a:t>
            </a:r>
          </a:p>
        </p:txBody>
      </p:sp>
      <p:sp>
        <p:nvSpPr>
          <p:cNvPr id="12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9303F6C-60BA-4817-8F57-9506ABB21747}" type="datetime">
              <a:rPr lang="en-US" sz="1800" b="0" strike="noStrike" spc="-1">
                <a:solidFill>
                  <a:srgbClr val="000000"/>
                </a:solidFill>
                <a:latin typeface="Calibri"/>
              </a:rPr>
              <a:t>12/23/2020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AF42E64-2C21-4704-AF55-49614282FB18}" type="slidenum">
              <a:rPr lang="en-US" sz="18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902160" y="239760"/>
            <a:ext cx="907200" cy="3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480" tIns="48240" rIns="96480" bIns="4824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latin typeface="微软雅黑"/>
                <a:ea typeface="微软雅黑"/>
              </a:rPr>
              <a:t>标题文字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467640" y="304560"/>
            <a:ext cx="431640" cy="287640"/>
          </a:xfrm>
          <a:prstGeom prst="rightArrow">
            <a:avLst>
              <a:gd name="adj1" fmla="val 61440"/>
              <a:gd name="adj2" fmla="val 957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6"/>
          <p:cNvSpPr/>
          <p:nvPr/>
        </p:nvSpPr>
        <p:spPr>
          <a:xfrm>
            <a:off x="978480" y="432720"/>
            <a:ext cx="76716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480" tIns="48240" rIns="96480" bIns="482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08080"/>
                </a:solidFill>
                <a:latin typeface="Calibri"/>
              </a:rPr>
              <a:t>TEXT 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請按這裡編輯題名文字格式</a:t>
            </a:r>
          </a:p>
        </p:txBody>
      </p:sp>
      <p:sp>
        <p:nvSpPr>
          <p:cNvPr id="171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CD46CCC-9AC1-4C6E-A591-ECE724D852F7}" type="datetime">
              <a:rPr lang="en-US" sz="1800" b="0" strike="noStrike" spc="-1">
                <a:solidFill>
                  <a:srgbClr val="000000"/>
                </a:solidFill>
                <a:latin typeface="Calibri"/>
              </a:rPr>
              <a:t>12/23/2020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C03A664-63E9-4EFD-B8B1-AE58737840BC}" type="slidenum">
              <a:rPr lang="en-US" sz="18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902160" y="239760"/>
            <a:ext cx="907200" cy="3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480" tIns="48240" rIns="96480" bIns="4824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latin typeface="微软雅黑"/>
                <a:ea typeface="微软雅黑"/>
              </a:rPr>
              <a:t>标题文字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467640" y="304560"/>
            <a:ext cx="431640" cy="287640"/>
          </a:xfrm>
          <a:prstGeom prst="rightArrow">
            <a:avLst>
              <a:gd name="adj1" fmla="val 61440"/>
              <a:gd name="adj2" fmla="val 957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978480" y="432720"/>
            <a:ext cx="76716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480" tIns="48240" rIns="96480" bIns="482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08080"/>
                </a:solidFill>
                <a:latin typeface="Calibri"/>
              </a:rPr>
              <a:t>TEXT 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請按這裡編輯題名文字格式</a:t>
            </a:r>
          </a:p>
        </p:txBody>
      </p:sp>
      <p:sp>
        <p:nvSpPr>
          <p:cNvPr id="215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721ADF47-5DED-486C-827D-CF9A4D219DEF}" type="datetime">
              <a:rPr lang="en-US" sz="1800" b="0" strike="noStrike" spc="-1">
                <a:solidFill>
                  <a:srgbClr val="000000"/>
                </a:solidFill>
                <a:latin typeface="Calibri"/>
              </a:rPr>
              <a:t>12/23/2020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BBA2291-BC5C-4579-8D56-082F98550896}" type="slidenum">
              <a:rPr lang="en-US" sz="18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902160" y="239760"/>
            <a:ext cx="907200" cy="3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480" tIns="48240" rIns="96480" bIns="4824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808080"/>
                </a:solidFill>
                <a:latin typeface="微软雅黑"/>
                <a:ea typeface="微软雅黑"/>
              </a:rPr>
              <a:t>标题文字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467640" y="304560"/>
            <a:ext cx="431640" cy="287640"/>
          </a:xfrm>
          <a:prstGeom prst="rightArrow">
            <a:avLst>
              <a:gd name="adj1" fmla="val 61440"/>
              <a:gd name="adj2" fmla="val 957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6"/>
          <p:cNvSpPr/>
          <p:nvPr/>
        </p:nvSpPr>
        <p:spPr>
          <a:xfrm>
            <a:off x="978480" y="432720"/>
            <a:ext cx="76716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480" tIns="48240" rIns="96480" bIns="482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08080"/>
                </a:solidFill>
                <a:latin typeface="Calibri"/>
              </a:rPr>
              <a:t>TEXT 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請按這裡編輯題名文字格式</a:t>
            </a:r>
          </a:p>
        </p:txBody>
      </p:sp>
      <p:sp>
        <p:nvSpPr>
          <p:cNvPr id="25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Calibri"/>
              </a:rPr>
              <a:t>請按這裡編輯題名文字格式</a:t>
            </a: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171320" y="1440000"/>
            <a:ext cx="38206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301">
                <a:solidFill>
                  <a:srgbClr val="595959"/>
                </a:solidFill>
                <a:latin typeface="Agency FB"/>
              </a:rPr>
              <a:t>專題報告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341" name="图片 4"/>
          <p:cNvPicPr/>
          <p:nvPr/>
        </p:nvPicPr>
        <p:blipFill>
          <a:blip r:embed="rId3"/>
          <a:srcRect l="29978"/>
          <a:stretch/>
        </p:blipFill>
        <p:spPr>
          <a:xfrm>
            <a:off x="0" y="-2880"/>
            <a:ext cx="5075640" cy="5030280"/>
          </a:xfrm>
          <a:prstGeom prst="rect">
            <a:avLst/>
          </a:prstGeom>
          <a:ln>
            <a:noFill/>
          </a:ln>
        </p:spPr>
      </p:pic>
      <p:grpSp>
        <p:nvGrpSpPr>
          <p:cNvPr id="342" name="Group 2"/>
          <p:cNvGrpSpPr/>
          <p:nvPr/>
        </p:nvGrpSpPr>
        <p:grpSpPr>
          <a:xfrm>
            <a:off x="4489200" y="3315240"/>
            <a:ext cx="1882440" cy="461880"/>
            <a:chOff x="4489200" y="3315240"/>
            <a:chExt cx="1882440" cy="461880"/>
          </a:xfrm>
        </p:grpSpPr>
        <p:sp>
          <p:nvSpPr>
            <p:cNvPr id="343" name="CustomShape 3"/>
            <p:cNvSpPr/>
            <p:nvPr/>
          </p:nvSpPr>
          <p:spPr>
            <a:xfrm>
              <a:off x="4931640" y="3443400"/>
              <a:ext cx="14400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7F7F7F"/>
                  </a:solidFill>
                  <a:latin typeface="微软雅黑"/>
                  <a:ea typeface="微软雅黑"/>
                </a:rPr>
                <a:t>林雨柔</a:t>
              </a:r>
              <a:endParaRPr lang="en-US" sz="1600" b="0" strike="noStrike" spc="-1">
                <a:latin typeface="Arial"/>
              </a:endParaRPr>
            </a:p>
          </p:txBody>
        </p:sp>
        <p:pic>
          <p:nvPicPr>
            <p:cNvPr id="344" name="图片 5"/>
            <p:cNvPicPr/>
            <p:nvPr/>
          </p:nvPicPr>
          <p:blipFill>
            <a:blip r:embed="rId4"/>
            <a:stretch/>
          </p:blipFill>
          <p:spPr>
            <a:xfrm>
              <a:off x="4489200" y="3315240"/>
              <a:ext cx="434880" cy="45072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05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前台設計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圖片 3"/>
          <p:cNvPicPr/>
          <p:nvPr/>
        </p:nvPicPr>
        <p:blipFill>
          <a:blip r:embed="rId2"/>
          <a:stretch/>
        </p:blipFill>
        <p:spPr>
          <a:xfrm>
            <a:off x="288000" y="1284840"/>
            <a:ext cx="4244400" cy="3461040"/>
          </a:xfrm>
          <a:prstGeom prst="rect">
            <a:avLst/>
          </a:prstGeom>
          <a:ln>
            <a:noFill/>
          </a:ln>
        </p:spPr>
      </p:pic>
      <p:pic>
        <p:nvPicPr>
          <p:cNvPr id="452" name="圖片 4"/>
          <p:cNvPicPr/>
          <p:nvPr/>
        </p:nvPicPr>
        <p:blipFill>
          <a:blip r:embed="rId3"/>
          <a:stretch/>
        </p:blipFill>
        <p:spPr>
          <a:xfrm>
            <a:off x="4606560" y="1284840"/>
            <a:ext cx="4249440" cy="346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05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前台設計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5" name="圖片 1"/>
          <p:cNvPicPr/>
          <p:nvPr/>
        </p:nvPicPr>
        <p:blipFill>
          <a:blip r:embed="rId2"/>
          <a:stretch/>
        </p:blipFill>
        <p:spPr>
          <a:xfrm>
            <a:off x="288000" y="1375560"/>
            <a:ext cx="4342320" cy="3348720"/>
          </a:xfrm>
          <a:prstGeom prst="rect">
            <a:avLst/>
          </a:prstGeom>
          <a:ln>
            <a:noFill/>
          </a:ln>
        </p:spPr>
      </p:pic>
      <p:pic>
        <p:nvPicPr>
          <p:cNvPr id="456" name="圖片 2"/>
          <p:cNvPicPr/>
          <p:nvPr/>
        </p:nvPicPr>
        <p:blipFill>
          <a:blip r:embed="rId3"/>
          <a:stretch/>
        </p:blipFill>
        <p:spPr>
          <a:xfrm>
            <a:off x="4749840" y="1368000"/>
            <a:ext cx="4337640" cy="335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05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前台設計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9" name="圖片 2"/>
          <p:cNvPicPr/>
          <p:nvPr/>
        </p:nvPicPr>
        <p:blipFill>
          <a:blip r:embed="rId2"/>
          <a:stretch/>
        </p:blipFill>
        <p:spPr>
          <a:xfrm>
            <a:off x="4584600" y="1329120"/>
            <a:ext cx="4415400" cy="3526560"/>
          </a:xfrm>
          <a:prstGeom prst="rect">
            <a:avLst/>
          </a:prstGeom>
          <a:ln>
            <a:noFill/>
          </a:ln>
        </p:spPr>
      </p:pic>
      <p:pic>
        <p:nvPicPr>
          <p:cNvPr id="460" name="圖片 459"/>
          <p:cNvPicPr/>
          <p:nvPr/>
        </p:nvPicPr>
        <p:blipFill>
          <a:blip r:embed="rId3"/>
          <a:stretch/>
        </p:blipFill>
        <p:spPr>
          <a:xfrm>
            <a:off x="288000" y="1296000"/>
            <a:ext cx="4205880" cy="354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05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前台設計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圖片 1"/>
          <p:cNvPicPr/>
          <p:nvPr/>
        </p:nvPicPr>
        <p:blipFill>
          <a:blip r:embed="rId2"/>
          <a:stretch/>
        </p:blipFill>
        <p:spPr>
          <a:xfrm>
            <a:off x="198720" y="1362960"/>
            <a:ext cx="4310280" cy="3317040"/>
          </a:xfrm>
          <a:prstGeom prst="rect">
            <a:avLst/>
          </a:prstGeom>
          <a:ln>
            <a:noFill/>
          </a:ln>
        </p:spPr>
      </p:pic>
      <p:pic>
        <p:nvPicPr>
          <p:cNvPr id="464" name="圖片 2"/>
          <p:cNvPicPr/>
          <p:nvPr/>
        </p:nvPicPr>
        <p:blipFill>
          <a:blip r:embed="rId3"/>
          <a:stretch/>
        </p:blipFill>
        <p:spPr>
          <a:xfrm>
            <a:off x="4688640" y="1362960"/>
            <a:ext cx="4311360" cy="330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05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前台設計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7" name="圖片 466"/>
          <p:cNvPicPr/>
          <p:nvPr/>
        </p:nvPicPr>
        <p:blipFill>
          <a:blip r:embed="rId2"/>
          <a:stretch/>
        </p:blipFill>
        <p:spPr>
          <a:xfrm>
            <a:off x="201240" y="1278360"/>
            <a:ext cx="4337640" cy="3257640"/>
          </a:xfrm>
          <a:prstGeom prst="rect">
            <a:avLst/>
          </a:prstGeom>
          <a:ln>
            <a:noFill/>
          </a:ln>
        </p:spPr>
      </p:pic>
      <p:pic>
        <p:nvPicPr>
          <p:cNvPr id="468" name="圖片 467"/>
          <p:cNvPicPr/>
          <p:nvPr/>
        </p:nvPicPr>
        <p:blipFill>
          <a:blip r:embed="rId3"/>
          <a:stretch/>
        </p:blipFill>
        <p:spPr>
          <a:xfrm>
            <a:off x="4566600" y="1260000"/>
            <a:ext cx="4361400" cy="326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06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後台設計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1" name="圖片 4"/>
          <p:cNvPicPr/>
          <p:nvPr/>
        </p:nvPicPr>
        <p:blipFill>
          <a:blip r:embed="rId2"/>
          <a:stretch/>
        </p:blipFill>
        <p:spPr>
          <a:xfrm>
            <a:off x="216000" y="1398600"/>
            <a:ext cx="4311720" cy="3353400"/>
          </a:xfrm>
          <a:prstGeom prst="rect">
            <a:avLst/>
          </a:prstGeom>
          <a:ln>
            <a:noFill/>
          </a:ln>
        </p:spPr>
      </p:pic>
      <p:pic>
        <p:nvPicPr>
          <p:cNvPr id="472" name="圖片 5"/>
          <p:cNvPicPr/>
          <p:nvPr/>
        </p:nvPicPr>
        <p:blipFill>
          <a:blip r:embed="rId3"/>
          <a:stretch/>
        </p:blipFill>
        <p:spPr>
          <a:xfrm>
            <a:off x="4631760" y="1398600"/>
            <a:ext cx="4310280" cy="335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07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主題配色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5" name="圖片 474"/>
          <p:cNvPicPr/>
          <p:nvPr/>
        </p:nvPicPr>
        <p:blipFill>
          <a:blip r:embed="rId2"/>
          <a:stretch/>
        </p:blipFill>
        <p:spPr>
          <a:xfrm>
            <a:off x="360000" y="1440000"/>
            <a:ext cx="8127360" cy="3165840"/>
          </a:xfrm>
          <a:prstGeom prst="rect">
            <a:avLst/>
          </a:prstGeom>
          <a:ln>
            <a:noFill/>
          </a:ln>
        </p:spPr>
      </p:pic>
      <p:sp>
        <p:nvSpPr>
          <p:cNvPr id="476" name="CustomShape 3"/>
          <p:cNvSpPr/>
          <p:nvPr/>
        </p:nvSpPr>
        <p:spPr>
          <a:xfrm>
            <a:off x="3744000" y="288000"/>
            <a:ext cx="5400000" cy="189360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图片 4"/>
          <p:cNvPicPr/>
          <p:nvPr/>
        </p:nvPicPr>
        <p:blipFill>
          <a:blip r:embed="rId3"/>
          <a:srcRect l="29978"/>
          <a:stretch/>
        </p:blipFill>
        <p:spPr>
          <a:xfrm>
            <a:off x="0" y="-2880"/>
            <a:ext cx="5075640" cy="5030280"/>
          </a:xfrm>
          <a:prstGeom prst="rect">
            <a:avLst/>
          </a:prstGeom>
          <a:ln>
            <a:noFill/>
          </a:ln>
        </p:spPr>
      </p:pic>
      <p:pic>
        <p:nvPicPr>
          <p:cNvPr id="478" name="Picture 2"/>
          <p:cNvPicPr/>
          <p:nvPr/>
        </p:nvPicPr>
        <p:blipFill>
          <a:blip r:embed="rId4"/>
          <a:stretch/>
        </p:blipFill>
        <p:spPr>
          <a:xfrm>
            <a:off x="4284720" y="792000"/>
            <a:ext cx="3779280" cy="37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1"/>
          <p:cNvGrpSpPr/>
          <p:nvPr/>
        </p:nvGrpSpPr>
        <p:grpSpPr>
          <a:xfrm>
            <a:off x="1656000" y="1224000"/>
            <a:ext cx="1427400" cy="1788840"/>
            <a:chOff x="1656000" y="1224000"/>
            <a:chExt cx="1427400" cy="1788840"/>
          </a:xfrm>
        </p:grpSpPr>
        <p:sp>
          <p:nvSpPr>
            <p:cNvPr id="346" name="CustomShape 2"/>
            <p:cNvSpPr/>
            <p:nvPr/>
          </p:nvSpPr>
          <p:spPr>
            <a:xfrm>
              <a:off x="1740240" y="1224000"/>
              <a:ext cx="1259280" cy="925920"/>
            </a:xfrm>
            <a:prstGeom prst="roundRect">
              <a:avLst>
                <a:gd name="adj" fmla="val 93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3"/>
            <p:cNvSpPr/>
            <p:nvPr/>
          </p:nvSpPr>
          <p:spPr>
            <a:xfrm>
              <a:off x="1656000" y="1784520"/>
              <a:ext cx="1427400" cy="1228320"/>
            </a:xfrm>
            <a:custGeom>
              <a:avLst/>
              <a:gdLst/>
              <a:ahLst/>
              <a:cxnLst/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240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CustomShape 4"/>
            <p:cNvSpPr/>
            <p:nvPr/>
          </p:nvSpPr>
          <p:spPr>
            <a:xfrm>
              <a:off x="2137680" y="1599480"/>
              <a:ext cx="464040" cy="37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5"/>
            <p:cNvSpPr/>
            <p:nvPr/>
          </p:nvSpPr>
          <p:spPr>
            <a:xfrm>
              <a:off x="2062440" y="1337400"/>
              <a:ext cx="647640" cy="570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300" b="0" strike="noStrike" spc="-1">
                  <a:solidFill>
                    <a:srgbClr val="FFFFFF"/>
                  </a:solidFill>
                  <a:latin typeface="Impact"/>
                  <a:ea typeface="张海山锐谐体2.0-授权联系：Samtype@QQ.com"/>
                </a:rPr>
                <a:t>01</a:t>
              </a:r>
              <a:endParaRPr lang="en-US" sz="3300" b="0" strike="noStrike" spc="-1">
                <a:latin typeface="Arial"/>
              </a:endParaRPr>
            </a:p>
          </p:txBody>
        </p:sp>
        <p:sp>
          <p:nvSpPr>
            <p:cNvPr id="350" name="CustomShape 6"/>
            <p:cNvSpPr/>
            <p:nvPr/>
          </p:nvSpPr>
          <p:spPr>
            <a:xfrm>
              <a:off x="1941840" y="2084760"/>
              <a:ext cx="856440" cy="250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808080"/>
                  </a:solidFill>
                  <a:latin typeface="微软雅黑"/>
                  <a:ea typeface="微软雅黑"/>
                </a:rPr>
                <a:t>主題介紹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1" name="CustomShape 7"/>
            <p:cNvSpPr/>
            <p:nvPr/>
          </p:nvSpPr>
          <p:spPr>
            <a:xfrm>
              <a:off x="1935360" y="2302560"/>
              <a:ext cx="869400" cy="155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2" name="Group 8"/>
          <p:cNvGrpSpPr/>
          <p:nvPr/>
        </p:nvGrpSpPr>
        <p:grpSpPr>
          <a:xfrm>
            <a:off x="3166560" y="1235160"/>
            <a:ext cx="1428840" cy="1788840"/>
            <a:chOff x="3166560" y="1235160"/>
            <a:chExt cx="1428840" cy="1788840"/>
          </a:xfrm>
        </p:grpSpPr>
        <p:sp>
          <p:nvSpPr>
            <p:cNvPr id="353" name="CustomShape 9"/>
            <p:cNvSpPr/>
            <p:nvPr/>
          </p:nvSpPr>
          <p:spPr>
            <a:xfrm>
              <a:off x="3250080" y="1235160"/>
              <a:ext cx="1261080" cy="925920"/>
            </a:xfrm>
            <a:prstGeom prst="roundRect">
              <a:avLst>
                <a:gd name="adj" fmla="val 93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CustomShape 10"/>
            <p:cNvSpPr/>
            <p:nvPr/>
          </p:nvSpPr>
          <p:spPr>
            <a:xfrm>
              <a:off x="3166560" y="1795680"/>
              <a:ext cx="1428840" cy="1228320"/>
            </a:xfrm>
            <a:custGeom>
              <a:avLst/>
              <a:gdLst/>
              <a:ahLst/>
              <a:cxnLst/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24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11"/>
            <p:cNvSpPr/>
            <p:nvPr/>
          </p:nvSpPr>
          <p:spPr>
            <a:xfrm>
              <a:off x="3649320" y="1610640"/>
              <a:ext cx="462600" cy="37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12"/>
            <p:cNvSpPr/>
            <p:nvPr/>
          </p:nvSpPr>
          <p:spPr>
            <a:xfrm>
              <a:off x="3548520" y="1348560"/>
              <a:ext cx="690840" cy="570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300" b="0" strike="noStrike" spc="-1">
                  <a:solidFill>
                    <a:srgbClr val="FFFFFF"/>
                  </a:solidFill>
                  <a:latin typeface="Impact"/>
                  <a:ea typeface="张海山锐谐体2.0-授权联系：Samtype@QQ.com"/>
                </a:rPr>
                <a:t>02</a:t>
              </a:r>
              <a:endParaRPr lang="en-US" sz="3300" b="0" strike="noStrike" spc="-1">
                <a:latin typeface="Arial"/>
              </a:endParaRPr>
            </a:p>
          </p:txBody>
        </p:sp>
        <p:sp>
          <p:nvSpPr>
            <p:cNvPr id="357" name="CustomShape 13"/>
            <p:cNvSpPr/>
            <p:nvPr/>
          </p:nvSpPr>
          <p:spPr>
            <a:xfrm>
              <a:off x="3452040" y="2095920"/>
              <a:ext cx="857520" cy="615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808080"/>
                  </a:solidFill>
                  <a:latin typeface="微软雅黑"/>
                  <a:ea typeface="微软雅黑"/>
                </a:rPr>
                <a:t>原網站的使用者體驗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8" name="CustomShape 14"/>
            <p:cNvSpPr/>
            <p:nvPr/>
          </p:nvSpPr>
          <p:spPr>
            <a:xfrm>
              <a:off x="3370680" y="2313720"/>
              <a:ext cx="1020240" cy="18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9" name="Group 15"/>
          <p:cNvGrpSpPr/>
          <p:nvPr/>
        </p:nvGrpSpPr>
        <p:grpSpPr>
          <a:xfrm>
            <a:off x="4667400" y="1235160"/>
            <a:ext cx="1427400" cy="1788840"/>
            <a:chOff x="4667400" y="1235160"/>
            <a:chExt cx="1427400" cy="1788840"/>
          </a:xfrm>
        </p:grpSpPr>
        <p:sp>
          <p:nvSpPr>
            <p:cNvPr id="360" name="CustomShape 16"/>
            <p:cNvSpPr/>
            <p:nvPr/>
          </p:nvSpPr>
          <p:spPr>
            <a:xfrm>
              <a:off x="4751280" y="1235160"/>
              <a:ext cx="1259280" cy="925920"/>
            </a:xfrm>
            <a:prstGeom prst="roundRect">
              <a:avLst>
                <a:gd name="adj" fmla="val 93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17"/>
            <p:cNvSpPr/>
            <p:nvPr/>
          </p:nvSpPr>
          <p:spPr>
            <a:xfrm>
              <a:off x="4667400" y="1795680"/>
              <a:ext cx="1427400" cy="1228320"/>
            </a:xfrm>
            <a:custGeom>
              <a:avLst/>
              <a:gdLst/>
              <a:ahLst/>
              <a:cxnLst/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24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18"/>
            <p:cNvSpPr/>
            <p:nvPr/>
          </p:nvSpPr>
          <p:spPr>
            <a:xfrm>
              <a:off x="5149080" y="1610640"/>
              <a:ext cx="464040" cy="37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19"/>
            <p:cNvSpPr/>
            <p:nvPr/>
          </p:nvSpPr>
          <p:spPr>
            <a:xfrm>
              <a:off x="5007600" y="1348560"/>
              <a:ext cx="755280" cy="570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300" b="0" strike="noStrike" spc="-1">
                  <a:solidFill>
                    <a:srgbClr val="FFFFFF"/>
                  </a:solidFill>
                  <a:latin typeface="Impact"/>
                  <a:ea typeface="张海山锐谐体2.0-授权联系：Samtype@QQ.com"/>
                </a:rPr>
                <a:t>03</a:t>
              </a:r>
              <a:endParaRPr lang="en-US" sz="3300" b="0" strike="noStrike" spc="-1">
                <a:latin typeface="Arial"/>
              </a:endParaRPr>
            </a:p>
          </p:txBody>
        </p:sp>
        <p:sp>
          <p:nvSpPr>
            <p:cNvPr id="364" name="CustomShape 20"/>
            <p:cNvSpPr/>
            <p:nvPr/>
          </p:nvSpPr>
          <p:spPr>
            <a:xfrm>
              <a:off x="4952880" y="2095920"/>
              <a:ext cx="856440" cy="4330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808080"/>
                  </a:solidFill>
                  <a:latin typeface="微软雅黑"/>
                  <a:ea typeface="微软雅黑"/>
                </a:rPr>
                <a:t>改善、增加功能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5" name="CustomShape 21"/>
            <p:cNvSpPr/>
            <p:nvPr/>
          </p:nvSpPr>
          <p:spPr>
            <a:xfrm>
              <a:off x="4844880" y="2313720"/>
              <a:ext cx="1072440" cy="18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6" name="Group 22"/>
          <p:cNvGrpSpPr/>
          <p:nvPr/>
        </p:nvGrpSpPr>
        <p:grpSpPr>
          <a:xfrm>
            <a:off x="6179400" y="1224000"/>
            <a:ext cx="1428840" cy="1788840"/>
            <a:chOff x="6179400" y="1224000"/>
            <a:chExt cx="1428840" cy="1788840"/>
          </a:xfrm>
        </p:grpSpPr>
        <p:sp>
          <p:nvSpPr>
            <p:cNvPr id="367" name="CustomShape 23"/>
            <p:cNvSpPr/>
            <p:nvPr/>
          </p:nvSpPr>
          <p:spPr>
            <a:xfrm>
              <a:off x="6263640" y="1224000"/>
              <a:ext cx="1260720" cy="925920"/>
            </a:xfrm>
            <a:prstGeom prst="roundRect">
              <a:avLst>
                <a:gd name="adj" fmla="val 9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24"/>
            <p:cNvSpPr/>
            <p:nvPr/>
          </p:nvSpPr>
          <p:spPr>
            <a:xfrm>
              <a:off x="6179400" y="1784520"/>
              <a:ext cx="1428840" cy="1228320"/>
            </a:xfrm>
            <a:custGeom>
              <a:avLst/>
              <a:gdLst/>
              <a:ahLst/>
              <a:cxnLst/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240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25"/>
            <p:cNvSpPr/>
            <p:nvPr/>
          </p:nvSpPr>
          <p:spPr>
            <a:xfrm>
              <a:off x="6662520" y="1599480"/>
              <a:ext cx="462240" cy="370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26"/>
            <p:cNvSpPr/>
            <p:nvPr/>
          </p:nvSpPr>
          <p:spPr>
            <a:xfrm>
              <a:off x="6544800" y="1337400"/>
              <a:ext cx="676440" cy="570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300" b="0" strike="noStrike" spc="-1">
                  <a:solidFill>
                    <a:srgbClr val="FFFFFF"/>
                  </a:solidFill>
                  <a:latin typeface="Impact"/>
                  <a:ea typeface="张海山锐谐体2.0-授权联系：Samtype@QQ.com"/>
                </a:rPr>
                <a:t>04</a:t>
              </a:r>
              <a:endParaRPr lang="en-US" sz="3300" b="0" strike="noStrike" spc="-1">
                <a:latin typeface="Arial"/>
              </a:endParaRPr>
            </a:p>
          </p:txBody>
        </p:sp>
        <p:sp>
          <p:nvSpPr>
            <p:cNvPr id="371" name="CustomShape 27"/>
            <p:cNvSpPr/>
            <p:nvPr/>
          </p:nvSpPr>
          <p:spPr>
            <a:xfrm>
              <a:off x="6342480" y="2084760"/>
              <a:ext cx="1142280" cy="250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808080"/>
                  </a:solidFill>
                  <a:latin typeface="微软雅黑"/>
                  <a:ea typeface="微软雅黑"/>
                </a:rPr>
                <a:t>網站架構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72" name="CustomShape 28"/>
            <p:cNvSpPr/>
            <p:nvPr/>
          </p:nvSpPr>
          <p:spPr>
            <a:xfrm>
              <a:off x="6376320" y="2302560"/>
              <a:ext cx="1035000" cy="18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3" name="CustomShape 29"/>
          <p:cNvSpPr/>
          <p:nvPr/>
        </p:nvSpPr>
        <p:spPr>
          <a:xfrm>
            <a:off x="3572280" y="219240"/>
            <a:ext cx="2043720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700" b="1" strike="noStrike" spc="-1">
                <a:solidFill>
                  <a:srgbClr val="808080"/>
                </a:solidFill>
                <a:latin typeface="Arial"/>
                <a:ea typeface="微软雅黑"/>
              </a:rPr>
              <a:t>目  錄</a:t>
            </a:r>
            <a:endParaRPr lang="en-US" sz="4700" b="0" strike="noStrike" spc="-1">
              <a:latin typeface="Arial"/>
            </a:endParaRPr>
          </a:p>
        </p:txBody>
      </p:sp>
      <p:sp>
        <p:nvSpPr>
          <p:cNvPr id="374" name="CustomShape 30"/>
          <p:cNvSpPr/>
          <p:nvPr/>
        </p:nvSpPr>
        <p:spPr>
          <a:xfrm>
            <a:off x="3600000" y="936000"/>
            <a:ext cx="202284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808080"/>
                </a:solidFill>
                <a:latin typeface="Arial"/>
                <a:ea typeface="微软雅黑"/>
              </a:rPr>
              <a:t>CONTENTS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75" name="Group 31"/>
          <p:cNvGrpSpPr/>
          <p:nvPr/>
        </p:nvGrpSpPr>
        <p:grpSpPr>
          <a:xfrm>
            <a:off x="2520000" y="3179160"/>
            <a:ext cx="1427400" cy="1788840"/>
            <a:chOff x="2520000" y="3179160"/>
            <a:chExt cx="1427400" cy="1788840"/>
          </a:xfrm>
        </p:grpSpPr>
        <p:sp>
          <p:nvSpPr>
            <p:cNvPr id="376" name="CustomShape 32"/>
            <p:cNvSpPr/>
            <p:nvPr/>
          </p:nvSpPr>
          <p:spPr>
            <a:xfrm>
              <a:off x="2603880" y="3179160"/>
              <a:ext cx="1259280" cy="925920"/>
            </a:xfrm>
            <a:prstGeom prst="roundRect">
              <a:avLst>
                <a:gd name="adj" fmla="val 93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CustomShape 33"/>
            <p:cNvSpPr/>
            <p:nvPr/>
          </p:nvSpPr>
          <p:spPr>
            <a:xfrm>
              <a:off x="2520000" y="3739680"/>
              <a:ext cx="1427400" cy="1228320"/>
            </a:xfrm>
            <a:custGeom>
              <a:avLst/>
              <a:gdLst/>
              <a:ahLst/>
              <a:cxnLst/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24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CustomShape 34"/>
            <p:cNvSpPr/>
            <p:nvPr/>
          </p:nvSpPr>
          <p:spPr>
            <a:xfrm>
              <a:off x="3001680" y="3554640"/>
              <a:ext cx="464040" cy="37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35"/>
            <p:cNvSpPr/>
            <p:nvPr/>
          </p:nvSpPr>
          <p:spPr>
            <a:xfrm>
              <a:off x="2860200" y="3292560"/>
              <a:ext cx="755280" cy="570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300" b="0" strike="noStrike" spc="-1">
                  <a:solidFill>
                    <a:srgbClr val="FFFFFF"/>
                  </a:solidFill>
                  <a:latin typeface="Impact"/>
                  <a:ea typeface="张海山锐谐体2.0-授权联系：Samtype@QQ.com"/>
                </a:rPr>
                <a:t>05</a:t>
              </a:r>
              <a:endParaRPr lang="en-US" sz="3300" b="0" strike="noStrike" spc="-1">
                <a:latin typeface="Arial"/>
              </a:endParaRPr>
            </a:p>
          </p:txBody>
        </p:sp>
        <p:sp>
          <p:nvSpPr>
            <p:cNvPr id="380" name="CustomShape 36"/>
            <p:cNvSpPr/>
            <p:nvPr/>
          </p:nvSpPr>
          <p:spPr>
            <a:xfrm>
              <a:off x="2805480" y="4039920"/>
              <a:ext cx="856440" cy="251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808080"/>
                  </a:solidFill>
                  <a:latin typeface="微软雅黑"/>
                  <a:ea typeface="微软雅黑"/>
                </a:rPr>
                <a:t>前台設計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81" name="CustomShape 37"/>
            <p:cNvSpPr/>
            <p:nvPr/>
          </p:nvSpPr>
          <p:spPr>
            <a:xfrm>
              <a:off x="2697480" y="4257720"/>
              <a:ext cx="1072440" cy="18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2" name="Group 38"/>
          <p:cNvGrpSpPr/>
          <p:nvPr/>
        </p:nvGrpSpPr>
        <p:grpSpPr>
          <a:xfrm>
            <a:off x="4079160" y="3168000"/>
            <a:ext cx="1428840" cy="1788840"/>
            <a:chOff x="4079160" y="3168000"/>
            <a:chExt cx="1428840" cy="1788840"/>
          </a:xfrm>
        </p:grpSpPr>
        <p:sp>
          <p:nvSpPr>
            <p:cNvPr id="383" name="CustomShape 39"/>
            <p:cNvSpPr/>
            <p:nvPr/>
          </p:nvSpPr>
          <p:spPr>
            <a:xfrm>
              <a:off x="4163400" y="3168000"/>
              <a:ext cx="1260720" cy="925920"/>
            </a:xfrm>
            <a:prstGeom prst="roundRect">
              <a:avLst>
                <a:gd name="adj" fmla="val 9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CustomShape 40"/>
            <p:cNvSpPr/>
            <p:nvPr/>
          </p:nvSpPr>
          <p:spPr>
            <a:xfrm>
              <a:off x="4079160" y="3728520"/>
              <a:ext cx="1428840" cy="1228320"/>
            </a:xfrm>
            <a:custGeom>
              <a:avLst/>
              <a:gdLst/>
              <a:ahLst/>
              <a:cxnLst/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240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CustomShape 41"/>
            <p:cNvSpPr/>
            <p:nvPr/>
          </p:nvSpPr>
          <p:spPr>
            <a:xfrm>
              <a:off x="4562280" y="3543480"/>
              <a:ext cx="462240" cy="370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42"/>
            <p:cNvSpPr/>
            <p:nvPr/>
          </p:nvSpPr>
          <p:spPr>
            <a:xfrm>
              <a:off x="4444560" y="3281400"/>
              <a:ext cx="676440" cy="570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300" b="0" strike="noStrike" spc="-1">
                  <a:solidFill>
                    <a:srgbClr val="FFFFFF"/>
                  </a:solidFill>
                  <a:latin typeface="Impact"/>
                  <a:ea typeface="张海山锐谐体2.0-授权联系：Samtype@QQ.com"/>
                </a:rPr>
                <a:t>06</a:t>
              </a:r>
              <a:endParaRPr lang="en-US" sz="3300" b="0" strike="noStrike" spc="-1">
                <a:latin typeface="Arial"/>
              </a:endParaRPr>
            </a:p>
          </p:txBody>
        </p:sp>
        <p:sp>
          <p:nvSpPr>
            <p:cNvPr id="387" name="CustomShape 43"/>
            <p:cNvSpPr/>
            <p:nvPr/>
          </p:nvSpPr>
          <p:spPr>
            <a:xfrm>
              <a:off x="4242240" y="4028760"/>
              <a:ext cx="1142280" cy="250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808080"/>
                  </a:solidFill>
                  <a:latin typeface="微软雅黑"/>
                  <a:ea typeface="微软雅黑"/>
                </a:rPr>
                <a:t>後台設計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88" name="CustomShape 44"/>
            <p:cNvSpPr/>
            <p:nvPr/>
          </p:nvSpPr>
          <p:spPr>
            <a:xfrm>
              <a:off x="4276080" y="4246560"/>
              <a:ext cx="1035000" cy="18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9" name="Group 45"/>
          <p:cNvGrpSpPr/>
          <p:nvPr/>
        </p:nvGrpSpPr>
        <p:grpSpPr>
          <a:xfrm>
            <a:off x="5616000" y="3168000"/>
            <a:ext cx="1427400" cy="1788840"/>
            <a:chOff x="5616000" y="3168000"/>
            <a:chExt cx="1427400" cy="1788840"/>
          </a:xfrm>
        </p:grpSpPr>
        <p:sp>
          <p:nvSpPr>
            <p:cNvPr id="390" name="CustomShape 46"/>
            <p:cNvSpPr/>
            <p:nvPr/>
          </p:nvSpPr>
          <p:spPr>
            <a:xfrm>
              <a:off x="5699880" y="3168000"/>
              <a:ext cx="1259280" cy="925920"/>
            </a:xfrm>
            <a:prstGeom prst="roundRect">
              <a:avLst>
                <a:gd name="adj" fmla="val 93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CustomShape 47"/>
            <p:cNvSpPr/>
            <p:nvPr/>
          </p:nvSpPr>
          <p:spPr>
            <a:xfrm>
              <a:off x="5616000" y="3728520"/>
              <a:ext cx="1427400" cy="1228320"/>
            </a:xfrm>
            <a:custGeom>
              <a:avLst/>
              <a:gdLst/>
              <a:ahLst/>
              <a:cxnLst/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24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CustomShape 48"/>
            <p:cNvSpPr/>
            <p:nvPr/>
          </p:nvSpPr>
          <p:spPr>
            <a:xfrm>
              <a:off x="6097680" y="3543480"/>
              <a:ext cx="464040" cy="37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CustomShape 49"/>
            <p:cNvSpPr/>
            <p:nvPr/>
          </p:nvSpPr>
          <p:spPr>
            <a:xfrm>
              <a:off x="5956200" y="3281400"/>
              <a:ext cx="755280" cy="570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300" b="0" strike="noStrike" spc="-1">
                  <a:solidFill>
                    <a:srgbClr val="FFFFFF"/>
                  </a:solidFill>
                  <a:latin typeface="Impact"/>
                  <a:ea typeface="张海山锐谐体2.0-授权联系：Samtype@QQ.com"/>
                </a:rPr>
                <a:t>07</a:t>
              </a:r>
              <a:endParaRPr lang="en-US" sz="3300" b="0" strike="noStrike" spc="-1">
                <a:latin typeface="Arial"/>
              </a:endParaRPr>
            </a:p>
          </p:txBody>
        </p:sp>
        <p:sp>
          <p:nvSpPr>
            <p:cNvPr id="394" name="CustomShape 50"/>
            <p:cNvSpPr/>
            <p:nvPr/>
          </p:nvSpPr>
          <p:spPr>
            <a:xfrm>
              <a:off x="5901480" y="4028760"/>
              <a:ext cx="856440" cy="251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760" tIns="34200" rIns="68760" bIns="342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808080"/>
                  </a:solidFill>
                  <a:latin typeface="微软雅黑"/>
                  <a:ea typeface="微软雅黑"/>
                </a:rPr>
                <a:t>主題配色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95" name="CustomShape 51"/>
            <p:cNvSpPr/>
            <p:nvPr/>
          </p:nvSpPr>
          <p:spPr>
            <a:xfrm>
              <a:off x="5793480" y="4246560"/>
              <a:ext cx="1072440" cy="189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 additive="repl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2683320" y="462420"/>
            <a:ext cx="281880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000000"/>
                </a:solidFill>
                <a:latin typeface="Microsoft JhengHei UI"/>
                <a:ea typeface="Microsoft JhengHei UI"/>
              </a:rPr>
              <a:t>主題介紹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360000" y="1368000"/>
            <a:ext cx="2980080" cy="57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 UI"/>
                <a:ea typeface="Microsoft JhengHei UI"/>
              </a:rPr>
              <a:t>網站名稱:艾力特淨水科技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 UI"/>
                <a:ea typeface="Microsoft JhengHei UI"/>
              </a:rPr>
              <a:t>網站類型:品牌形象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983222" y="26613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alibri"/>
              </a:rPr>
              <a:t>01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399" name="图片 17"/>
          <p:cNvPicPr/>
          <p:nvPr/>
        </p:nvPicPr>
        <p:blipFill>
          <a:blip r:embed="rId3"/>
          <a:srcRect l="29978"/>
          <a:stretch/>
        </p:blipFill>
        <p:spPr>
          <a:xfrm rot="5400000">
            <a:off x="4623120" y="-5040"/>
            <a:ext cx="4541040" cy="4500360"/>
          </a:xfrm>
          <a:prstGeom prst="rect">
            <a:avLst/>
          </a:prstGeom>
          <a:ln>
            <a:noFill/>
          </a:ln>
        </p:spPr>
      </p:pic>
      <p:pic>
        <p:nvPicPr>
          <p:cNvPr id="400" name="Picture 2"/>
          <p:cNvPicPr/>
          <p:nvPr/>
        </p:nvPicPr>
        <p:blipFill>
          <a:blip r:embed="rId4"/>
          <a:stretch/>
        </p:blipFill>
        <p:spPr>
          <a:xfrm>
            <a:off x="2016000" y="2111760"/>
            <a:ext cx="5466960" cy="235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933200" y="459000"/>
            <a:ext cx="490680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原網站的使用者體驗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574560" y="1473120"/>
            <a:ext cx="3745440" cy="14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網址:http://www.amrita.com.tw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網頁款式較舊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無RWD響應式網頁設計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畫面雜亂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288000" y="28836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02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1728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11111"/>
                </a:solidFill>
                <a:latin typeface="Microsoft JhengHei UI"/>
                <a:ea typeface="Microsoft JhengHei UI"/>
              </a:rPr>
              <a:t>改善、增加功能</a:t>
            </a:r>
            <a:endParaRPr lang="en-US" sz="2800" b="0" strike="noStrike" spc="-1">
              <a:solidFill>
                <a:srgbClr val="111111"/>
              </a:solidFill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03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9560" y="1296000"/>
            <a:ext cx="3655800" cy="10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Microsoft JhengHei UI"/>
                <a:ea typeface="Microsoft JhengHei UI"/>
              </a:rPr>
              <a:t>3-1.簡化整體畫面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 UI"/>
                <a:ea typeface="Microsoft JhengHei UI"/>
              </a:rPr>
              <a:t>簡化畫面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 UI"/>
                <a:ea typeface="Microsoft JhengHei UI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 UI"/>
                <a:ea typeface="Microsoft JhengHei UI"/>
              </a:rPr>
              <a:t>改折疊或下拉式選單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 UI"/>
                <a:ea typeface="Microsoft JhengHei UI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 UI"/>
                <a:ea typeface="Microsoft JhengHei UI"/>
              </a:rPr>
              <a:t>改RWD互動式網頁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圖片 6"/>
          <p:cNvPicPr/>
          <p:nvPr/>
        </p:nvPicPr>
        <p:blipFill>
          <a:blip r:embed="rId2"/>
          <a:stretch/>
        </p:blipFill>
        <p:spPr>
          <a:xfrm>
            <a:off x="720000" y="2448000"/>
            <a:ext cx="4659840" cy="2300400"/>
          </a:xfrm>
          <a:prstGeom prst="rect">
            <a:avLst/>
          </a:prstGeom>
          <a:ln>
            <a:noFill/>
          </a:ln>
        </p:spPr>
      </p:pic>
      <p:pic>
        <p:nvPicPr>
          <p:cNvPr id="408" name="圖片 8"/>
          <p:cNvPicPr/>
          <p:nvPr/>
        </p:nvPicPr>
        <p:blipFill>
          <a:blip r:embed="rId3"/>
          <a:stretch/>
        </p:blipFill>
        <p:spPr>
          <a:xfrm>
            <a:off x="5840280" y="725040"/>
            <a:ext cx="2361960" cy="4170960"/>
          </a:xfrm>
          <a:prstGeom prst="rect">
            <a:avLst/>
          </a:prstGeom>
          <a:ln>
            <a:noFill/>
          </a:ln>
        </p:spPr>
      </p:pic>
      <p:pic>
        <p:nvPicPr>
          <p:cNvPr id="409" name="圖片 5"/>
          <p:cNvPicPr/>
          <p:nvPr/>
        </p:nvPicPr>
        <p:blipFill>
          <a:blip r:embed="rId4"/>
          <a:stretch/>
        </p:blipFill>
        <p:spPr>
          <a:xfrm>
            <a:off x="6069600" y="1326240"/>
            <a:ext cx="1910880" cy="30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11111"/>
                </a:solidFill>
                <a:latin typeface="Microsoft JhengHei UI"/>
                <a:ea typeface="Microsoft JhengHei UI"/>
              </a:rPr>
              <a:t>改善、增加功能</a:t>
            </a:r>
            <a:endParaRPr lang="en-US" sz="2800" b="0" strike="noStrike" spc="-1">
              <a:solidFill>
                <a:srgbClr val="111111"/>
              </a:solidFill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03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 flipH="1">
            <a:off x="503640" y="1370520"/>
            <a:ext cx="1797480" cy="10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3-2.改善購物車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簡化購物車介面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增加折價券功能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圖片 3"/>
          <p:cNvPicPr/>
          <p:nvPr/>
        </p:nvPicPr>
        <p:blipFill>
          <a:blip r:embed="rId2"/>
          <a:stretch/>
        </p:blipFill>
        <p:spPr>
          <a:xfrm>
            <a:off x="4176000" y="288000"/>
            <a:ext cx="4752000" cy="455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11111"/>
                </a:solidFill>
                <a:latin typeface="Microsoft JhengHei UI"/>
                <a:ea typeface="Microsoft JhengHei UI"/>
              </a:rPr>
              <a:t>改善、增加功能</a:t>
            </a:r>
            <a:endParaRPr lang="en-US" sz="2800" b="0" strike="noStrike" spc="-1">
              <a:solidFill>
                <a:srgbClr val="111111"/>
              </a:solid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03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6" name="圖片 1"/>
          <p:cNvPicPr/>
          <p:nvPr/>
        </p:nvPicPr>
        <p:blipFill>
          <a:blip r:embed="rId2"/>
          <a:stretch/>
        </p:blipFill>
        <p:spPr>
          <a:xfrm>
            <a:off x="490320" y="2232000"/>
            <a:ext cx="3973680" cy="2666880"/>
          </a:xfrm>
          <a:prstGeom prst="rect">
            <a:avLst/>
          </a:prstGeom>
          <a:ln>
            <a:noFill/>
          </a:ln>
        </p:spPr>
      </p:pic>
      <p:sp>
        <p:nvSpPr>
          <p:cNvPr id="417" name="TextShape 3"/>
          <p:cNvSpPr txBox="1"/>
          <p:nvPr/>
        </p:nvSpPr>
        <p:spPr>
          <a:xfrm>
            <a:off x="504000" y="1368000"/>
            <a:ext cx="7768080" cy="2927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3-3.強化商品介紹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詳述產品規格、功能</a:t>
            </a:r>
            <a:endParaRPr lang="zh-CN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8" name="圖片 417"/>
          <p:cNvPicPr/>
          <p:nvPr/>
        </p:nvPicPr>
        <p:blipFill>
          <a:blip r:embed="rId3"/>
          <a:stretch/>
        </p:blipFill>
        <p:spPr>
          <a:xfrm>
            <a:off x="5428080" y="576000"/>
            <a:ext cx="2995920" cy="4241520"/>
          </a:xfrm>
          <a:prstGeom prst="rect">
            <a:avLst/>
          </a:prstGeom>
          <a:ln>
            <a:noFill/>
          </a:ln>
        </p:spPr>
      </p:pic>
      <p:sp>
        <p:nvSpPr>
          <p:cNvPr id="419" name="TextShape 4"/>
          <p:cNvSpPr txBox="1"/>
          <p:nvPr/>
        </p:nvSpPr>
        <p:spPr>
          <a:xfrm>
            <a:off x="94680" y="2270160"/>
            <a:ext cx="409320" cy="39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1" strike="noStrike" spc="-1">
                <a:solidFill>
                  <a:srgbClr val="FF0000"/>
                </a:solidFill>
                <a:latin typeface="Arial"/>
              </a:rPr>
              <a:t>舊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0" name="TextShape 5"/>
          <p:cNvSpPr txBox="1"/>
          <p:nvPr/>
        </p:nvSpPr>
        <p:spPr>
          <a:xfrm>
            <a:off x="5040000" y="504000"/>
            <a:ext cx="409320" cy="39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1" strike="noStrike" spc="-1">
                <a:solidFill>
                  <a:srgbClr val="CE181E"/>
                </a:solidFill>
                <a:latin typeface="Arial"/>
              </a:rPr>
              <a:t>新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111111"/>
                </a:solidFill>
                <a:latin typeface="Microsoft JhengHei UI"/>
                <a:ea typeface="Microsoft JhengHei UI"/>
              </a:rPr>
              <a:t>改善、增加功能</a:t>
            </a:r>
            <a:endParaRPr lang="en-US" sz="2800" b="0" strike="noStrike" spc="-1">
              <a:solidFill>
                <a:srgbClr val="111111"/>
              </a:solid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03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350640" y="1265040"/>
            <a:ext cx="5553360" cy="103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Microsoft JhengHei UI"/>
                <a:ea typeface="Microsoft JhengHei UI"/>
              </a:rPr>
              <a:t>3-4.增加購買須知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Microsoft JhengHei UI"/>
                <a:ea typeface="Microsoft JhengHei UI"/>
              </a:rPr>
              <a:t>3-5.增加購物流程說明(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 UI"/>
                <a:ea typeface="Microsoft JhengHei UI"/>
              </a:rPr>
              <a:t>付款方式、配送方式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 UI"/>
                <a:ea typeface="Microsoft JhengHei UI"/>
              </a:rPr>
              <a:t>)</a:t>
            </a:r>
          </a:p>
        </p:txBody>
      </p:sp>
      <p:pic>
        <p:nvPicPr>
          <p:cNvPr id="424" name="圖片 3"/>
          <p:cNvPicPr/>
          <p:nvPr/>
        </p:nvPicPr>
        <p:blipFill>
          <a:blip r:embed="rId2"/>
          <a:stretch/>
        </p:blipFill>
        <p:spPr>
          <a:xfrm>
            <a:off x="3168000" y="2160000"/>
            <a:ext cx="2376000" cy="2667960"/>
          </a:xfrm>
          <a:prstGeom prst="rect">
            <a:avLst/>
          </a:prstGeom>
          <a:ln>
            <a:noFill/>
          </a:ln>
        </p:spPr>
      </p:pic>
      <p:pic>
        <p:nvPicPr>
          <p:cNvPr id="425" name="圖片 424"/>
          <p:cNvPicPr/>
          <p:nvPr/>
        </p:nvPicPr>
        <p:blipFill>
          <a:blip r:embed="rId3"/>
          <a:stretch/>
        </p:blipFill>
        <p:spPr>
          <a:xfrm>
            <a:off x="5760000" y="2684160"/>
            <a:ext cx="3003480" cy="1923840"/>
          </a:xfrm>
          <a:prstGeom prst="rect">
            <a:avLst/>
          </a:prstGeom>
          <a:ln>
            <a:noFill/>
          </a:ln>
        </p:spPr>
      </p:pic>
      <p:pic>
        <p:nvPicPr>
          <p:cNvPr id="426" name="圖片 425"/>
          <p:cNvPicPr/>
          <p:nvPr/>
        </p:nvPicPr>
        <p:blipFill>
          <a:blip r:embed="rId4"/>
          <a:stretch/>
        </p:blipFill>
        <p:spPr>
          <a:xfrm>
            <a:off x="432000" y="2132280"/>
            <a:ext cx="2349000" cy="276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288000" y="288720"/>
            <a:ext cx="1295640" cy="8636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</a:rPr>
              <a:t>04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1656000" y="504000"/>
            <a:ext cx="490680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網站架構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1220760" y="1711800"/>
            <a:ext cx="1224000" cy="398520"/>
          </a:xfrm>
          <a:prstGeom prst="cube">
            <a:avLst>
              <a:gd name="adj" fmla="val 10898"/>
            </a:avLst>
          </a:prstGeom>
          <a:solidFill>
            <a:schemeClr val="tx1">
              <a:lumMod val="65000"/>
              <a:lumOff val="35000"/>
            </a:schemeClr>
          </a:solidFill>
          <a:ln w="3240">
            <a:solidFill>
              <a:schemeClr val="bg2">
                <a:lumMod val="90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320"/>
              </a:spcBef>
            </a:pPr>
            <a:r>
              <a:rPr lang="en-US" sz="1600" b="1" strike="noStrike" spc="-1" dirty="0" err="1">
                <a:solidFill>
                  <a:schemeClr val="bg1"/>
                </a:solidFill>
                <a:latin typeface="Agency FB (標題)"/>
                <a:ea typeface="微軟正黑體"/>
              </a:rPr>
              <a:t>前台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6921720" y="1711800"/>
            <a:ext cx="1195920" cy="389520"/>
          </a:xfrm>
          <a:prstGeom prst="cube">
            <a:avLst>
              <a:gd name="adj" fmla="val 10898"/>
            </a:avLst>
          </a:prstGeom>
          <a:solidFill>
            <a:schemeClr val="tx1">
              <a:lumMod val="65000"/>
              <a:lumOff val="35000"/>
            </a:schemeClr>
          </a:solidFill>
          <a:ln w="3240">
            <a:solidFill>
              <a:schemeClr val="bg2">
                <a:lumMod val="90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chemeClr val="bg1"/>
                </a:solidFill>
                <a:latin typeface="Agency FB (標題)"/>
                <a:ea typeface="微軟正黑體"/>
              </a:rPr>
              <a:t>管理者後台</a:t>
            </a:r>
            <a:endParaRPr lang="en-US" sz="16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4093920" y="1711800"/>
            <a:ext cx="1195920" cy="389520"/>
          </a:xfrm>
          <a:prstGeom prst="cube">
            <a:avLst>
              <a:gd name="adj" fmla="val 10898"/>
            </a:avLst>
          </a:prstGeom>
          <a:solidFill>
            <a:schemeClr val="tx1">
              <a:lumMod val="65000"/>
              <a:lumOff val="35000"/>
            </a:schemeClr>
          </a:solidFill>
          <a:ln w="3240">
            <a:solidFill>
              <a:schemeClr val="bg2">
                <a:lumMod val="90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320"/>
              </a:spcBef>
            </a:pPr>
            <a:r>
              <a:rPr lang="en-US" sz="1600" b="1" strike="noStrike" spc="-1" dirty="0" err="1">
                <a:solidFill>
                  <a:schemeClr val="bg1"/>
                </a:solidFill>
                <a:latin typeface="Agency FB (標題)"/>
                <a:ea typeface="微軟正黑體"/>
              </a:rPr>
              <a:t>會員後台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32" name="CustomShape 6"/>
          <p:cNvSpPr/>
          <p:nvPr/>
        </p:nvSpPr>
        <p:spPr>
          <a:xfrm>
            <a:off x="1651320" y="2352240"/>
            <a:ext cx="1223640" cy="398520"/>
          </a:xfrm>
          <a:prstGeom prst="cube">
            <a:avLst>
              <a:gd name="adj" fmla="val 10898"/>
            </a:avLst>
          </a:prstGeom>
          <a:solidFill>
            <a:schemeClr val="tx2"/>
          </a:solidFill>
          <a:ln w="3240">
            <a:solidFill>
              <a:schemeClr val="accent1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61"/>
              </a:spcBef>
            </a:pPr>
            <a:r>
              <a:rPr lang="en-US" sz="1300" b="0" strike="noStrike" spc="-1" dirty="0" err="1">
                <a:solidFill>
                  <a:schemeClr val="bg1"/>
                </a:solidFill>
                <a:latin typeface="Agency FB (標題)"/>
                <a:ea typeface="微軟正黑體"/>
              </a:rPr>
              <a:t>聯絡我們</a:t>
            </a:r>
            <a:endParaRPr lang="en-US" sz="13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33" name="CustomShape 7"/>
          <p:cNvSpPr/>
          <p:nvPr/>
        </p:nvSpPr>
        <p:spPr>
          <a:xfrm>
            <a:off x="1649520" y="3321000"/>
            <a:ext cx="1224000" cy="398520"/>
          </a:xfrm>
          <a:prstGeom prst="cube">
            <a:avLst>
              <a:gd name="adj" fmla="val 10898"/>
            </a:avLst>
          </a:prstGeom>
          <a:solidFill>
            <a:schemeClr val="tx2"/>
          </a:solidFill>
          <a:ln w="3240">
            <a:solidFill>
              <a:schemeClr val="accent1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chemeClr val="bg1"/>
                </a:solidFill>
                <a:latin typeface="Agency FB (標題)"/>
                <a:ea typeface="微軟正黑體"/>
              </a:rPr>
              <a:t>加入我們</a:t>
            </a:r>
            <a:endParaRPr lang="en-US" sz="1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34" name="CustomShape 8"/>
          <p:cNvSpPr/>
          <p:nvPr/>
        </p:nvSpPr>
        <p:spPr>
          <a:xfrm>
            <a:off x="1152000" y="3888000"/>
            <a:ext cx="997560" cy="683640"/>
          </a:xfrm>
          <a:prstGeom prst="cube">
            <a:avLst>
              <a:gd name="adj" fmla="val 10898"/>
            </a:avLst>
          </a:prstGeom>
          <a:solidFill>
            <a:schemeClr val="tx2"/>
          </a:solidFill>
          <a:ln w="3240">
            <a:solidFill>
              <a:schemeClr val="accent1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chemeClr val="bg1"/>
                </a:solidFill>
                <a:latin typeface="Agency FB (標題)"/>
                <a:ea typeface="微軟正黑體"/>
              </a:rPr>
              <a:t>登入/註冊</a:t>
            </a:r>
            <a:endParaRPr lang="en-US" sz="1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35" name="CustomShape 9"/>
          <p:cNvSpPr/>
          <p:nvPr/>
        </p:nvSpPr>
        <p:spPr>
          <a:xfrm>
            <a:off x="2232000" y="3888000"/>
            <a:ext cx="1008000" cy="648000"/>
          </a:xfrm>
          <a:prstGeom prst="cube">
            <a:avLst>
              <a:gd name="adj" fmla="val 10898"/>
            </a:avLst>
          </a:prstGeom>
          <a:solidFill>
            <a:schemeClr val="tx2"/>
          </a:solidFill>
          <a:ln w="3240">
            <a:solidFill>
              <a:schemeClr val="accent1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chemeClr val="bg1"/>
                </a:solidFill>
                <a:latin typeface="Agency FB (標題)"/>
                <a:ea typeface="微軟正黑體"/>
              </a:rPr>
              <a:t>會員專區</a:t>
            </a:r>
            <a:endParaRPr lang="en-US" sz="1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36" name="CustomShape 10"/>
          <p:cNvSpPr/>
          <p:nvPr/>
        </p:nvSpPr>
        <p:spPr>
          <a:xfrm>
            <a:off x="4093920" y="2352240"/>
            <a:ext cx="1223640" cy="398520"/>
          </a:xfrm>
          <a:prstGeom prst="cube">
            <a:avLst>
              <a:gd name="adj" fmla="val 10898"/>
            </a:avLst>
          </a:prstGeom>
          <a:solidFill>
            <a:schemeClr val="bg1">
              <a:lumMod val="75000"/>
            </a:schemeClr>
          </a:solidFill>
          <a:ln w="3240">
            <a:solidFill>
              <a:schemeClr val="accent5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 dirty="0" err="1">
                <a:latin typeface="Agency FB (標題)"/>
                <a:ea typeface="微軟正黑體"/>
              </a:rPr>
              <a:t>會員基本資料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7" name="CustomShape 11"/>
          <p:cNvSpPr/>
          <p:nvPr/>
        </p:nvSpPr>
        <p:spPr>
          <a:xfrm>
            <a:off x="6403320" y="2827080"/>
            <a:ext cx="1223640" cy="398520"/>
          </a:xfrm>
          <a:prstGeom prst="cube">
            <a:avLst>
              <a:gd name="adj" fmla="val 10898"/>
            </a:avLst>
          </a:prstGeom>
          <a:solidFill>
            <a:schemeClr val="tx2">
              <a:lumMod val="60000"/>
              <a:lumOff val="40000"/>
            </a:schemeClr>
          </a:solidFill>
          <a:ln w="3240">
            <a:solidFill>
              <a:schemeClr val="accent3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 dirty="0" err="1">
                <a:solidFill>
                  <a:srgbClr val="000000"/>
                </a:solidFill>
                <a:latin typeface="Agency FB (標題)"/>
                <a:ea typeface="微軟正黑體"/>
              </a:rPr>
              <a:t>會員管理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8" name="CustomShape 12"/>
          <p:cNvSpPr/>
          <p:nvPr/>
        </p:nvSpPr>
        <p:spPr>
          <a:xfrm>
            <a:off x="6417360" y="2361240"/>
            <a:ext cx="1223640" cy="398520"/>
          </a:xfrm>
          <a:prstGeom prst="cube">
            <a:avLst>
              <a:gd name="adj" fmla="val 10898"/>
            </a:avLst>
          </a:prstGeom>
          <a:solidFill>
            <a:schemeClr val="tx2">
              <a:lumMod val="60000"/>
              <a:lumOff val="40000"/>
            </a:schemeClr>
          </a:solidFill>
          <a:ln w="3240">
            <a:solidFill>
              <a:schemeClr val="accent3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 dirty="0" err="1">
                <a:solidFill>
                  <a:srgbClr val="000000"/>
                </a:solidFill>
                <a:latin typeface="Agency FB (標題)"/>
                <a:ea typeface="微軟正黑體"/>
              </a:rPr>
              <a:t>前台顯示管理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9" name="Line 13"/>
          <p:cNvSpPr/>
          <p:nvPr/>
        </p:nvSpPr>
        <p:spPr>
          <a:xfrm flipH="1">
            <a:off x="5267160" y="1904760"/>
            <a:ext cx="1631520" cy="180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Line 14"/>
          <p:cNvSpPr/>
          <p:nvPr/>
        </p:nvSpPr>
        <p:spPr>
          <a:xfrm flipH="1">
            <a:off x="2439000" y="1913400"/>
            <a:ext cx="1631880" cy="180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Line 15"/>
          <p:cNvSpPr/>
          <p:nvPr/>
        </p:nvSpPr>
        <p:spPr>
          <a:xfrm flipH="1">
            <a:off x="1827000" y="2113920"/>
            <a:ext cx="360" cy="14508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Line 16"/>
          <p:cNvSpPr/>
          <p:nvPr/>
        </p:nvSpPr>
        <p:spPr>
          <a:xfrm flipH="1">
            <a:off x="648000" y="2259000"/>
            <a:ext cx="1619280" cy="36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Line 17"/>
          <p:cNvSpPr/>
          <p:nvPr/>
        </p:nvSpPr>
        <p:spPr>
          <a:xfrm flipH="1" flipV="1">
            <a:off x="1809720" y="3821040"/>
            <a:ext cx="897840" cy="144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18"/>
          <p:cNvSpPr/>
          <p:nvPr/>
        </p:nvSpPr>
        <p:spPr>
          <a:xfrm>
            <a:off x="1629000" y="2827080"/>
            <a:ext cx="1223640" cy="398520"/>
          </a:xfrm>
          <a:prstGeom prst="cube">
            <a:avLst>
              <a:gd name="adj" fmla="val 10898"/>
            </a:avLst>
          </a:prstGeom>
          <a:solidFill>
            <a:schemeClr val="tx2"/>
          </a:solidFill>
          <a:ln w="3240">
            <a:solidFill>
              <a:schemeClr val="accent1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61"/>
              </a:spcBef>
            </a:pPr>
            <a:r>
              <a:rPr lang="en-US" sz="1300" b="0" strike="noStrike" spc="-1" dirty="0" err="1">
                <a:solidFill>
                  <a:schemeClr val="bg1"/>
                </a:solidFill>
                <a:latin typeface="Agency FB (標題)"/>
                <a:ea typeface="微軟正黑體"/>
              </a:rPr>
              <a:t>最新消息</a:t>
            </a:r>
            <a:endParaRPr lang="en-US" sz="13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45" name="CustomShape 19"/>
          <p:cNvSpPr/>
          <p:nvPr/>
        </p:nvSpPr>
        <p:spPr>
          <a:xfrm>
            <a:off x="7780680" y="2354040"/>
            <a:ext cx="1147320" cy="381960"/>
          </a:xfrm>
          <a:prstGeom prst="cube">
            <a:avLst>
              <a:gd name="adj" fmla="val 10898"/>
            </a:avLst>
          </a:prstGeom>
          <a:solidFill>
            <a:schemeClr val="tx2">
              <a:lumMod val="60000"/>
              <a:lumOff val="40000"/>
            </a:schemeClr>
          </a:solidFill>
          <a:ln w="3240">
            <a:solidFill>
              <a:schemeClr val="accent3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gency FB (標題)"/>
                <a:ea typeface="微軟正黑體"/>
              </a:rPr>
              <a:t>金流管理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6" name="CustomShape 20"/>
          <p:cNvSpPr/>
          <p:nvPr/>
        </p:nvSpPr>
        <p:spPr>
          <a:xfrm>
            <a:off x="144000" y="2338560"/>
            <a:ext cx="1114920" cy="419400"/>
          </a:xfrm>
          <a:prstGeom prst="cube">
            <a:avLst>
              <a:gd name="adj" fmla="val 10898"/>
            </a:avLst>
          </a:prstGeom>
          <a:solidFill>
            <a:schemeClr val="tx2"/>
          </a:solidFill>
          <a:ln w="3240">
            <a:solidFill>
              <a:schemeClr val="accent1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chemeClr val="bg1"/>
                </a:solidFill>
                <a:latin typeface="Agency FB (標題)"/>
                <a:ea typeface="微軟正黑體"/>
              </a:rPr>
              <a:t>首頁</a:t>
            </a:r>
            <a:endParaRPr lang="en-US" sz="1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47" name="CustomShape 21"/>
          <p:cNvSpPr/>
          <p:nvPr/>
        </p:nvSpPr>
        <p:spPr>
          <a:xfrm>
            <a:off x="144000" y="2826360"/>
            <a:ext cx="1114920" cy="419400"/>
          </a:xfrm>
          <a:prstGeom prst="cube">
            <a:avLst>
              <a:gd name="adj" fmla="val 10898"/>
            </a:avLst>
          </a:prstGeom>
          <a:solidFill>
            <a:schemeClr val="tx2"/>
          </a:solidFill>
          <a:ln w="3240">
            <a:solidFill>
              <a:schemeClr val="accent1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chemeClr val="bg1"/>
                </a:solidFill>
                <a:latin typeface="Agency FB (標題)"/>
                <a:ea typeface="微軟正黑體"/>
              </a:rPr>
              <a:t>關於我們</a:t>
            </a:r>
            <a:endParaRPr lang="en-US" sz="1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448" name="CustomShape 22"/>
          <p:cNvSpPr/>
          <p:nvPr/>
        </p:nvSpPr>
        <p:spPr>
          <a:xfrm>
            <a:off x="144000" y="3324600"/>
            <a:ext cx="1114920" cy="419400"/>
          </a:xfrm>
          <a:prstGeom prst="cube">
            <a:avLst>
              <a:gd name="adj" fmla="val 10898"/>
            </a:avLst>
          </a:prstGeom>
          <a:solidFill>
            <a:schemeClr val="tx2"/>
          </a:solidFill>
          <a:ln w="3240">
            <a:solidFill>
              <a:schemeClr val="accent1">
                <a:lumMod val="75000"/>
              </a:schemeClr>
            </a:solidFill>
          </a:ln>
          <a:effectLst>
            <a:outerShdw blurRad="50800" dist="37674" dir="2700000" algn="tl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chemeClr val="bg1"/>
                </a:solidFill>
                <a:latin typeface="Agency FB (標題)"/>
                <a:ea typeface="微軟正黑體"/>
              </a:rPr>
              <a:t>地點</a:t>
            </a:r>
            <a:endParaRPr lang="en-US" sz="140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 xmlns:p15="http://schemas.microsoft.com/office/powerpoint/2012/main">
      <p:transition advTm="3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130</Words>
  <Application>Microsoft Office PowerPoint</Application>
  <PresentationFormat>如螢幕大小 (16:9)</PresentationFormat>
  <Paragraphs>83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8</vt:i4>
      </vt:variant>
      <vt:variant>
        <vt:lpstr>投影片標題</vt:lpstr>
      </vt:variant>
      <vt:variant>
        <vt:i4>17</vt:i4>
      </vt:variant>
    </vt:vector>
  </HeadingPairs>
  <TitlesOfParts>
    <vt:vector size="38" baseType="lpstr">
      <vt:lpstr>Agency FB (標題)</vt:lpstr>
      <vt:lpstr>DejaVu Sans</vt:lpstr>
      <vt:lpstr>Microsoft JhengHei UI</vt:lpstr>
      <vt:lpstr>微软雅黑</vt:lpstr>
      <vt:lpstr>张海山锐谐体2.0-授权联系：Samtype@QQ.com</vt:lpstr>
      <vt:lpstr>微軟正黑體</vt:lpstr>
      <vt:lpstr>Agency FB</vt:lpstr>
      <vt:lpstr>Arial</vt:lpstr>
      <vt:lpstr>Calibri</vt:lpstr>
      <vt:lpstr>Impact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subject/>
  <dc:creator>第一PPT</dc:creator>
  <cp:keywords>www.1ppt.com</cp:keywords>
  <dc:description>www.1ppt.com</dc:description>
  <cp:lastModifiedBy>USER</cp:lastModifiedBy>
  <cp:revision>431</cp:revision>
  <dcterms:created xsi:type="dcterms:W3CDTF">2014-11-09T01:07:25Z</dcterms:created>
  <dcterms:modified xsi:type="dcterms:W3CDTF">2020-12-23T05:29:34Z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第一PPT，www.1ppt.com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第一PPT</vt:lpwstr>
  </property>
  <property fmtid="{D5CDD505-2E9C-101B-9397-08002B2CF9AE}" pid="9" name="Notes">
    <vt:i4>23</vt:i4>
  </property>
  <property fmtid="{D5CDD505-2E9C-101B-9397-08002B2CF9AE}" pid="10" name="PresentationFormat">
    <vt:lpwstr>全屏显示(16:9)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</Properties>
</file>