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2" r:id="rId3"/>
    <p:sldId id="285" r:id="rId4"/>
    <p:sldId id="288" r:id="rId5"/>
    <p:sldId id="287" r:id="rId6"/>
    <p:sldId id="290" r:id="rId7"/>
    <p:sldId id="291" r:id="rId8"/>
    <p:sldId id="289" r:id="rId9"/>
    <p:sldId id="257" r:id="rId10"/>
    <p:sldId id="293" r:id="rId11"/>
    <p:sldId id="294" r:id="rId12"/>
    <p:sldId id="295" r:id="rId13"/>
    <p:sldId id="296" r:id="rId14"/>
    <p:sldId id="297" r:id="rId15"/>
    <p:sldId id="298" r:id="rId16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8"/>
      <p:bold r:id="rId19"/>
    </p:embeddedFont>
    <p:embeddedFont>
      <p:font typeface="Raleway Thin" panose="02020500000000000000" charset="0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0E0E0"/>
    <a:srgbClr val="BDBDBD"/>
    <a:srgbClr val="757575"/>
    <a:srgbClr val="424242"/>
    <a:srgbClr val="212121"/>
    <a:srgbClr val="9E9E9E"/>
    <a:srgbClr val="B0BEC5"/>
    <a:srgbClr val="CFD8DC"/>
    <a:srgbClr val="90A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86154-C880-4265-AB1C-B6323BFC2CA5}">
  <a:tblStyle styleId="{13586154-C880-4265-AB1C-B6323BFC2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4D917-984C-4645-B0A8-098414B6635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E46FF3-C53A-4809-B2D3-347E6C803F53}">
      <dgm:prSet phldrT="[文字]" custT="1"/>
      <dgm:spPr>
        <a:solidFill>
          <a:srgbClr val="FFB600"/>
        </a:solidFill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使用者前台</a:t>
          </a:r>
        </a:p>
      </dgm:t>
    </dgm:pt>
    <dgm:pt modelId="{5A894B99-4C61-41B2-9AA6-0EA94B40C496}" type="parTrans" cxnId="{F8DFE64F-3BDD-4D70-B8A2-E23C7EF9DCFB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5A5BE8-803B-47A5-A667-105C6E488351}" type="sibTrans" cxnId="{F8DFE64F-3BDD-4D70-B8A2-E23C7EF9DCFB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684068-11CD-4E02-8F01-E78C29DE5C03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r>
            <a: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募資計畫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FAD9BD-D449-4A2D-8939-0B8A0A7082AD}" type="parTrans" cxnId="{0550F62A-0029-4AE0-A07F-FD579DCF25CA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D1AD7-4A8C-4C31-8215-048B42FFCB7F}" type="sibTrans" cxnId="{0550F62A-0029-4AE0-A07F-FD579DCF25CA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BFA1AE-3A7A-475F-B13C-68F0A97785BE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</a:p>
      </dgm:t>
    </dgm:pt>
    <dgm:pt modelId="{0742478A-F977-4741-92AB-06E6579FB469}" type="parTrans" cxnId="{672CE316-C60E-4691-B452-FA497C582E09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17CA5E-3B26-4943-8919-A19CED197B21}" type="sibTrans" cxnId="{672CE316-C60E-4691-B452-FA497C582E09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CF933-749A-484E-B1FC-75006A546881}">
      <dgm:prSet phldrT="[文字]" custT="1"/>
      <dgm:spPr>
        <a:solidFill>
          <a:srgbClr val="FFB600"/>
        </a:solidFill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使用者後台</a:t>
          </a:r>
        </a:p>
      </dgm:t>
    </dgm:pt>
    <dgm:pt modelId="{716610E2-343F-4225-AE46-C5DC6CCFE646}" type="parTrans" cxnId="{F69FFCB2-F329-4E3D-AD7C-567EF884DE90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C99759-64F3-4E34-AA25-CA9730E74184}" type="sibTrans" cxnId="{F69FFCB2-F329-4E3D-AD7C-567EF884DE90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36A4B8-FE7F-4AB4-A925-C69EA7781011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前台管理</a:t>
          </a:r>
        </a:p>
      </dgm:t>
    </dgm:pt>
    <dgm:pt modelId="{68A81C37-B70C-4B7B-A722-06D7EF593A6A}" type="parTrans" cxnId="{5AEB40FC-2C41-4E8B-A28A-86CC39F56A38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555E33-B0F9-42F2-A50D-24BAD043DFD1}" type="sibTrans" cxnId="{5AEB40FC-2C41-4E8B-A28A-86CC39F56A38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AB6C19-ECE0-4667-B603-7BBAA1429E67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會員管理</a:t>
          </a:r>
        </a:p>
      </dgm:t>
    </dgm:pt>
    <dgm:pt modelId="{23135123-A79A-4C41-A7CD-2806C022D9B9}" type="parTrans" cxnId="{9C4E6EDF-0320-4687-8D78-37DBEC67A9E6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DCDD54-B716-4542-AEEF-7A4B329F4E68}" type="sibTrans" cxnId="{9C4E6EDF-0320-4687-8D78-37DBEC67A9E6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9F5401-DC5E-4398-AEB6-D4CB30C4729B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註冊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登出</a:t>
          </a:r>
        </a:p>
      </dgm:t>
    </dgm:pt>
    <dgm:pt modelId="{02B7E75C-78D2-42BB-BA71-C40C704B665E}" type="parTrans" cxnId="{98ADCCB7-3D1A-478E-AED0-3D5C33B2B16D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351F1E-B753-414E-AC19-CDA6F7AE852B}" type="sibTrans" cxnId="{98ADCCB7-3D1A-478E-AED0-3D5C33B2B16D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E6BD50-05D3-4F02-8DB2-951B2F3BE7E1}">
      <dgm:prSet phldrT="[文字]" custT="1"/>
      <dgm:spPr>
        <a:solidFill>
          <a:srgbClr val="FFB600"/>
        </a:solidFill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管理者後台</a:t>
          </a:r>
        </a:p>
      </dgm:t>
    </dgm:pt>
    <dgm:pt modelId="{DFFB4832-8234-4B6B-9D98-6D4E1E5743F0}" type="parTrans" cxnId="{FAC55309-BED3-41E1-B114-5B1A84BA4B1B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5D8E83-47C4-4092-9590-4154D588AE42}" type="sibTrans" cxnId="{FAC55309-BED3-41E1-B114-5B1A84BA4B1B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3387E2-F81D-4F2F-93A4-40E17FCE4A6B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基本資料</a:t>
          </a:r>
        </a:p>
      </dgm:t>
    </dgm:pt>
    <dgm:pt modelId="{8AF521EE-A5D9-4CE8-8B5F-CB221AC2B1E7}" type="parTrans" cxnId="{EE9FA4AF-38C1-4295-B779-11EEA2971EB3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750E22-6C6F-47FB-B071-4E02E5A96514}" type="sibTrans" cxnId="{EE9FA4AF-38C1-4295-B779-11EEA2971EB3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D606A7-54FF-4F3E-9B84-E61151649805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募資紀錄</a:t>
          </a:r>
        </a:p>
      </dgm:t>
    </dgm:pt>
    <dgm:pt modelId="{5F32EB84-C235-409A-B63D-1E314F43AE31}" type="parTrans" cxnId="{F927FB43-F79B-401C-A6FD-0B47439751E6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2B45D8-254E-4F3F-8A86-9E7175020568}" type="sibTrans" cxnId="{F927FB43-F79B-401C-A6FD-0B47439751E6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3BEDB-4BE2-4D12-B7E2-6F49E81548E8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流量統計</a:t>
          </a:r>
        </a:p>
      </dgm:t>
    </dgm:pt>
    <dgm:pt modelId="{10FE1CDF-4035-40E4-BE9F-3D70AF5DD3E0}" type="parTrans" cxnId="{DB4BE20C-7C0F-45F8-8421-4305259F0B99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6561D5-2DC9-4676-8CB0-F2302DB598DF}" type="sibTrans" cxnId="{DB4BE20C-7C0F-45F8-8421-4305259F0B99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9561F5-838C-4F80-82A1-586BA738FCAC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個人頁面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00278F-516D-4E01-80B6-B94D53431732}" type="parTrans" cxnId="{27F14A05-5528-4D9A-9C4B-AC2598EB71A5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EEE3E6-9093-4BE9-815B-D48E51307231}" type="sibTrans" cxnId="{27F14A05-5528-4D9A-9C4B-AC2598EB71A5}">
      <dgm:prSet/>
      <dgm:spPr/>
      <dgm:t>
        <a:bodyPr/>
        <a:lstStyle/>
        <a:p>
          <a:endParaRPr lang="zh-TW" altLang="en-US" sz="3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5113A1-9920-47FF-8906-FCD906BF2A35}">
      <dgm:prSet phldrT="[文字]" custT="1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留言紀錄</a:t>
          </a:r>
        </a:p>
      </dgm:t>
    </dgm:pt>
    <dgm:pt modelId="{D9B80BF5-699D-48AD-95FA-96DDE655ED0B}" type="parTrans" cxnId="{E958475D-A2C9-4A81-9F63-BFF89178C1B6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/>
        </a:p>
      </dgm:t>
    </dgm:pt>
    <dgm:pt modelId="{284715E4-A445-4B6C-B454-CC3114A9A756}" type="sibTrans" cxnId="{E958475D-A2C9-4A81-9F63-BFF89178C1B6}">
      <dgm:prSet/>
      <dgm:spPr/>
      <dgm:t>
        <a:bodyPr/>
        <a:lstStyle/>
        <a:p>
          <a:endParaRPr lang="zh-TW" altLang="en-US"/>
        </a:p>
      </dgm:t>
    </dgm:pt>
    <dgm:pt modelId="{DD799BAE-EF27-418A-99EF-7A5A94CA2526}" type="pres">
      <dgm:prSet presAssocID="{3DF4D917-984C-4645-B0A8-098414B663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03AE9A0-F752-4D7A-BF35-F6F1A1F3FB87}" type="pres">
      <dgm:prSet presAssocID="{89E46FF3-C53A-4809-B2D3-347E6C803F53}" presName="root" presStyleCnt="0"/>
      <dgm:spPr/>
    </dgm:pt>
    <dgm:pt modelId="{BD7D32DE-A9BD-4A6E-A1AB-80195AA704B2}" type="pres">
      <dgm:prSet presAssocID="{89E46FF3-C53A-4809-B2D3-347E6C803F53}" presName="rootComposite" presStyleCnt="0"/>
      <dgm:spPr/>
    </dgm:pt>
    <dgm:pt modelId="{D9B97B1A-1469-4F9A-A64E-F0CFC68E9CFF}" type="pres">
      <dgm:prSet presAssocID="{89E46FF3-C53A-4809-B2D3-347E6C803F53}" presName="rootText" presStyleLbl="node1" presStyleIdx="0" presStyleCnt="3"/>
      <dgm:spPr/>
      <dgm:t>
        <a:bodyPr/>
        <a:lstStyle/>
        <a:p>
          <a:endParaRPr lang="zh-TW" altLang="en-US"/>
        </a:p>
      </dgm:t>
    </dgm:pt>
    <dgm:pt modelId="{5C152823-3569-485B-94B0-F6B29577878D}" type="pres">
      <dgm:prSet presAssocID="{89E46FF3-C53A-4809-B2D3-347E6C803F53}" presName="rootConnector" presStyleLbl="node1" presStyleIdx="0" presStyleCnt="3"/>
      <dgm:spPr/>
      <dgm:t>
        <a:bodyPr/>
        <a:lstStyle/>
        <a:p>
          <a:endParaRPr lang="zh-TW" altLang="en-US"/>
        </a:p>
      </dgm:t>
    </dgm:pt>
    <dgm:pt modelId="{09FE518D-65D4-4751-A324-4F124DC37210}" type="pres">
      <dgm:prSet presAssocID="{89E46FF3-C53A-4809-B2D3-347E6C803F53}" presName="childShape" presStyleCnt="0"/>
      <dgm:spPr/>
    </dgm:pt>
    <dgm:pt modelId="{A795C632-F89A-4415-927F-ECAB62B3338B}" type="pres">
      <dgm:prSet presAssocID="{68FAD9BD-D449-4A2D-8939-0B8A0A7082AD}" presName="Name13" presStyleLbl="parChTrans1D2" presStyleIdx="0" presStyleCnt="10"/>
      <dgm:spPr/>
      <dgm:t>
        <a:bodyPr/>
        <a:lstStyle/>
        <a:p>
          <a:endParaRPr lang="zh-TW" altLang="en-US"/>
        </a:p>
      </dgm:t>
    </dgm:pt>
    <dgm:pt modelId="{69429175-EC3D-4D8C-89FB-55251EB803DD}" type="pres">
      <dgm:prSet presAssocID="{6C684068-11CD-4E02-8F01-E78C29DE5C03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1786EC-A70A-4A39-B8D1-2BE7193BA523}" type="pres">
      <dgm:prSet presAssocID="{0742478A-F977-4741-92AB-06E6579FB469}" presName="Name13" presStyleLbl="parChTrans1D2" presStyleIdx="1" presStyleCnt="10"/>
      <dgm:spPr/>
      <dgm:t>
        <a:bodyPr/>
        <a:lstStyle/>
        <a:p>
          <a:endParaRPr lang="zh-TW" altLang="en-US"/>
        </a:p>
      </dgm:t>
    </dgm:pt>
    <dgm:pt modelId="{E0686593-6542-4149-BB39-63D6E02C0865}" type="pres">
      <dgm:prSet presAssocID="{BABFA1AE-3A7A-475F-B13C-68F0A97785BE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6F132D-AD76-4401-A3E1-446BDBDB9390}" type="pres">
      <dgm:prSet presAssocID="{8E00278F-516D-4E01-80B6-B94D53431732}" presName="Name13" presStyleLbl="parChTrans1D2" presStyleIdx="2" presStyleCnt="10"/>
      <dgm:spPr/>
      <dgm:t>
        <a:bodyPr/>
        <a:lstStyle/>
        <a:p>
          <a:endParaRPr lang="zh-TW" altLang="en-US"/>
        </a:p>
      </dgm:t>
    </dgm:pt>
    <dgm:pt modelId="{3CF0A6CC-E4F4-4400-8D17-C11BBC88A53B}" type="pres">
      <dgm:prSet presAssocID="{579561F5-838C-4F80-82A1-586BA738FCAC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BDFD51-1430-489E-B1A7-3228B4C013DD}" type="pres">
      <dgm:prSet presAssocID="{02B7E75C-78D2-42BB-BA71-C40C704B665E}" presName="Name13" presStyleLbl="parChTrans1D2" presStyleIdx="3" presStyleCnt="10"/>
      <dgm:spPr/>
      <dgm:t>
        <a:bodyPr/>
        <a:lstStyle/>
        <a:p>
          <a:endParaRPr lang="zh-TW" altLang="en-US"/>
        </a:p>
      </dgm:t>
    </dgm:pt>
    <dgm:pt modelId="{8CD1CA93-1A1F-4320-A625-6D12850906B2}" type="pres">
      <dgm:prSet presAssocID="{159F5401-DC5E-4398-AEB6-D4CB30C4729B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C07397-3927-406F-A1F3-0F1AE8D41411}" type="pres">
      <dgm:prSet presAssocID="{497CF933-749A-484E-B1FC-75006A546881}" presName="root" presStyleCnt="0"/>
      <dgm:spPr/>
    </dgm:pt>
    <dgm:pt modelId="{E3FF0C44-5434-476B-ADDB-B1EC68FC4EDF}" type="pres">
      <dgm:prSet presAssocID="{497CF933-749A-484E-B1FC-75006A546881}" presName="rootComposite" presStyleCnt="0"/>
      <dgm:spPr/>
    </dgm:pt>
    <dgm:pt modelId="{F2123E94-996B-4BF2-B885-828D903B61C6}" type="pres">
      <dgm:prSet presAssocID="{497CF933-749A-484E-B1FC-75006A546881}" presName="rootText" presStyleLbl="node1" presStyleIdx="1" presStyleCnt="3"/>
      <dgm:spPr/>
      <dgm:t>
        <a:bodyPr/>
        <a:lstStyle/>
        <a:p>
          <a:endParaRPr lang="zh-TW" altLang="en-US"/>
        </a:p>
      </dgm:t>
    </dgm:pt>
    <dgm:pt modelId="{C2070B99-6901-4808-8CF2-E9D2F6AF13FF}" type="pres">
      <dgm:prSet presAssocID="{497CF933-749A-484E-B1FC-75006A546881}" presName="rootConnector" presStyleLbl="node1" presStyleIdx="1" presStyleCnt="3"/>
      <dgm:spPr/>
      <dgm:t>
        <a:bodyPr/>
        <a:lstStyle/>
        <a:p>
          <a:endParaRPr lang="zh-TW" altLang="en-US"/>
        </a:p>
      </dgm:t>
    </dgm:pt>
    <dgm:pt modelId="{D96CE865-8545-45E1-B177-A308CB2C5E5A}" type="pres">
      <dgm:prSet presAssocID="{497CF933-749A-484E-B1FC-75006A546881}" presName="childShape" presStyleCnt="0"/>
      <dgm:spPr/>
    </dgm:pt>
    <dgm:pt modelId="{A563F15A-37B5-4E43-B0B5-6F40E6633B93}" type="pres">
      <dgm:prSet presAssocID="{8AF521EE-A5D9-4CE8-8B5F-CB221AC2B1E7}" presName="Name13" presStyleLbl="parChTrans1D2" presStyleIdx="4" presStyleCnt="10"/>
      <dgm:spPr/>
      <dgm:t>
        <a:bodyPr/>
        <a:lstStyle/>
        <a:p>
          <a:endParaRPr lang="zh-TW" altLang="en-US"/>
        </a:p>
      </dgm:t>
    </dgm:pt>
    <dgm:pt modelId="{BCD8155C-D1FC-4E5B-9220-29836B0B7AC0}" type="pres">
      <dgm:prSet presAssocID="{FB3387E2-F81D-4F2F-93A4-40E17FCE4A6B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EF24D-610D-488A-927B-CA7FAD27ABA8}" type="pres">
      <dgm:prSet presAssocID="{5F32EB84-C235-409A-B63D-1E314F43AE31}" presName="Name13" presStyleLbl="parChTrans1D2" presStyleIdx="5" presStyleCnt="10"/>
      <dgm:spPr/>
      <dgm:t>
        <a:bodyPr/>
        <a:lstStyle/>
        <a:p>
          <a:endParaRPr lang="zh-TW" altLang="en-US"/>
        </a:p>
      </dgm:t>
    </dgm:pt>
    <dgm:pt modelId="{D911C240-36C7-4E69-9CAD-4F47BF17242E}" type="pres">
      <dgm:prSet presAssocID="{9FD606A7-54FF-4F3E-9B84-E61151649805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5AB915-E8DA-4270-AD74-FBDB33D7AA7D}" type="pres">
      <dgm:prSet presAssocID="{D9B80BF5-699D-48AD-95FA-96DDE655ED0B}" presName="Name13" presStyleLbl="parChTrans1D2" presStyleIdx="6" presStyleCnt="10"/>
      <dgm:spPr/>
      <dgm:t>
        <a:bodyPr/>
        <a:lstStyle/>
        <a:p>
          <a:endParaRPr lang="zh-TW" altLang="en-US"/>
        </a:p>
      </dgm:t>
    </dgm:pt>
    <dgm:pt modelId="{A905157F-1EB4-43E9-A0CC-62F276938001}" type="pres">
      <dgm:prSet presAssocID="{DE5113A1-9920-47FF-8906-FCD906BF2A35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41F8BB-4573-47B7-A646-3571AA63A89D}" type="pres">
      <dgm:prSet presAssocID="{19E6BD50-05D3-4F02-8DB2-951B2F3BE7E1}" presName="root" presStyleCnt="0"/>
      <dgm:spPr/>
    </dgm:pt>
    <dgm:pt modelId="{5B0DAA6E-D29D-4938-9F1D-454235C34EAD}" type="pres">
      <dgm:prSet presAssocID="{19E6BD50-05D3-4F02-8DB2-951B2F3BE7E1}" presName="rootComposite" presStyleCnt="0"/>
      <dgm:spPr/>
    </dgm:pt>
    <dgm:pt modelId="{6D923340-756F-46E8-9069-1F3A08B12EEE}" type="pres">
      <dgm:prSet presAssocID="{19E6BD50-05D3-4F02-8DB2-951B2F3BE7E1}" presName="rootText" presStyleLbl="node1" presStyleIdx="2" presStyleCnt="3"/>
      <dgm:spPr/>
      <dgm:t>
        <a:bodyPr/>
        <a:lstStyle/>
        <a:p>
          <a:endParaRPr lang="zh-TW" altLang="en-US"/>
        </a:p>
      </dgm:t>
    </dgm:pt>
    <dgm:pt modelId="{196055A6-10C4-4767-94C9-7F20650BD653}" type="pres">
      <dgm:prSet presAssocID="{19E6BD50-05D3-4F02-8DB2-951B2F3BE7E1}" presName="rootConnector" presStyleLbl="node1" presStyleIdx="2" presStyleCnt="3"/>
      <dgm:spPr/>
      <dgm:t>
        <a:bodyPr/>
        <a:lstStyle/>
        <a:p>
          <a:endParaRPr lang="zh-TW" altLang="en-US"/>
        </a:p>
      </dgm:t>
    </dgm:pt>
    <dgm:pt modelId="{A2AF7F9D-4AA0-4830-B9AF-777F21DAE9D5}" type="pres">
      <dgm:prSet presAssocID="{19E6BD50-05D3-4F02-8DB2-951B2F3BE7E1}" presName="childShape" presStyleCnt="0"/>
      <dgm:spPr/>
    </dgm:pt>
    <dgm:pt modelId="{B54168D2-3B75-43C3-BC57-388CC46D91C2}" type="pres">
      <dgm:prSet presAssocID="{68A81C37-B70C-4B7B-A722-06D7EF593A6A}" presName="Name13" presStyleLbl="parChTrans1D2" presStyleIdx="7" presStyleCnt="10"/>
      <dgm:spPr/>
      <dgm:t>
        <a:bodyPr/>
        <a:lstStyle/>
        <a:p>
          <a:endParaRPr lang="zh-TW" altLang="en-US"/>
        </a:p>
      </dgm:t>
    </dgm:pt>
    <dgm:pt modelId="{806F8BC0-70B8-407A-92E8-DAE8DDD13463}" type="pres">
      <dgm:prSet presAssocID="{8536A4B8-FE7F-4AB4-A925-C69EA7781011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09925C-EBB8-4918-8612-EA9DC2DA271E}" type="pres">
      <dgm:prSet presAssocID="{23135123-A79A-4C41-A7CD-2806C022D9B9}" presName="Name13" presStyleLbl="parChTrans1D2" presStyleIdx="8" presStyleCnt="10"/>
      <dgm:spPr/>
      <dgm:t>
        <a:bodyPr/>
        <a:lstStyle/>
        <a:p>
          <a:endParaRPr lang="zh-TW" altLang="en-US"/>
        </a:p>
      </dgm:t>
    </dgm:pt>
    <dgm:pt modelId="{058B6002-9C29-47B1-A579-FB6C45EB2C99}" type="pres">
      <dgm:prSet presAssocID="{A3AB6C19-ECE0-4667-B603-7BBAA1429E67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953533-B8B3-4A00-8789-B961A96EF391}" type="pres">
      <dgm:prSet presAssocID="{10FE1CDF-4035-40E4-BE9F-3D70AF5DD3E0}" presName="Name13" presStyleLbl="parChTrans1D2" presStyleIdx="9" presStyleCnt="10"/>
      <dgm:spPr/>
      <dgm:t>
        <a:bodyPr/>
        <a:lstStyle/>
        <a:p>
          <a:endParaRPr lang="zh-TW" altLang="en-US"/>
        </a:p>
      </dgm:t>
    </dgm:pt>
    <dgm:pt modelId="{32B94C35-E35E-4D9D-9E61-876B70BCCB5F}" type="pres">
      <dgm:prSet presAssocID="{3D63BEDB-4BE2-4D12-B7E2-6F49E81548E8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69FFCB2-F329-4E3D-AD7C-567EF884DE90}" srcId="{3DF4D917-984C-4645-B0A8-098414B66352}" destId="{497CF933-749A-484E-B1FC-75006A546881}" srcOrd="1" destOrd="0" parTransId="{716610E2-343F-4225-AE46-C5DC6CCFE646}" sibTransId="{35C99759-64F3-4E34-AA25-CA9730E74184}"/>
    <dgm:cxn modelId="{672CE316-C60E-4691-B452-FA497C582E09}" srcId="{89E46FF3-C53A-4809-B2D3-347E6C803F53}" destId="{BABFA1AE-3A7A-475F-B13C-68F0A97785BE}" srcOrd="1" destOrd="0" parTransId="{0742478A-F977-4741-92AB-06E6579FB469}" sibTransId="{4E17CA5E-3B26-4943-8919-A19CED197B21}"/>
    <dgm:cxn modelId="{C15F1AF8-69D5-492F-A612-C68DFE274F3C}" type="presOf" srcId="{8AF521EE-A5D9-4CE8-8B5F-CB221AC2B1E7}" destId="{A563F15A-37B5-4E43-B0B5-6F40E6633B93}" srcOrd="0" destOrd="0" presId="urn:microsoft.com/office/officeart/2005/8/layout/hierarchy3"/>
    <dgm:cxn modelId="{EE9FA4AF-38C1-4295-B779-11EEA2971EB3}" srcId="{497CF933-749A-484E-B1FC-75006A546881}" destId="{FB3387E2-F81D-4F2F-93A4-40E17FCE4A6B}" srcOrd="0" destOrd="0" parTransId="{8AF521EE-A5D9-4CE8-8B5F-CB221AC2B1E7}" sibTransId="{8F750E22-6C6F-47FB-B071-4E02E5A96514}"/>
    <dgm:cxn modelId="{88297B6F-FCC9-40A4-883E-3E93256508EF}" type="presOf" srcId="{19E6BD50-05D3-4F02-8DB2-951B2F3BE7E1}" destId="{196055A6-10C4-4767-94C9-7F20650BD653}" srcOrd="1" destOrd="0" presId="urn:microsoft.com/office/officeart/2005/8/layout/hierarchy3"/>
    <dgm:cxn modelId="{FAC55309-BED3-41E1-B114-5B1A84BA4B1B}" srcId="{3DF4D917-984C-4645-B0A8-098414B66352}" destId="{19E6BD50-05D3-4F02-8DB2-951B2F3BE7E1}" srcOrd="2" destOrd="0" parTransId="{DFFB4832-8234-4B6B-9D98-6D4E1E5743F0}" sibTransId="{EA5D8E83-47C4-4092-9590-4154D588AE42}"/>
    <dgm:cxn modelId="{27F14A05-5528-4D9A-9C4B-AC2598EB71A5}" srcId="{89E46FF3-C53A-4809-B2D3-347E6C803F53}" destId="{579561F5-838C-4F80-82A1-586BA738FCAC}" srcOrd="2" destOrd="0" parTransId="{8E00278F-516D-4E01-80B6-B94D53431732}" sibTransId="{33EEE3E6-9093-4BE9-815B-D48E51307231}"/>
    <dgm:cxn modelId="{E958475D-A2C9-4A81-9F63-BFF89178C1B6}" srcId="{497CF933-749A-484E-B1FC-75006A546881}" destId="{DE5113A1-9920-47FF-8906-FCD906BF2A35}" srcOrd="2" destOrd="0" parTransId="{D9B80BF5-699D-48AD-95FA-96DDE655ED0B}" sibTransId="{284715E4-A445-4B6C-B454-CC3114A9A756}"/>
    <dgm:cxn modelId="{9C4E6EDF-0320-4687-8D78-37DBEC67A9E6}" srcId="{19E6BD50-05D3-4F02-8DB2-951B2F3BE7E1}" destId="{A3AB6C19-ECE0-4667-B603-7BBAA1429E67}" srcOrd="1" destOrd="0" parTransId="{23135123-A79A-4C41-A7CD-2806C022D9B9}" sibTransId="{8BDCDD54-B716-4542-AEEF-7A4B329F4E68}"/>
    <dgm:cxn modelId="{DB4BE20C-7C0F-45F8-8421-4305259F0B99}" srcId="{19E6BD50-05D3-4F02-8DB2-951B2F3BE7E1}" destId="{3D63BEDB-4BE2-4D12-B7E2-6F49E81548E8}" srcOrd="2" destOrd="0" parTransId="{10FE1CDF-4035-40E4-BE9F-3D70AF5DD3E0}" sibTransId="{DA6561D5-2DC9-4676-8CB0-F2302DB598DF}"/>
    <dgm:cxn modelId="{9AD5753D-B8F5-4C9B-9961-647B0A76756D}" type="presOf" srcId="{68FAD9BD-D449-4A2D-8939-0B8A0A7082AD}" destId="{A795C632-F89A-4415-927F-ECAB62B3338B}" srcOrd="0" destOrd="0" presId="urn:microsoft.com/office/officeart/2005/8/layout/hierarchy3"/>
    <dgm:cxn modelId="{2018452E-EA23-45EB-A027-5FB0DDE3FC8F}" type="presOf" srcId="{10FE1CDF-4035-40E4-BE9F-3D70AF5DD3E0}" destId="{2B953533-B8B3-4A00-8789-B961A96EF391}" srcOrd="0" destOrd="0" presId="urn:microsoft.com/office/officeart/2005/8/layout/hierarchy3"/>
    <dgm:cxn modelId="{98ADCCB7-3D1A-478E-AED0-3D5C33B2B16D}" srcId="{89E46FF3-C53A-4809-B2D3-347E6C803F53}" destId="{159F5401-DC5E-4398-AEB6-D4CB30C4729B}" srcOrd="3" destOrd="0" parTransId="{02B7E75C-78D2-42BB-BA71-C40C704B665E}" sibTransId="{8C351F1E-B753-414E-AC19-CDA6F7AE852B}"/>
    <dgm:cxn modelId="{F8DFE64F-3BDD-4D70-B8A2-E23C7EF9DCFB}" srcId="{3DF4D917-984C-4645-B0A8-098414B66352}" destId="{89E46FF3-C53A-4809-B2D3-347E6C803F53}" srcOrd="0" destOrd="0" parTransId="{5A894B99-4C61-41B2-9AA6-0EA94B40C496}" sibTransId="{255A5BE8-803B-47A5-A667-105C6E488351}"/>
    <dgm:cxn modelId="{F2BD73D0-16B1-4372-B5F8-64B774D95C79}" type="presOf" srcId="{579561F5-838C-4F80-82A1-586BA738FCAC}" destId="{3CF0A6CC-E4F4-4400-8D17-C11BBC88A53B}" srcOrd="0" destOrd="0" presId="urn:microsoft.com/office/officeart/2005/8/layout/hierarchy3"/>
    <dgm:cxn modelId="{323534BA-2CC0-44F3-A988-43A0037FAA88}" type="presOf" srcId="{02B7E75C-78D2-42BB-BA71-C40C704B665E}" destId="{18BDFD51-1430-489E-B1A7-3228B4C013DD}" srcOrd="0" destOrd="0" presId="urn:microsoft.com/office/officeart/2005/8/layout/hierarchy3"/>
    <dgm:cxn modelId="{7FBB5C87-6BDD-4C3B-AC18-7B12596A3017}" type="presOf" srcId="{0742478A-F977-4741-92AB-06E6579FB469}" destId="{B61786EC-A70A-4A39-B8D1-2BE7193BA523}" srcOrd="0" destOrd="0" presId="urn:microsoft.com/office/officeart/2005/8/layout/hierarchy3"/>
    <dgm:cxn modelId="{CE4216DD-4CDC-4ED2-9B09-CBC16A2916D5}" type="presOf" srcId="{19E6BD50-05D3-4F02-8DB2-951B2F3BE7E1}" destId="{6D923340-756F-46E8-9069-1F3A08B12EEE}" srcOrd="0" destOrd="0" presId="urn:microsoft.com/office/officeart/2005/8/layout/hierarchy3"/>
    <dgm:cxn modelId="{F927FB43-F79B-401C-A6FD-0B47439751E6}" srcId="{497CF933-749A-484E-B1FC-75006A546881}" destId="{9FD606A7-54FF-4F3E-9B84-E61151649805}" srcOrd="1" destOrd="0" parTransId="{5F32EB84-C235-409A-B63D-1E314F43AE31}" sibTransId="{062B45D8-254E-4F3F-8A86-9E7175020568}"/>
    <dgm:cxn modelId="{D17D0630-AD73-4912-9B7A-DFD31FFFCA78}" type="presOf" srcId="{23135123-A79A-4C41-A7CD-2806C022D9B9}" destId="{CC09925C-EBB8-4918-8612-EA9DC2DA271E}" srcOrd="0" destOrd="0" presId="urn:microsoft.com/office/officeart/2005/8/layout/hierarchy3"/>
    <dgm:cxn modelId="{286AA190-5C01-4063-8539-BA6781E62BF8}" type="presOf" srcId="{89E46FF3-C53A-4809-B2D3-347E6C803F53}" destId="{D9B97B1A-1469-4F9A-A64E-F0CFC68E9CFF}" srcOrd="0" destOrd="0" presId="urn:microsoft.com/office/officeart/2005/8/layout/hierarchy3"/>
    <dgm:cxn modelId="{DD9931DA-B0C6-484A-A7F1-1640796D96A0}" type="presOf" srcId="{68A81C37-B70C-4B7B-A722-06D7EF593A6A}" destId="{B54168D2-3B75-43C3-BC57-388CC46D91C2}" srcOrd="0" destOrd="0" presId="urn:microsoft.com/office/officeart/2005/8/layout/hierarchy3"/>
    <dgm:cxn modelId="{78765171-2552-476B-9FAA-ACFBE2DCDB09}" type="presOf" srcId="{497CF933-749A-484E-B1FC-75006A546881}" destId="{C2070B99-6901-4808-8CF2-E9D2F6AF13FF}" srcOrd="1" destOrd="0" presId="urn:microsoft.com/office/officeart/2005/8/layout/hierarchy3"/>
    <dgm:cxn modelId="{AB3580EF-A180-40E7-82EA-5DD74C0A77E5}" type="presOf" srcId="{89E46FF3-C53A-4809-B2D3-347E6C803F53}" destId="{5C152823-3569-485B-94B0-F6B29577878D}" srcOrd="1" destOrd="0" presId="urn:microsoft.com/office/officeart/2005/8/layout/hierarchy3"/>
    <dgm:cxn modelId="{6AAFA9AC-FB23-43B9-975F-ACF7A2F4D346}" type="presOf" srcId="{9FD606A7-54FF-4F3E-9B84-E61151649805}" destId="{D911C240-36C7-4E69-9CAD-4F47BF17242E}" srcOrd="0" destOrd="0" presId="urn:microsoft.com/office/officeart/2005/8/layout/hierarchy3"/>
    <dgm:cxn modelId="{AE5243CF-378B-42AD-AC1D-26871C419BBA}" type="presOf" srcId="{159F5401-DC5E-4398-AEB6-D4CB30C4729B}" destId="{8CD1CA93-1A1F-4320-A625-6D12850906B2}" srcOrd="0" destOrd="0" presId="urn:microsoft.com/office/officeart/2005/8/layout/hierarchy3"/>
    <dgm:cxn modelId="{004D6039-4234-4806-905C-4A8157C66A02}" type="presOf" srcId="{8E00278F-516D-4E01-80B6-B94D53431732}" destId="{586F132D-AD76-4401-A3E1-446BDBDB9390}" srcOrd="0" destOrd="0" presId="urn:microsoft.com/office/officeart/2005/8/layout/hierarchy3"/>
    <dgm:cxn modelId="{2769AFCA-60BB-41EB-BAE2-DDB6F6FE0BC2}" type="presOf" srcId="{6C684068-11CD-4E02-8F01-E78C29DE5C03}" destId="{69429175-EC3D-4D8C-89FB-55251EB803DD}" srcOrd="0" destOrd="0" presId="urn:microsoft.com/office/officeart/2005/8/layout/hierarchy3"/>
    <dgm:cxn modelId="{B5C1C3C9-4B8F-4536-887B-B21312393052}" type="presOf" srcId="{BABFA1AE-3A7A-475F-B13C-68F0A97785BE}" destId="{E0686593-6542-4149-BB39-63D6E02C0865}" srcOrd="0" destOrd="0" presId="urn:microsoft.com/office/officeart/2005/8/layout/hierarchy3"/>
    <dgm:cxn modelId="{D30DDF06-A4C4-4319-BB98-249D303589E5}" type="presOf" srcId="{3D63BEDB-4BE2-4D12-B7E2-6F49E81548E8}" destId="{32B94C35-E35E-4D9D-9E61-876B70BCCB5F}" srcOrd="0" destOrd="0" presId="urn:microsoft.com/office/officeart/2005/8/layout/hierarchy3"/>
    <dgm:cxn modelId="{7171CBAC-F38D-45D9-BDD4-0D6FF23C9F4B}" type="presOf" srcId="{A3AB6C19-ECE0-4667-B603-7BBAA1429E67}" destId="{058B6002-9C29-47B1-A579-FB6C45EB2C99}" srcOrd="0" destOrd="0" presId="urn:microsoft.com/office/officeart/2005/8/layout/hierarchy3"/>
    <dgm:cxn modelId="{B13C7482-9143-40B6-A5AC-E84165955DFC}" type="presOf" srcId="{8536A4B8-FE7F-4AB4-A925-C69EA7781011}" destId="{806F8BC0-70B8-407A-92E8-DAE8DDD13463}" srcOrd="0" destOrd="0" presId="urn:microsoft.com/office/officeart/2005/8/layout/hierarchy3"/>
    <dgm:cxn modelId="{5AEB40FC-2C41-4E8B-A28A-86CC39F56A38}" srcId="{19E6BD50-05D3-4F02-8DB2-951B2F3BE7E1}" destId="{8536A4B8-FE7F-4AB4-A925-C69EA7781011}" srcOrd="0" destOrd="0" parTransId="{68A81C37-B70C-4B7B-A722-06D7EF593A6A}" sibTransId="{A2555E33-B0F9-42F2-A50D-24BAD043DFD1}"/>
    <dgm:cxn modelId="{F3AD11E5-ECF2-4AD1-A88B-22F54B50869F}" type="presOf" srcId="{FB3387E2-F81D-4F2F-93A4-40E17FCE4A6B}" destId="{BCD8155C-D1FC-4E5B-9220-29836B0B7AC0}" srcOrd="0" destOrd="0" presId="urn:microsoft.com/office/officeart/2005/8/layout/hierarchy3"/>
    <dgm:cxn modelId="{3DC4D487-8D27-42C2-B880-3BFE518F14DA}" type="presOf" srcId="{5F32EB84-C235-409A-B63D-1E314F43AE31}" destId="{A4FEF24D-610D-488A-927B-CA7FAD27ABA8}" srcOrd="0" destOrd="0" presId="urn:microsoft.com/office/officeart/2005/8/layout/hierarchy3"/>
    <dgm:cxn modelId="{7230852E-97D1-4D57-86AF-B3FAED38ECD3}" type="presOf" srcId="{DE5113A1-9920-47FF-8906-FCD906BF2A35}" destId="{A905157F-1EB4-43E9-A0CC-62F276938001}" srcOrd="0" destOrd="0" presId="urn:microsoft.com/office/officeart/2005/8/layout/hierarchy3"/>
    <dgm:cxn modelId="{AF4BFA22-D7EC-4261-A15C-F9EEE361F84A}" type="presOf" srcId="{497CF933-749A-484E-B1FC-75006A546881}" destId="{F2123E94-996B-4BF2-B885-828D903B61C6}" srcOrd="0" destOrd="0" presId="urn:microsoft.com/office/officeart/2005/8/layout/hierarchy3"/>
    <dgm:cxn modelId="{0550F62A-0029-4AE0-A07F-FD579DCF25CA}" srcId="{89E46FF3-C53A-4809-B2D3-347E6C803F53}" destId="{6C684068-11CD-4E02-8F01-E78C29DE5C03}" srcOrd="0" destOrd="0" parTransId="{68FAD9BD-D449-4A2D-8939-0B8A0A7082AD}" sibTransId="{CBAD1AD7-4A8C-4C31-8215-048B42FFCB7F}"/>
    <dgm:cxn modelId="{1C87AADC-85B4-439D-8E4E-545D2EA0AD77}" type="presOf" srcId="{D9B80BF5-699D-48AD-95FA-96DDE655ED0B}" destId="{035AB915-E8DA-4270-AD74-FBDB33D7AA7D}" srcOrd="0" destOrd="0" presId="urn:microsoft.com/office/officeart/2005/8/layout/hierarchy3"/>
    <dgm:cxn modelId="{340F388A-A724-4499-9DEF-F6119000E866}" type="presOf" srcId="{3DF4D917-984C-4645-B0A8-098414B66352}" destId="{DD799BAE-EF27-418A-99EF-7A5A94CA2526}" srcOrd="0" destOrd="0" presId="urn:microsoft.com/office/officeart/2005/8/layout/hierarchy3"/>
    <dgm:cxn modelId="{B2913BDC-95CB-473B-B5DC-E40F24DCD740}" type="presParOf" srcId="{DD799BAE-EF27-418A-99EF-7A5A94CA2526}" destId="{303AE9A0-F752-4D7A-BF35-F6F1A1F3FB87}" srcOrd="0" destOrd="0" presId="urn:microsoft.com/office/officeart/2005/8/layout/hierarchy3"/>
    <dgm:cxn modelId="{277A58B0-BE78-4423-95A1-4BA6FA5D541C}" type="presParOf" srcId="{303AE9A0-F752-4D7A-BF35-F6F1A1F3FB87}" destId="{BD7D32DE-A9BD-4A6E-A1AB-80195AA704B2}" srcOrd="0" destOrd="0" presId="urn:microsoft.com/office/officeart/2005/8/layout/hierarchy3"/>
    <dgm:cxn modelId="{DFD4824D-622A-4FCE-A2FD-5F8303FB5B0A}" type="presParOf" srcId="{BD7D32DE-A9BD-4A6E-A1AB-80195AA704B2}" destId="{D9B97B1A-1469-4F9A-A64E-F0CFC68E9CFF}" srcOrd="0" destOrd="0" presId="urn:microsoft.com/office/officeart/2005/8/layout/hierarchy3"/>
    <dgm:cxn modelId="{60B7EE5B-7FB7-452C-A40A-2BC2BD7EF7D1}" type="presParOf" srcId="{BD7D32DE-A9BD-4A6E-A1AB-80195AA704B2}" destId="{5C152823-3569-485B-94B0-F6B29577878D}" srcOrd="1" destOrd="0" presId="urn:microsoft.com/office/officeart/2005/8/layout/hierarchy3"/>
    <dgm:cxn modelId="{DEE359D3-FAB0-4912-A2A3-568A803A5787}" type="presParOf" srcId="{303AE9A0-F752-4D7A-BF35-F6F1A1F3FB87}" destId="{09FE518D-65D4-4751-A324-4F124DC37210}" srcOrd="1" destOrd="0" presId="urn:microsoft.com/office/officeart/2005/8/layout/hierarchy3"/>
    <dgm:cxn modelId="{056AAE34-C7CF-4BBD-893F-FA79380A868F}" type="presParOf" srcId="{09FE518D-65D4-4751-A324-4F124DC37210}" destId="{A795C632-F89A-4415-927F-ECAB62B3338B}" srcOrd="0" destOrd="0" presId="urn:microsoft.com/office/officeart/2005/8/layout/hierarchy3"/>
    <dgm:cxn modelId="{15BE33C5-D29A-4A7C-A357-75913C5E65DD}" type="presParOf" srcId="{09FE518D-65D4-4751-A324-4F124DC37210}" destId="{69429175-EC3D-4D8C-89FB-55251EB803DD}" srcOrd="1" destOrd="0" presId="urn:microsoft.com/office/officeart/2005/8/layout/hierarchy3"/>
    <dgm:cxn modelId="{414D7610-5277-448E-86EB-C726E8407903}" type="presParOf" srcId="{09FE518D-65D4-4751-A324-4F124DC37210}" destId="{B61786EC-A70A-4A39-B8D1-2BE7193BA523}" srcOrd="2" destOrd="0" presId="urn:microsoft.com/office/officeart/2005/8/layout/hierarchy3"/>
    <dgm:cxn modelId="{55BA2972-0AD8-4F13-85FF-2E9A6D7EEC9C}" type="presParOf" srcId="{09FE518D-65D4-4751-A324-4F124DC37210}" destId="{E0686593-6542-4149-BB39-63D6E02C0865}" srcOrd="3" destOrd="0" presId="urn:microsoft.com/office/officeart/2005/8/layout/hierarchy3"/>
    <dgm:cxn modelId="{CD154E19-F5DC-42BD-B32C-C1CF2975A2A1}" type="presParOf" srcId="{09FE518D-65D4-4751-A324-4F124DC37210}" destId="{586F132D-AD76-4401-A3E1-446BDBDB9390}" srcOrd="4" destOrd="0" presId="urn:microsoft.com/office/officeart/2005/8/layout/hierarchy3"/>
    <dgm:cxn modelId="{16F5FF28-FAB6-45D2-973F-CCE6CE63995B}" type="presParOf" srcId="{09FE518D-65D4-4751-A324-4F124DC37210}" destId="{3CF0A6CC-E4F4-4400-8D17-C11BBC88A53B}" srcOrd="5" destOrd="0" presId="urn:microsoft.com/office/officeart/2005/8/layout/hierarchy3"/>
    <dgm:cxn modelId="{E6E87113-2FE6-4BE5-9A7F-B3C9A7847757}" type="presParOf" srcId="{09FE518D-65D4-4751-A324-4F124DC37210}" destId="{18BDFD51-1430-489E-B1A7-3228B4C013DD}" srcOrd="6" destOrd="0" presId="urn:microsoft.com/office/officeart/2005/8/layout/hierarchy3"/>
    <dgm:cxn modelId="{D6120D58-ADE0-424F-8CC1-27719018C3B5}" type="presParOf" srcId="{09FE518D-65D4-4751-A324-4F124DC37210}" destId="{8CD1CA93-1A1F-4320-A625-6D12850906B2}" srcOrd="7" destOrd="0" presId="urn:microsoft.com/office/officeart/2005/8/layout/hierarchy3"/>
    <dgm:cxn modelId="{E75487D6-FE55-497E-AB61-772935554D02}" type="presParOf" srcId="{DD799BAE-EF27-418A-99EF-7A5A94CA2526}" destId="{EFC07397-3927-406F-A1F3-0F1AE8D41411}" srcOrd="1" destOrd="0" presId="urn:microsoft.com/office/officeart/2005/8/layout/hierarchy3"/>
    <dgm:cxn modelId="{D32784E0-7035-4471-B7D7-F3B943DA174D}" type="presParOf" srcId="{EFC07397-3927-406F-A1F3-0F1AE8D41411}" destId="{E3FF0C44-5434-476B-ADDB-B1EC68FC4EDF}" srcOrd="0" destOrd="0" presId="urn:microsoft.com/office/officeart/2005/8/layout/hierarchy3"/>
    <dgm:cxn modelId="{B5E86AEF-DFBD-4BFA-8EEB-8A855D79B9F8}" type="presParOf" srcId="{E3FF0C44-5434-476B-ADDB-B1EC68FC4EDF}" destId="{F2123E94-996B-4BF2-B885-828D903B61C6}" srcOrd="0" destOrd="0" presId="urn:microsoft.com/office/officeart/2005/8/layout/hierarchy3"/>
    <dgm:cxn modelId="{AA780008-B20B-4165-9664-447983AC5025}" type="presParOf" srcId="{E3FF0C44-5434-476B-ADDB-B1EC68FC4EDF}" destId="{C2070B99-6901-4808-8CF2-E9D2F6AF13FF}" srcOrd="1" destOrd="0" presId="urn:microsoft.com/office/officeart/2005/8/layout/hierarchy3"/>
    <dgm:cxn modelId="{1E37795A-2AC8-4EEF-BE1D-BC62731782D2}" type="presParOf" srcId="{EFC07397-3927-406F-A1F3-0F1AE8D41411}" destId="{D96CE865-8545-45E1-B177-A308CB2C5E5A}" srcOrd="1" destOrd="0" presId="urn:microsoft.com/office/officeart/2005/8/layout/hierarchy3"/>
    <dgm:cxn modelId="{9F0CDD39-EFE4-44B9-9083-947567762C40}" type="presParOf" srcId="{D96CE865-8545-45E1-B177-A308CB2C5E5A}" destId="{A563F15A-37B5-4E43-B0B5-6F40E6633B93}" srcOrd="0" destOrd="0" presId="urn:microsoft.com/office/officeart/2005/8/layout/hierarchy3"/>
    <dgm:cxn modelId="{5937A097-AFA3-4AD8-9686-097166E4BA9E}" type="presParOf" srcId="{D96CE865-8545-45E1-B177-A308CB2C5E5A}" destId="{BCD8155C-D1FC-4E5B-9220-29836B0B7AC0}" srcOrd="1" destOrd="0" presId="urn:microsoft.com/office/officeart/2005/8/layout/hierarchy3"/>
    <dgm:cxn modelId="{B8C0DF10-E331-4F15-AA7D-50AE1A73F208}" type="presParOf" srcId="{D96CE865-8545-45E1-B177-A308CB2C5E5A}" destId="{A4FEF24D-610D-488A-927B-CA7FAD27ABA8}" srcOrd="2" destOrd="0" presId="urn:microsoft.com/office/officeart/2005/8/layout/hierarchy3"/>
    <dgm:cxn modelId="{A1589D45-3DF6-4F6F-88CD-323FE61CA5D4}" type="presParOf" srcId="{D96CE865-8545-45E1-B177-A308CB2C5E5A}" destId="{D911C240-36C7-4E69-9CAD-4F47BF17242E}" srcOrd="3" destOrd="0" presId="urn:microsoft.com/office/officeart/2005/8/layout/hierarchy3"/>
    <dgm:cxn modelId="{BD5DBF97-33FB-4E5A-A70B-B9EA418F9C7B}" type="presParOf" srcId="{D96CE865-8545-45E1-B177-A308CB2C5E5A}" destId="{035AB915-E8DA-4270-AD74-FBDB33D7AA7D}" srcOrd="4" destOrd="0" presId="urn:microsoft.com/office/officeart/2005/8/layout/hierarchy3"/>
    <dgm:cxn modelId="{069CA46D-00AF-421F-8B02-6005383F848E}" type="presParOf" srcId="{D96CE865-8545-45E1-B177-A308CB2C5E5A}" destId="{A905157F-1EB4-43E9-A0CC-62F276938001}" srcOrd="5" destOrd="0" presId="urn:microsoft.com/office/officeart/2005/8/layout/hierarchy3"/>
    <dgm:cxn modelId="{7A6B36CA-29F4-4F15-B74C-C13A14405DC5}" type="presParOf" srcId="{DD799BAE-EF27-418A-99EF-7A5A94CA2526}" destId="{DC41F8BB-4573-47B7-A646-3571AA63A89D}" srcOrd="2" destOrd="0" presId="urn:microsoft.com/office/officeart/2005/8/layout/hierarchy3"/>
    <dgm:cxn modelId="{DC8D68B2-61E3-41C6-8011-C991C6721151}" type="presParOf" srcId="{DC41F8BB-4573-47B7-A646-3571AA63A89D}" destId="{5B0DAA6E-D29D-4938-9F1D-454235C34EAD}" srcOrd="0" destOrd="0" presId="urn:microsoft.com/office/officeart/2005/8/layout/hierarchy3"/>
    <dgm:cxn modelId="{A5FA28C0-462F-4D82-BECC-E5E48EEEE638}" type="presParOf" srcId="{5B0DAA6E-D29D-4938-9F1D-454235C34EAD}" destId="{6D923340-756F-46E8-9069-1F3A08B12EEE}" srcOrd="0" destOrd="0" presId="urn:microsoft.com/office/officeart/2005/8/layout/hierarchy3"/>
    <dgm:cxn modelId="{20F95ECD-58C2-4E0A-A34A-DAD5D59DE346}" type="presParOf" srcId="{5B0DAA6E-D29D-4938-9F1D-454235C34EAD}" destId="{196055A6-10C4-4767-94C9-7F20650BD653}" srcOrd="1" destOrd="0" presId="urn:microsoft.com/office/officeart/2005/8/layout/hierarchy3"/>
    <dgm:cxn modelId="{250CF2F7-0B1B-4484-A5C8-735BB909B95D}" type="presParOf" srcId="{DC41F8BB-4573-47B7-A646-3571AA63A89D}" destId="{A2AF7F9D-4AA0-4830-B9AF-777F21DAE9D5}" srcOrd="1" destOrd="0" presId="urn:microsoft.com/office/officeart/2005/8/layout/hierarchy3"/>
    <dgm:cxn modelId="{5F5DFF22-EC07-453B-8485-A9B2F2FF2162}" type="presParOf" srcId="{A2AF7F9D-4AA0-4830-B9AF-777F21DAE9D5}" destId="{B54168D2-3B75-43C3-BC57-388CC46D91C2}" srcOrd="0" destOrd="0" presId="urn:microsoft.com/office/officeart/2005/8/layout/hierarchy3"/>
    <dgm:cxn modelId="{02E50235-A5D6-4CAF-8A2E-E947156B5E42}" type="presParOf" srcId="{A2AF7F9D-4AA0-4830-B9AF-777F21DAE9D5}" destId="{806F8BC0-70B8-407A-92E8-DAE8DDD13463}" srcOrd="1" destOrd="0" presId="urn:microsoft.com/office/officeart/2005/8/layout/hierarchy3"/>
    <dgm:cxn modelId="{4184C1DC-8C19-41CB-92EA-A69E450C50DC}" type="presParOf" srcId="{A2AF7F9D-4AA0-4830-B9AF-777F21DAE9D5}" destId="{CC09925C-EBB8-4918-8612-EA9DC2DA271E}" srcOrd="2" destOrd="0" presId="urn:microsoft.com/office/officeart/2005/8/layout/hierarchy3"/>
    <dgm:cxn modelId="{54FB979A-8002-453C-8AAA-785722E7F997}" type="presParOf" srcId="{A2AF7F9D-4AA0-4830-B9AF-777F21DAE9D5}" destId="{058B6002-9C29-47B1-A579-FB6C45EB2C99}" srcOrd="3" destOrd="0" presId="urn:microsoft.com/office/officeart/2005/8/layout/hierarchy3"/>
    <dgm:cxn modelId="{BD91C150-834C-4866-8B7F-A5AF56E106E3}" type="presParOf" srcId="{A2AF7F9D-4AA0-4830-B9AF-777F21DAE9D5}" destId="{2B953533-B8B3-4A00-8789-B961A96EF391}" srcOrd="4" destOrd="0" presId="urn:microsoft.com/office/officeart/2005/8/layout/hierarchy3"/>
    <dgm:cxn modelId="{60B5EFA1-E2F8-4279-A326-D8777B238BA4}" type="presParOf" srcId="{A2AF7F9D-4AA0-4830-B9AF-777F21DAE9D5}" destId="{32B94C35-E35E-4D9D-9E61-876B70BCCB5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4D917-984C-4645-B0A8-098414B66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E46FF3-C53A-4809-B2D3-347E6C803F53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募資計畫</a:t>
          </a:r>
        </a:p>
      </dgm:t>
    </dgm:pt>
    <dgm:pt modelId="{5A894B99-4C61-41B2-9AA6-0EA94B40C496}" type="parTrans" cxnId="{F8DFE64F-3BDD-4D70-B8A2-E23C7EF9DCFB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5A5BE8-803B-47A5-A667-105C6E488351}" type="sibTrans" cxnId="{F8DFE64F-3BDD-4D70-B8A2-E23C7EF9DC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BFA1AE-3A7A-475F-B13C-68F0A97785BE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計畫內容</a:t>
          </a:r>
        </a:p>
      </dgm:t>
    </dgm:pt>
    <dgm:pt modelId="{0742478A-F977-4741-92AB-06E6579FB469}" type="parTrans" cxnId="{672CE316-C60E-4691-B452-FA497C582E09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17CA5E-3B26-4943-8919-A19CED197B21}" type="sibTrans" cxnId="{672CE316-C60E-4691-B452-FA497C582E0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CF933-749A-484E-B1FC-75006A546881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關於木沐</a:t>
          </a:r>
        </a:p>
      </dgm:t>
    </dgm:pt>
    <dgm:pt modelId="{716610E2-343F-4225-AE46-C5DC6CCFE646}" type="parTrans" cxnId="{F69FFCB2-F329-4E3D-AD7C-567EF884DE90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C99759-64F3-4E34-AA25-CA9730E74184}" type="sibTrans" cxnId="{F69FFCB2-F329-4E3D-AD7C-567EF884DE9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36A4B8-FE7F-4AB4-A925-C69EA7781011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基本資料</a:t>
          </a:r>
        </a:p>
      </dgm:t>
    </dgm:pt>
    <dgm:pt modelId="{68A81C37-B70C-4B7B-A722-06D7EF593A6A}" type="parTrans" cxnId="{5AEB40FC-2C41-4E8B-A28A-86CC39F56A38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555E33-B0F9-42F2-A50D-24BAD043DFD1}" type="sibTrans" cxnId="{5AEB40FC-2C41-4E8B-A28A-86CC39F56A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AB6C19-ECE0-4667-B603-7BBAA1429E67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募資記錄</a:t>
          </a:r>
        </a:p>
      </dgm:t>
    </dgm:pt>
    <dgm:pt modelId="{23135123-A79A-4C41-A7CD-2806C022D9B9}" type="parTrans" cxnId="{9C4E6EDF-0320-4687-8D78-37DBEC67A9E6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DCDD54-B716-4542-AEEF-7A4B329F4E68}" type="sibTrans" cxnId="{9C4E6EDF-0320-4687-8D78-37DBEC67A9E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9F5401-DC5E-4398-AEB6-D4CB30C4729B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付款頁面</a:t>
          </a:r>
        </a:p>
      </dgm:t>
    </dgm:pt>
    <dgm:pt modelId="{02B7E75C-78D2-42BB-BA71-C40C704B665E}" type="parTrans" cxnId="{98ADCCB7-3D1A-478E-AED0-3D5C33B2B16D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351F1E-B753-414E-AC19-CDA6F7AE852B}" type="sibTrans" cxnId="{98ADCCB7-3D1A-478E-AED0-3D5C33B2B16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D606A7-54FF-4F3E-9B84-E61151649805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品牌介紹</a:t>
          </a:r>
        </a:p>
      </dgm:t>
    </dgm:pt>
    <dgm:pt modelId="{5F32EB84-C235-409A-B63D-1E314F43AE31}" type="parTrans" cxnId="{F927FB43-F79B-401C-A6FD-0B47439751E6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2B45D8-254E-4F3F-8A86-9E7175020568}" type="sibTrans" cxnId="{F927FB43-F79B-401C-A6FD-0B47439751E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86EB7A-4661-43AE-BD01-B6669C460F6A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r>
            <a:rPr lang="en-US" altLang="zh-TW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</a:t>
          </a:r>
        </a:p>
      </dgm:t>
    </dgm:pt>
    <dgm:pt modelId="{899260FE-A272-4D3A-B883-F6C7F318ECCD}" type="parTrans" cxnId="{CE5E0E29-D745-4C75-BB28-FEFF5A76997C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7DDD95-20A9-4BBB-ACD5-2E6760E2F601}" type="sibTrans" cxnId="{CE5E0E29-D745-4C75-BB28-FEFF5A76997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E41E9C-03EB-4C59-8C0B-EB102FF635FF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註冊頁面</a:t>
          </a:r>
        </a:p>
      </dgm:t>
    </dgm:pt>
    <dgm:pt modelId="{F8E172F1-864A-4BAB-8F8E-2B98F67CD816}" type="parTrans" cxnId="{66B56CC3-46E2-44B8-888F-79FB18A90901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68BC7A-1FB0-4606-9645-B4227BAA55CE}" type="sibTrans" cxnId="{66B56CC3-46E2-44B8-888F-79FB18A909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AEDF76-3F21-42EA-A5D4-80CA58B0066C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登入頁面</a:t>
          </a:r>
        </a:p>
      </dgm:t>
    </dgm:pt>
    <dgm:pt modelId="{F65939F5-A726-4A69-B9D7-744E7FFE073B}" type="parTrans" cxnId="{2BF2468F-4936-4FC7-86FA-39B5D76DCB4E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C0E0DF-0D39-40C4-9CD7-E53B222C7308}" type="sibTrans" cxnId="{2BF2468F-4936-4FC7-86FA-39B5D76DCB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A71F70-28F1-4CD3-9A53-90EC91DF6593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付款方式</a:t>
          </a:r>
        </a:p>
      </dgm:t>
    </dgm:pt>
    <dgm:pt modelId="{1C57D090-60F0-4591-B94D-40E99D454701}" type="parTrans" cxnId="{07FF3B5C-3193-4319-B4E0-1D69B79C5598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0C5796-ED86-4FCD-B9B9-F356B407447D}" type="sibTrans" cxnId="{07FF3B5C-3193-4319-B4E0-1D69B79C559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E8B3D4-7D75-49D5-B47D-9683DA475DCD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贊助金額</a:t>
          </a:r>
        </a:p>
      </dgm:t>
    </dgm:pt>
    <dgm:pt modelId="{A7AB7FB8-0C58-428D-AF2B-B615483AD066}" type="parTrans" cxnId="{30A487C8-1DFF-4F40-BA82-3D3380C4768B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F02647-5E91-4273-AB38-F68608CE569A}" type="sibTrans" cxnId="{30A487C8-1DFF-4F40-BA82-3D3380C4768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84E46A-075A-4F4A-85AC-C38EA0DC4CDB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個人資料</a:t>
          </a:r>
        </a:p>
      </dgm:t>
    </dgm:pt>
    <dgm:pt modelId="{7378D9E4-3538-4461-AAAB-4FEB22AF8DCC}" type="parTrans" cxnId="{5CDE0EEB-3181-4619-AC1B-FF2731376D08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AB7183-32EF-4ECB-953F-240B640D572B}" type="sibTrans" cxnId="{5CDE0EEB-3181-4619-AC1B-FF2731376D0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B3D566-BB6A-4462-A08E-74543A8EFFC4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目標金額</a:t>
          </a:r>
        </a:p>
      </dgm:t>
    </dgm:pt>
    <dgm:pt modelId="{82407EA9-0732-4767-8C84-A433FC7848B8}" type="parTrans" cxnId="{5E011A39-A0AF-4784-9FC9-5F5C9AC95D36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BCFB7C-9C2B-4671-9A0B-1A52F8BFE995}" type="sibTrans" cxnId="{5E011A39-A0AF-4784-9FC9-5F5C9AC95D3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E8215E-5018-4FBC-AC75-30738EFA9801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累計金額</a:t>
          </a:r>
        </a:p>
      </dgm:t>
    </dgm:pt>
    <dgm:pt modelId="{70E23F2C-D104-4B1E-BAF8-6182238D87FC}" type="parTrans" cxnId="{ABDDDD92-68DA-4632-A1C9-B1EBCD5333A9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B5FFCF-919D-45C6-B170-01222D4398B8}" type="sibTrans" cxnId="{ABDDDD92-68DA-4632-A1C9-B1EBCD5333A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E6AB5E-87F1-4C5C-89B1-9CC60A3D99C6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募資時程</a:t>
          </a:r>
        </a:p>
      </dgm:t>
    </dgm:pt>
    <dgm:pt modelId="{31AF02F1-059A-42B4-BAD4-3E0C390338CD}" type="parTrans" cxnId="{D75ECB03-B49D-4C49-9414-1A759B955619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7CBD22-5DA5-44ED-8B58-3E2DDF3CAC05}" type="sibTrans" cxnId="{D75ECB03-B49D-4C49-9414-1A759B95561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D9A7C8-B597-45BC-8E3A-B10CC1F46560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留言區</a:t>
          </a:r>
        </a:p>
      </dgm:t>
    </dgm:pt>
    <dgm:pt modelId="{B470814E-BA53-4B58-BD7B-FC319D0E2770}" type="parTrans" cxnId="{BE313794-DA15-4462-B57B-FF076D6C5358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8331FA-BA53-4508-90DF-9579B1C56FA7}" type="sibTrans" cxnId="{BE313794-DA15-4462-B57B-FF076D6C535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C40E2A-2200-4687-8DF9-2F7E72443B2C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</a:p>
      </dgm:t>
    </dgm:pt>
    <dgm:pt modelId="{D736357F-EA9D-4D14-8A8D-B35DA0CF2E8A}" type="parTrans" cxnId="{1440E838-0111-4397-B113-B18DE95D2A1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FDDB32-03C4-47AA-9157-97E2FDB3FDA4}" type="sibTrans" cxnId="{1440E838-0111-4397-B113-B18DE95D2A1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785CF-10F2-402D-B4B0-081FE21603A4}">
      <dgm:prSet phldrT="[文字]"/>
      <dgm:spPr>
        <a:noFill/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留言紀錄</a:t>
          </a:r>
        </a:p>
      </dgm:t>
    </dgm:pt>
    <dgm:pt modelId="{E4793FBF-D3D4-4AF5-B940-A9140C76EE5A}" type="parTrans" cxnId="{7011A73C-14CB-407B-975C-A0C082FF73E6}">
      <dgm:prSet/>
      <dgm:spPr>
        <a:ln>
          <a:solidFill>
            <a:srgbClr val="666666"/>
          </a:solidFill>
        </a:ln>
      </dgm:spPr>
      <dgm:t>
        <a:bodyPr/>
        <a:lstStyle/>
        <a:p>
          <a:endParaRPr lang="zh-TW" altLang="en-US"/>
        </a:p>
      </dgm:t>
    </dgm:pt>
    <dgm:pt modelId="{7510BC4C-6480-4BF9-AC6C-6F800B801C55}" type="sibTrans" cxnId="{7011A73C-14CB-407B-975C-A0C082FF73E6}">
      <dgm:prSet/>
      <dgm:spPr/>
      <dgm:t>
        <a:bodyPr/>
        <a:lstStyle/>
        <a:p>
          <a:endParaRPr lang="zh-TW" altLang="en-US"/>
        </a:p>
      </dgm:t>
    </dgm:pt>
    <dgm:pt modelId="{19E6BD50-05D3-4F02-8DB2-951B2F3BE7E1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個人頁面</a:t>
          </a:r>
        </a:p>
      </dgm:t>
    </dgm:pt>
    <dgm:pt modelId="{EA5D8E83-47C4-4092-9590-4154D588AE42}" type="sibTrans" cxnId="{FAC55309-BED3-41E1-B114-5B1A84BA4B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FB4832-8234-4B6B-9D98-6D4E1E5743F0}" type="parTrans" cxnId="{FAC55309-BED3-41E1-B114-5B1A84BA4B1B}">
      <dgm:prSet/>
      <dgm:spPr>
        <a:solidFill>
          <a:srgbClr val="666666"/>
        </a:solidFill>
        <a:ln>
          <a:solidFill>
            <a:srgbClr val="666666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7373D5-722E-48D5-8F00-7F027994DA1A}" type="pres">
      <dgm:prSet presAssocID="{3DF4D917-984C-4645-B0A8-098414B66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D11E400-ED45-4C07-A192-AD66F19E8BBA}" type="pres">
      <dgm:prSet presAssocID="{11C40E2A-2200-4687-8DF9-2F7E72443B2C}" presName="hierRoot1" presStyleCnt="0">
        <dgm:presLayoutVars>
          <dgm:hierBranch val="init"/>
        </dgm:presLayoutVars>
      </dgm:prSet>
      <dgm:spPr/>
    </dgm:pt>
    <dgm:pt modelId="{AE374359-6F74-42A8-AC4E-7C1C888D7E68}" type="pres">
      <dgm:prSet presAssocID="{11C40E2A-2200-4687-8DF9-2F7E72443B2C}" presName="rootComposite1" presStyleCnt="0"/>
      <dgm:spPr/>
    </dgm:pt>
    <dgm:pt modelId="{23291C2A-0636-48CB-A496-16075E8049AC}" type="pres">
      <dgm:prSet presAssocID="{11C40E2A-2200-4687-8DF9-2F7E72443B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F19B21-F1F5-40A1-AE7B-3C2FE417BDFA}" type="pres">
      <dgm:prSet presAssocID="{11C40E2A-2200-4687-8DF9-2F7E72443B2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6447AEAF-D4C5-456C-AA96-9F11D80C0A1F}" type="pres">
      <dgm:prSet presAssocID="{11C40E2A-2200-4687-8DF9-2F7E72443B2C}" presName="hierChild2" presStyleCnt="0"/>
      <dgm:spPr/>
    </dgm:pt>
    <dgm:pt modelId="{D16B862A-DDB6-4B3A-879D-2D47F836846C}" type="pres">
      <dgm:prSet presAssocID="{5A894B99-4C61-41B2-9AA6-0EA94B40C496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99026A53-6269-44EF-9906-8DEC0D1718BA}" type="pres">
      <dgm:prSet presAssocID="{89E46FF3-C53A-4809-B2D3-347E6C803F53}" presName="hierRoot2" presStyleCnt="0">
        <dgm:presLayoutVars>
          <dgm:hierBranch val="init"/>
        </dgm:presLayoutVars>
      </dgm:prSet>
      <dgm:spPr/>
    </dgm:pt>
    <dgm:pt modelId="{64C82D4D-B0F4-4965-B305-BA88DF860C11}" type="pres">
      <dgm:prSet presAssocID="{89E46FF3-C53A-4809-B2D3-347E6C803F53}" presName="rootComposite" presStyleCnt="0"/>
      <dgm:spPr/>
    </dgm:pt>
    <dgm:pt modelId="{0A41C51A-1876-4685-B40A-A3705491E000}" type="pres">
      <dgm:prSet presAssocID="{89E46FF3-C53A-4809-B2D3-347E6C803F5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2C39EF-E6DD-466D-A27A-89CF61533DFD}" type="pres">
      <dgm:prSet presAssocID="{89E46FF3-C53A-4809-B2D3-347E6C803F53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731F626-017D-41C4-AEF7-A660B72326E5}" type="pres">
      <dgm:prSet presAssocID="{89E46FF3-C53A-4809-B2D3-347E6C803F53}" presName="hierChild4" presStyleCnt="0"/>
      <dgm:spPr/>
    </dgm:pt>
    <dgm:pt modelId="{E034B81F-FD39-44A2-9C92-2504620E89F7}" type="pres">
      <dgm:prSet presAssocID="{0742478A-F977-4741-92AB-06E6579FB469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095F8402-07A5-4176-8B50-48D46EADE831}" type="pres">
      <dgm:prSet presAssocID="{BABFA1AE-3A7A-475F-B13C-68F0A97785BE}" presName="hierRoot2" presStyleCnt="0">
        <dgm:presLayoutVars>
          <dgm:hierBranch val="init"/>
        </dgm:presLayoutVars>
      </dgm:prSet>
      <dgm:spPr/>
    </dgm:pt>
    <dgm:pt modelId="{0BC25867-71F3-4CF5-BC9D-59B7C9DE3F4F}" type="pres">
      <dgm:prSet presAssocID="{BABFA1AE-3A7A-475F-B13C-68F0A97785BE}" presName="rootComposite" presStyleCnt="0"/>
      <dgm:spPr/>
    </dgm:pt>
    <dgm:pt modelId="{98F232B6-2C72-4535-9F26-3F6CFF57E603}" type="pres">
      <dgm:prSet presAssocID="{BABFA1AE-3A7A-475F-B13C-68F0A97785BE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DE8155-A162-46F8-A15C-929134095EF2}" type="pres">
      <dgm:prSet presAssocID="{BABFA1AE-3A7A-475F-B13C-68F0A97785BE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6B5844B4-FF10-4C8D-88AE-52FA51132C60}" type="pres">
      <dgm:prSet presAssocID="{BABFA1AE-3A7A-475F-B13C-68F0A97785BE}" presName="hierChild4" presStyleCnt="0"/>
      <dgm:spPr/>
    </dgm:pt>
    <dgm:pt modelId="{8AA7C114-216B-4A67-9829-76567047EDE9}" type="pres">
      <dgm:prSet presAssocID="{82407EA9-0732-4767-8C84-A433FC7848B8}" presName="Name37" presStyleLbl="parChTrans1D4" presStyleIdx="0" presStyleCnt="7"/>
      <dgm:spPr/>
      <dgm:t>
        <a:bodyPr/>
        <a:lstStyle/>
        <a:p>
          <a:endParaRPr lang="zh-TW" altLang="en-US"/>
        </a:p>
      </dgm:t>
    </dgm:pt>
    <dgm:pt modelId="{8A06B04B-3FD5-4B89-91B1-D1EE52A47DDE}" type="pres">
      <dgm:prSet presAssocID="{7CB3D566-BB6A-4462-A08E-74543A8EFFC4}" presName="hierRoot2" presStyleCnt="0">
        <dgm:presLayoutVars>
          <dgm:hierBranch val="init"/>
        </dgm:presLayoutVars>
      </dgm:prSet>
      <dgm:spPr/>
    </dgm:pt>
    <dgm:pt modelId="{DF695867-1377-4E73-82BD-5CA212A2194E}" type="pres">
      <dgm:prSet presAssocID="{7CB3D566-BB6A-4462-A08E-74543A8EFFC4}" presName="rootComposite" presStyleCnt="0"/>
      <dgm:spPr/>
    </dgm:pt>
    <dgm:pt modelId="{509032AF-758C-4BF4-8F74-13E738B06290}" type="pres">
      <dgm:prSet presAssocID="{7CB3D566-BB6A-4462-A08E-74543A8EFFC4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417A7B-019A-4A20-BAFE-A3447E8A40B1}" type="pres">
      <dgm:prSet presAssocID="{7CB3D566-BB6A-4462-A08E-74543A8EFFC4}" presName="rootConnector" presStyleLbl="node4" presStyleIdx="0" presStyleCnt="7"/>
      <dgm:spPr/>
      <dgm:t>
        <a:bodyPr/>
        <a:lstStyle/>
        <a:p>
          <a:endParaRPr lang="zh-TW" altLang="en-US"/>
        </a:p>
      </dgm:t>
    </dgm:pt>
    <dgm:pt modelId="{A5262E7B-33F2-402A-965D-83E5BFCA5228}" type="pres">
      <dgm:prSet presAssocID="{7CB3D566-BB6A-4462-A08E-74543A8EFFC4}" presName="hierChild4" presStyleCnt="0"/>
      <dgm:spPr/>
    </dgm:pt>
    <dgm:pt modelId="{0DB08041-587F-47DF-A687-82D905E3DC70}" type="pres">
      <dgm:prSet presAssocID="{7CB3D566-BB6A-4462-A08E-74543A8EFFC4}" presName="hierChild5" presStyleCnt="0"/>
      <dgm:spPr/>
    </dgm:pt>
    <dgm:pt modelId="{87B61A41-1AC5-47EB-B62D-B5592CE2462E}" type="pres">
      <dgm:prSet presAssocID="{70E23F2C-D104-4B1E-BAF8-6182238D87FC}" presName="Name37" presStyleLbl="parChTrans1D4" presStyleIdx="1" presStyleCnt="7"/>
      <dgm:spPr/>
      <dgm:t>
        <a:bodyPr/>
        <a:lstStyle/>
        <a:p>
          <a:endParaRPr lang="zh-TW" altLang="en-US"/>
        </a:p>
      </dgm:t>
    </dgm:pt>
    <dgm:pt modelId="{F42D0977-F2F2-4125-BAFA-508B7D5BE346}" type="pres">
      <dgm:prSet presAssocID="{F2E8215E-5018-4FBC-AC75-30738EFA9801}" presName="hierRoot2" presStyleCnt="0">
        <dgm:presLayoutVars>
          <dgm:hierBranch val="init"/>
        </dgm:presLayoutVars>
      </dgm:prSet>
      <dgm:spPr/>
    </dgm:pt>
    <dgm:pt modelId="{F148A9C4-91FE-4AA3-A3C2-6D043AA38487}" type="pres">
      <dgm:prSet presAssocID="{F2E8215E-5018-4FBC-AC75-30738EFA9801}" presName="rootComposite" presStyleCnt="0"/>
      <dgm:spPr/>
    </dgm:pt>
    <dgm:pt modelId="{92962C9B-23C3-4000-BE57-6967DCAC3A19}" type="pres">
      <dgm:prSet presAssocID="{F2E8215E-5018-4FBC-AC75-30738EFA9801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285877-C22A-497D-AB31-6838685F5EC9}" type="pres">
      <dgm:prSet presAssocID="{F2E8215E-5018-4FBC-AC75-30738EFA9801}" presName="rootConnector" presStyleLbl="node4" presStyleIdx="1" presStyleCnt="7"/>
      <dgm:spPr/>
      <dgm:t>
        <a:bodyPr/>
        <a:lstStyle/>
        <a:p>
          <a:endParaRPr lang="zh-TW" altLang="en-US"/>
        </a:p>
      </dgm:t>
    </dgm:pt>
    <dgm:pt modelId="{A9F4F1D9-FAB4-426B-86B7-D7D4D1BB51AA}" type="pres">
      <dgm:prSet presAssocID="{F2E8215E-5018-4FBC-AC75-30738EFA9801}" presName="hierChild4" presStyleCnt="0"/>
      <dgm:spPr/>
    </dgm:pt>
    <dgm:pt modelId="{971B7197-3C57-46D1-9CA6-87BB0ADD9548}" type="pres">
      <dgm:prSet presAssocID="{F2E8215E-5018-4FBC-AC75-30738EFA9801}" presName="hierChild5" presStyleCnt="0"/>
      <dgm:spPr/>
    </dgm:pt>
    <dgm:pt modelId="{8C954DCC-4DDF-4089-9183-894819051DF4}" type="pres">
      <dgm:prSet presAssocID="{31AF02F1-059A-42B4-BAD4-3E0C390338CD}" presName="Name37" presStyleLbl="parChTrans1D4" presStyleIdx="2" presStyleCnt="7"/>
      <dgm:spPr/>
      <dgm:t>
        <a:bodyPr/>
        <a:lstStyle/>
        <a:p>
          <a:endParaRPr lang="zh-TW" altLang="en-US"/>
        </a:p>
      </dgm:t>
    </dgm:pt>
    <dgm:pt modelId="{27AF666D-DCB3-4EF6-BE99-C385946F13F9}" type="pres">
      <dgm:prSet presAssocID="{E2E6AB5E-87F1-4C5C-89B1-9CC60A3D99C6}" presName="hierRoot2" presStyleCnt="0">
        <dgm:presLayoutVars>
          <dgm:hierBranch val="init"/>
        </dgm:presLayoutVars>
      </dgm:prSet>
      <dgm:spPr/>
    </dgm:pt>
    <dgm:pt modelId="{D1EA8E28-E9A8-4672-8B29-AD0DAFC28F01}" type="pres">
      <dgm:prSet presAssocID="{E2E6AB5E-87F1-4C5C-89B1-9CC60A3D99C6}" presName="rootComposite" presStyleCnt="0"/>
      <dgm:spPr/>
    </dgm:pt>
    <dgm:pt modelId="{B13CD537-EB43-4FA3-AB8B-BBBB723168DD}" type="pres">
      <dgm:prSet presAssocID="{E2E6AB5E-87F1-4C5C-89B1-9CC60A3D99C6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F0C5BA-6064-45AA-8ED3-C43F011BBA2B}" type="pres">
      <dgm:prSet presAssocID="{E2E6AB5E-87F1-4C5C-89B1-9CC60A3D99C6}" presName="rootConnector" presStyleLbl="node4" presStyleIdx="2" presStyleCnt="7"/>
      <dgm:spPr/>
      <dgm:t>
        <a:bodyPr/>
        <a:lstStyle/>
        <a:p>
          <a:endParaRPr lang="zh-TW" altLang="en-US"/>
        </a:p>
      </dgm:t>
    </dgm:pt>
    <dgm:pt modelId="{9143B32A-9A34-4E94-B88C-53B18E5647C7}" type="pres">
      <dgm:prSet presAssocID="{E2E6AB5E-87F1-4C5C-89B1-9CC60A3D99C6}" presName="hierChild4" presStyleCnt="0"/>
      <dgm:spPr/>
    </dgm:pt>
    <dgm:pt modelId="{09A1E7F4-99B8-45A9-933D-2D935C3D9F09}" type="pres">
      <dgm:prSet presAssocID="{E2E6AB5E-87F1-4C5C-89B1-9CC60A3D99C6}" presName="hierChild5" presStyleCnt="0"/>
      <dgm:spPr/>
    </dgm:pt>
    <dgm:pt modelId="{C78EA597-2C62-41F3-B949-CC0AAFA4FAEA}" type="pres">
      <dgm:prSet presAssocID="{B470814E-BA53-4B58-BD7B-FC319D0E2770}" presName="Name37" presStyleLbl="parChTrans1D4" presStyleIdx="3" presStyleCnt="7"/>
      <dgm:spPr/>
      <dgm:t>
        <a:bodyPr/>
        <a:lstStyle/>
        <a:p>
          <a:endParaRPr lang="zh-TW" altLang="en-US"/>
        </a:p>
      </dgm:t>
    </dgm:pt>
    <dgm:pt modelId="{DF4F65BE-17C0-4AC3-84EE-13C29E3CAB9E}" type="pres">
      <dgm:prSet presAssocID="{04D9A7C8-B597-45BC-8E3A-B10CC1F46560}" presName="hierRoot2" presStyleCnt="0">
        <dgm:presLayoutVars>
          <dgm:hierBranch val="init"/>
        </dgm:presLayoutVars>
      </dgm:prSet>
      <dgm:spPr/>
    </dgm:pt>
    <dgm:pt modelId="{92988BF5-2BF0-4219-970C-7FBF20B4D442}" type="pres">
      <dgm:prSet presAssocID="{04D9A7C8-B597-45BC-8E3A-B10CC1F46560}" presName="rootComposite" presStyleCnt="0"/>
      <dgm:spPr/>
    </dgm:pt>
    <dgm:pt modelId="{69F16DA7-0451-4141-A088-0857A2C4D16A}" type="pres">
      <dgm:prSet presAssocID="{04D9A7C8-B597-45BC-8E3A-B10CC1F46560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D453C8-7584-4927-9AA9-F7A834948366}" type="pres">
      <dgm:prSet presAssocID="{04D9A7C8-B597-45BC-8E3A-B10CC1F46560}" presName="rootConnector" presStyleLbl="node4" presStyleIdx="3" presStyleCnt="7"/>
      <dgm:spPr/>
      <dgm:t>
        <a:bodyPr/>
        <a:lstStyle/>
        <a:p>
          <a:endParaRPr lang="zh-TW" altLang="en-US"/>
        </a:p>
      </dgm:t>
    </dgm:pt>
    <dgm:pt modelId="{B8E307CB-F7A4-4FCE-97F1-D338CC92941E}" type="pres">
      <dgm:prSet presAssocID="{04D9A7C8-B597-45BC-8E3A-B10CC1F46560}" presName="hierChild4" presStyleCnt="0"/>
      <dgm:spPr/>
    </dgm:pt>
    <dgm:pt modelId="{E2E5322E-0240-43CB-BD82-697EEC4A9EDC}" type="pres">
      <dgm:prSet presAssocID="{04D9A7C8-B597-45BC-8E3A-B10CC1F46560}" presName="hierChild5" presStyleCnt="0"/>
      <dgm:spPr/>
    </dgm:pt>
    <dgm:pt modelId="{1094E8B5-1F41-4E7B-B941-E86A0C495F99}" type="pres">
      <dgm:prSet presAssocID="{BABFA1AE-3A7A-475F-B13C-68F0A97785BE}" presName="hierChild5" presStyleCnt="0"/>
      <dgm:spPr/>
    </dgm:pt>
    <dgm:pt modelId="{1807AA36-6F68-4862-97F8-402BE558C16F}" type="pres">
      <dgm:prSet presAssocID="{02B7E75C-78D2-42BB-BA71-C40C704B665E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22752DC9-07AD-4109-A299-7B7BC433ABA3}" type="pres">
      <dgm:prSet presAssocID="{159F5401-DC5E-4398-AEB6-D4CB30C4729B}" presName="hierRoot2" presStyleCnt="0">
        <dgm:presLayoutVars>
          <dgm:hierBranch val="init"/>
        </dgm:presLayoutVars>
      </dgm:prSet>
      <dgm:spPr/>
    </dgm:pt>
    <dgm:pt modelId="{EEB28B3F-6214-47FA-A74F-E54319EDFFC3}" type="pres">
      <dgm:prSet presAssocID="{159F5401-DC5E-4398-AEB6-D4CB30C4729B}" presName="rootComposite" presStyleCnt="0"/>
      <dgm:spPr/>
    </dgm:pt>
    <dgm:pt modelId="{E217C862-3692-48BA-B53B-ABCC236EEBE6}" type="pres">
      <dgm:prSet presAssocID="{159F5401-DC5E-4398-AEB6-D4CB30C4729B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1444DB-3FF3-439B-A035-40B0EC69FB41}" type="pres">
      <dgm:prSet presAssocID="{159F5401-DC5E-4398-AEB6-D4CB30C4729B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3F704D4B-425A-4D20-A6E3-9E8D84780D86}" type="pres">
      <dgm:prSet presAssocID="{159F5401-DC5E-4398-AEB6-D4CB30C4729B}" presName="hierChild4" presStyleCnt="0"/>
      <dgm:spPr/>
    </dgm:pt>
    <dgm:pt modelId="{907D3BD3-66B5-480B-9DE9-A14EF2EFA1F2}" type="pres">
      <dgm:prSet presAssocID="{1C57D090-60F0-4591-B94D-40E99D454701}" presName="Name37" presStyleLbl="parChTrans1D4" presStyleIdx="4" presStyleCnt="7"/>
      <dgm:spPr/>
      <dgm:t>
        <a:bodyPr/>
        <a:lstStyle/>
        <a:p>
          <a:endParaRPr lang="zh-TW" altLang="en-US"/>
        </a:p>
      </dgm:t>
    </dgm:pt>
    <dgm:pt modelId="{1165D41F-3FBB-4CD5-90D7-E7482B40DEFC}" type="pres">
      <dgm:prSet presAssocID="{62A71F70-28F1-4CD3-9A53-90EC91DF6593}" presName="hierRoot2" presStyleCnt="0">
        <dgm:presLayoutVars>
          <dgm:hierBranch val="init"/>
        </dgm:presLayoutVars>
      </dgm:prSet>
      <dgm:spPr/>
    </dgm:pt>
    <dgm:pt modelId="{BE7C29C8-B94F-417F-8F84-725221945BB8}" type="pres">
      <dgm:prSet presAssocID="{62A71F70-28F1-4CD3-9A53-90EC91DF6593}" presName="rootComposite" presStyleCnt="0"/>
      <dgm:spPr/>
    </dgm:pt>
    <dgm:pt modelId="{0B44C34D-A857-4A6E-B31D-6C3922B03DC1}" type="pres">
      <dgm:prSet presAssocID="{62A71F70-28F1-4CD3-9A53-90EC91DF6593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796FF6-D171-4A81-A4F4-5FCBE6BE58CD}" type="pres">
      <dgm:prSet presAssocID="{62A71F70-28F1-4CD3-9A53-90EC91DF6593}" presName="rootConnector" presStyleLbl="node4" presStyleIdx="4" presStyleCnt="7"/>
      <dgm:spPr/>
      <dgm:t>
        <a:bodyPr/>
        <a:lstStyle/>
        <a:p>
          <a:endParaRPr lang="zh-TW" altLang="en-US"/>
        </a:p>
      </dgm:t>
    </dgm:pt>
    <dgm:pt modelId="{C17B4605-72CD-4F3D-908A-6F2923A064D5}" type="pres">
      <dgm:prSet presAssocID="{62A71F70-28F1-4CD3-9A53-90EC91DF6593}" presName="hierChild4" presStyleCnt="0"/>
      <dgm:spPr/>
    </dgm:pt>
    <dgm:pt modelId="{66CC948D-FF85-47CE-BC92-9B2A89427F21}" type="pres">
      <dgm:prSet presAssocID="{62A71F70-28F1-4CD3-9A53-90EC91DF6593}" presName="hierChild5" presStyleCnt="0"/>
      <dgm:spPr/>
    </dgm:pt>
    <dgm:pt modelId="{F5BBDD69-392E-4592-9ED3-08FE7AD33AF3}" type="pres">
      <dgm:prSet presAssocID="{A7AB7FB8-0C58-428D-AF2B-B615483AD066}" presName="Name37" presStyleLbl="parChTrans1D4" presStyleIdx="5" presStyleCnt="7"/>
      <dgm:spPr/>
      <dgm:t>
        <a:bodyPr/>
        <a:lstStyle/>
        <a:p>
          <a:endParaRPr lang="zh-TW" altLang="en-US"/>
        </a:p>
      </dgm:t>
    </dgm:pt>
    <dgm:pt modelId="{332EF1E4-AEC5-4229-8B18-82140D3509A8}" type="pres">
      <dgm:prSet presAssocID="{DBE8B3D4-7D75-49D5-B47D-9683DA475DCD}" presName="hierRoot2" presStyleCnt="0">
        <dgm:presLayoutVars>
          <dgm:hierBranch val="init"/>
        </dgm:presLayoutVars>
      </dgm:prSet>
      <dgm:spPr/>
    </dgm:pt>
    <dgm:pt modelId="{D110706A-D99D-4F03-9859-D6D3987012A8}" type="pres">
      <dgm:prSet presAssocID="{DBE8B3D4-7D75-49D5-B47D-9683DA475DCD}" presName="rootComposite" presStyleCnt="0"/>
      <dgm:spPr/>
    </dgm:pt>
    <dgm:pt modelId="{E432032B-0D03-4A17-902A-D6833458DB0D}" type="pres">
      <dgm:prSet presAssocID="{DBE8B3D4-7D75-49D5-B47D-9683DA475DCD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C3B796-ABD7-45F8-AF06-80F245F20C62}" type="pres">
      <dgm:prSet presAssocID="{DBE8B3D4-7D75-49D5-B47D-9683DA475DCD}" presName="rootConnector" presStyleLbl="node4" presStyleIdx="5" presStyleCnt="7"/>
      <dgm:spPr/>
      <dgm:t>
        <a:bodyPr/>
        <a:lstStyle/>
        <a:p>
          <a:endParaRPr lang="zh-TW" altLang="en-US"/>
        </a:p>
      </dgm:t>
    </dgm:pt>
    <dgm:pt modelId="{D77BECC9-73D6-4EB0-BD1C-69CD67F9DC8F}" type="pres">
      <dgm:prSet presAssocID="{DBE8B3D4-7D75-49D5-B47D-9683DA475DCD}" presName="hierChild4" presStyleCnt="0"/>
      <dgm:spPr/>
    </dgm:pt>
    <dgm:pt modelId="{88CE9A59-0B7B-4C81-BBF5-ECA9891984A3}" type="pres">
      <dgm:prSet presAssocID="{DBE8B3D4-7D75-49D5-B47D-9683DA475DCD}" presName="hierChild5" presStyleCnt="0"/>
      <dgm:spPr/>
    </dgm:pt>
    <dgm:pt modelId="{520778FF-20C5-4AB2-811C-4BD19AD69A91}" type="pres">
      <dgm:prSet presAssocID="{7378D9E4-3538-4461-AAAB-4FEB22AF8DCC}" presName="Name37" presStyleLbl="parChTrans1D4" presStyleIdx="6" presStyleCnt="7"/>
      <dgm:spPr/>
      <dgm:t>
        <a:bodyPr/>
        <a:lstStyle/>
        <a:p>
          <a:endParaRPr lang="zh-TW" altLang="en-US"/>
        </a:p>
      </dgm:t>
    </dgm:pt>
    <dgm:pt modelId="{0F09C19C-51C9-4008-BCE7-0FBB3B7E11DE}" type="pres">
      <dgm:prSet presAssocID="{6D84E46A-075A-4F4A-85AC-C38EA0DC4CDB}" presName="hierRoot2" presStyleCnt="0">
        <dgm:presLayoutVars>
          <dgm:hierBranch val="init"/>
        </dgm:presLayoutVars>
      </dgm:prSet>
      <dgm:spPr/>
    </dgm:pt>
    <dgm:pt modelId="{7214C8CC-B80E-44F0-9498-1A174F25CE05}" type="pres">
      <dgm:prSet presAssocID="{6D84E46A-075A-4F4A-85AC-C38EA0DC4CDB}" presName="rootComposite" presStyleCnt="0"/>
      <dgm:spPr/>
    </dgm:pt>
    <dgm:pt modelId="{858FB4A6-DC23-4249-8310-10C080F23806}" type="pres">
      <dgm:prSet presAssocID="{6D84E46A-075A-4F4A-85AC-C38EA0DC4CDB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7F4105-0995-4761-B488-FF1ED38724BF}" type="pres">
      <dgm:prSet presAssocID="{6D84E46A-075A-4F4A-85AC-C38EA0DC4CDB}" presName="rootConnector" presStyleLbl="node4" presStyleIdx="6" presStyleCnt="7"/>
      <dgm:spPr/>
      <dgm:t>
        <a:bodyPr/>
        <a:lstStyle/>
        <a:p>
          <a:endParaRPr lang="zh-TW" altLang="en-US"/>
        </a:p>
      </dgm:t>
    </dgm:pt>
    <dgm:pt modelId="{82FEF62B-228E-41F6-BD26-10352A5FA2DF}" type="pres">
      <dgm:prSet presAssocID="{6D84E46A-075A-4F4A-85AC-C38EA0DC4CDB}" presName="hierChild4" presStyleCnt="0"/>
      <dgm:spPr/>
    </dgm:pt>
    <dgm:pt modelId="{41C0CCED-9A7C-4C50-846B-D7C2E893E091}" type="pres">
      <dgm:prSet presAssocID="{6D84E46A-075A-4F4A-85AC-C38EA0DC4CDB}" presName="hierChild5" presStyleCnt="0"/>
      <dgm:spPr/>
    </dgm:pt>
    <dgm:pt modelId="{3913F61F-E433-4CA7-B06C-58EAB9113639}" type="pres">
      <dgm:prSet presAssocID="{159F5401-DC5E-4398-AEB6-D4CB30C4729B}" presName="hierChild5" presStyleCnt="0"/>
      <dgm:spPr/>
    </dgm:pt>
    <dgm:pt modelId="{FD21FAE9-875C-4026-8B4D-1730666619F4}" type="pres">
      <dgm:prSet presAssocID="{89E46FF3-C53A-4809-B2D3-347E6C803F53}" presName="hierChild5" presStyleCnt="0"/>
      <dgm:spPr/>
    </dgm:pt>
    <dgm:pt modelId="{4062F52D-BB14-4C81-AE73-2E46E1358290}" type="pres">
      <dgm:prSet presAssocID="{716610E2-343F-4225-AE46-C5DC6CCFE646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6B485A39-7771-42CF-9FB3-47F29F51C2C8}" type="pres">
      <dgm:prSet presAssocID="{497CF933-749A-484E-B1FC-75006A546881}" presName="hierRoot2" presStyleCnt="0">
        <dgm:presLayoutVars>
          <dgm:hierBranch val="init"/>
        </dgm:presLayoutVars>
      </dgm:prSet>
      <dgm:spPr/>
    </dgm:pt>
    <dgm:pt modelId="{C21CC80D-52B9-4250-AA42-65C7BF359E71}" type="pres">
      <dgm:prSet presAssocID="{497CF933-749A-484E-B1FC-75006A546881}" presName="rootComposite" presStyleCnt="0"/>
      <dgm:spPr/>
    </dgm:pt>
    <dgm:pt modelId="{873A11E0-1C72-415D-B522-6177612892D1}" type="pres">
      <dgm:prSet presAssocID="{497CF933-749A-484E-B1FC-75006A54688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5C60EC-4674-47D4-A302-BC937289E662}" type="pres">
      <dgm:prSet presAssocID="{497CF933-749A-484E-B1FC-75006A54688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E055FC7E-5EBB-4AF2-8848-B32AB9F535E0}" type="pres">
      <dgm:prSet presAssocID="{497CF933-749A-484E-B1FC-75006A546881}" presName="hierChild4" presStyleCnt="0"/>
      <dgm:spPr/>
    </dgm:pt>
    <dgm:pt modelId="{7B12AA79-82CD-4F50-BFBB-D44114E94166}" type="pres">
      <dgm:prSet presAssocID="{5F32EB84-C235-409A-B63D-1E314F43AE31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B442E24A-AC46-4535-8CFD-40DD56E564C4}" type="pres">
      <dgm:prSet presAssocID="{9FD606A7-54FF-4F3E-9B84-E61151649805}" presName="hierRoot2" presStyleCnt="0">
        <dgm:presLayoutVars>
          <dgm:hierBranch val="init"/>
        </dgm:presLayoutVars>
      </dgm:prSet>
      <dgm:spPr/>
    </dgm:pt>
    <dgm:pt modelId="{C9A9D273-6799-4E76-9D8C-BD26A0BCE6D5}" type="pres">
      <dgm:prSet presAssocID="{9FD606A7-54FF-4F3E-9B84-E61151649805}" presName="rootComposite" presStyleCnt="0"/>
      <dgm:spPr/>
    </dgm:pt>
    <dgm:pt modelId="{93DEC1DA-CC70-448F-966D-F0AC3A2EC916}" type="pres">
      <dgm:prSet presAssocID="{9FD606A7-54FF-4F3E-9B84-E61151649805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0B836F-252A-4F4D-9655-5DA8EF38B572}" type="pres">
      <dgm:prSet presAssocID="{9FD606A7-54FF-4F3E-9B84-E61151649805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A6336EE3-BE80-4FCD-BA15-2D1EED15C95F}" type="pres">
      <dgm:prSet presAssocID="{9FD606A7-54FF-4F3E-9B84-E61151649805}" presName="hierChild4" presStyleCnt="0"/>
      <dgm:spPr/>
    </dgm:pt>
    <dgm:pt modelId="{DE11F38C-C0C3-4F2E-B60E-22054B7FBEFB}" type="pres">
      <dgm:prSet presAssocID="{9FD606A7-54FF-4F3E-9B84-E61151649805}" presName="hierChild5" presStyleCnt="0"/>
      <dgm:spPr/>
    </dgm:pt>
    <dgm:pt modelId="{9B4FDFA2-1F02-4B50-A5BC-3178EDDCFB7E}" type="pres">
      <dgm:prSet presAssocID="{497CF933-749A-484E-B1FC-75006A546881}" presName="hierChild5" presStyleCnt="0"/>
      <dgm:spPr/>
    </dgm:pt>
    <dgm:pt modelId="{02BEC138-7F9A-4842-A5E5-300FFA8AB581}" type="pres">
      <dgm:prSet presAssocID="{DFFB4832-8234-4B6B-9D98-6D4E1E5743F0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D5210623-95C6-402D-BCF9-BB05E0CCF91C}" type="pres">
      <dgm:prSet presAssocID="{19E6BD50-05D3-4F02-8DB2-951B2F3BE7E1}" presName="hierRoot2" presStyleCnt="0">
        <dgm:presLayoutVars>
          <dgm:hierBranch val="init"/>
        </dgm:presLayoutVars>
      </dgm:prSet>
      <dgm:spPr/>
    </dgm:pt>
    <dgm:pt modelId="{CB78A88D-5CD1-4CFC-BCBF-2F73CFD17F76}" type="pres">
      <dgm:prSet presAssocID="{19E6BD50-05D3-4F02-8DB2-951B2F3BE7E1}" presName="rootComposite" presStyleCnt="0"/>
      <dgm:spPr/>
    </dgm:pt>
    <dgm:pt modelId="{C4BAC695-5FBB-4CB2-859E-FE0E1D21055C}" type="pres">
      <dgm:prSet presAssocID="{19E6BD50-05D3-4F02-8DB2-951B2F3BE7E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9BB08D1-D554-41F1-9885-73835F566321}" type="pres">
      <dgm:prSet presAssocID="{19E6BD50-05D3-4F02-8DB2-951B2F3BE7E1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360AD1C2-AD13-4C82-A28B-73FE77DDE5D6}" type="pres">
      <dgm:prSet presAssocID="{19E6BD50-05D3-4F02-8DB2-951B2F3BE7E1}" presName="hierChild4" presStyleCnt="0"/>
      <dgm:spPr/>
    </dgm:pt>
    <dgm:pt modelId="{29268AA2-0B7D-4890-AA4A-D9A1593F596A}" type="pres">
      <dgm:prSet presAssocID="{68A81C37-B70C-4B7B-A722-06D7EF593A6A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9635F6A8-C7DD-4DF5-BF9D-B3C455C370CE}" type="pres">
      <dgm:prSet presAssocID="{8536A4B8-FE7F-4AB4-A925-C69EA7781011}" presName="hierRoot2" presStyleCnt="0">
        <dgm:presLayoutVars>
          <dgm:hierBranch val="init"/>
        </dgm:presLayoutVars>
      </dgm:prSet>
      <dgm:spPr/>
    </dgm:pt>
    <dgm:pt modelId="{4933A115-B123-4357-9C92-3A2D5075BB29}" type="pres">
      <dgm:prSet presAssocID="{8536A4B8-FE7F-4AB4-A925-C69EA7781011}" presName="rootComposite" presStyleCnt="0"/>
      <dgm:spPr/>
    </dgm:pt>
    <dgm:pt modelId="{A8E19E35-17B0-43C5-ACBB-34A928E1F580}" type="pres">
      <dgm:prSet presAssocID="{8536A4B8-FE7F-4AB4-A925-C69EA7781011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508927-035C-42AF-8F48-EBE338D40B51}" type="pres">
      <dgm:prSet presAssocID="{8536A4B8-FE7F-4AB4-A925-C69EA7781011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F69B6CE7-9421-4D12-8E6C-958C23BF9C06}" type="pres">
      <dgm:prSet presAssocID="{8536A4B8-FE7F-4AB4-A925-C69EA7781011}" presName="hierChild4" presStyleCnt="0"/>
      <dgm:spPr/>
    </dgm:pt>
    <dgm:pt modelId="{2E124A3E-04B4-4241-A312-9A10AF832701}" type="pres">
      <dgm:prSet presAssocID="{8536A4B8-FE7F-4AB4-A925-C69EA7781011}" presName="hierChild5" presStyleCnt="0"/>
      <dgm:spPr/>
    </dgm:pt>
    <dgm:pt modelId="{DF932887-7075-42B9-9806-A39CC898914A}" type="pres">
      <dgm:prSet presAssocID="{23135123-A79A-4C41-A7CD-2806C022D9B9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154E08D4-9C6B-4756-B7CA-8501DD5394B7}" type="pres">
      <dgm:prSet presAssocID="{A3AB6C19-ECE0-4667-B603-7BBAA1429E67}" presName="hierRoot2" presStyleCnt="0">
        <dgm:presLayoutVars>
          <dgm:hierBranch val="init"/>
        </dgm:presLayoutVars>
      </dgm:prSet>
      <dgm:spPr/>
    </dgm:pt>
    <dgm:pt modelId="{B7317783-F0D4-492C-93E3-4BCAE61C340D}" type="pres">
      <dgm:prSet presAssocID="{A3AB6C19-ECE0-4667-B603-7BBAA1429E67}" presName="rootComposite" presStyleCnt="0"/>
      <dgm:spPr/>
    </dgm:pt>
    <dgm:pt modelId="{5BABEE9C-16FF-45C9-8243-D6026D693450}" type="pres">
      <dgm:prSet presAssocID="{A3AB6C19-ECE0-4667-B603-7BBAA1429E67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E45F52-4F51-445E-B420-8A181A4B0FF0}" type="pres">
      <dgm:prSet presAssocID="{A3AB6C19-ECE0-4667-B603-7BBAA1429E67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151DBC5F-4C1F-4D79-9BC0-ECF08C421B9D}" type="pres">
      <dgm:prSet presAssocID="{A3AB6C19-ECE0-4667-B603-7BBAA1429E67}" presName="hierChild4" presStyleCnt="0"/>
      <dgm:spPr/>
    </dgm:pt>
    <dgm:pt modelId="{26DBEF46-C77B-47D2-9D8B-932B4D700A73}" type="pres">
      <dgm:prSet presAssocID="{A3AB6C19-ECE0-4667-B603-7BBAA1429E67}" presName="hierChild5" presStyleCnt="0"/>
      <dgm:spPr/>
    </dgm:pt>
    <dgm:pt modelId="{C8C30E2D-4662-4DC1-AAAF-76D6A82A8938}" type="pres">
      <dgm:prSet presAssocID="{E4793FBF-D3D4-4AF5-B940-A9140C76EE5A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5E7D785F-2DE4-4480-8B14-E614AC489ECF}" type="pres">
      <dgm:prSet presAssocID="{8AA785CF-10F2-402D-B4B0-081FE21603A4}" presName="hierRoot2" presStyleCnt="0">
        <dgm:presLayoutVars>
          <dgm:hierBranch val="init"/>
        </dgm:presLayoutVars>
      </dgm:prSet>
      <dgm:spPr/>
    </dgm:pt>
    <dgm:pt modelId="{B2ACAB6B-3E8D-48C0-8F83-0C11E6BD5463}" type="pres">
      <dgm:prSet presAssocID="{8AA785CF-10F2-402D-B4B0-081FE21603A4}" presName="rootComposite" presStyleCnt="0"/>
      <dgm:spPr/>
    </dgm:pt>
    <dgm:pt modelId="{773AEFD7-CFD7-4E2D-84A5-1B3AE8629C6E}" type="pres">
      <dgm:prSet presAssocID="{8AA785CF-10F2-402D-B4B0-081FE21603A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B8249CC-C180-4FEC-8D70-887C9D67F1B7}" type="pres">
      <dgm:prSet presAssocID="{8AA785CF-10F2-402D-B4B0-081FE21603A4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7F0FEDE0-FD26-4F4D-844E-EA9B076A3BE5}" type="pres">
      <dgm:prSet presAssocID="{8AA785CF-10F2-402D-B4B0-081FE21603A4}" presName="hierChild4" presStyleCnt="0"/>
      <dgm:spPr/>
    </dgm:pt>
    <dgm:pt modelId="{49848EBB-99DB-4DB8-841E-606830BFB764}" type="pres">
      <dgm:prSet presAssocID="{8AA785CF-10F2-402D-B4B0-081FE21603A4}" presName="hierChild5" presStyleCnt="0"/>
      <dgm:spPr/>
    </dgm:pt>
    <dgm:pt modelId="{0399A963-4A29-45F4-8BCA-DC59707CEED5}" type="pres">
      <dgm:prSet presAssocID="{19E6BD50-05D3-4F02-8DB2-951B2F3BE7E1}" presName="hierChild5" presStyleCnt="0"/>
      <dgm:spPr/>
    </dgm:pt>
    <dgm:pt modelId="{8EBD8FF7-413E-4085-B717-21C94F9656B0}" type="pres">
      <dgm:prSet presAssocID="{899260FE-A272-4D3A-B883-F6C7F318ECCD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AA0D55C-5CF4-4C2C-A8F5-1F9BB45A4A83}" type="pres">
      <dgm:prSet presAssocID="{5886EB7A-4661-43AE-BD01-B6669C460F6A}" presName="hierRoot2" presStyleCnt="0">
        <dgm:presLayoutVars>
          <dgm:hierBranch val="init"/>
        </dgm:presLayoutVars>
      </dgm:prSet>
      <dgm:spPr/>
    </dgm:pt>
    <dgm:pt modelId="{95304D03-DB05-49ED-8DD4-5DE0D511BBE1}" type="pres">
      <dgm:prSet presAssocID="{5886EB7A-4661-43AE-BD01-B6669C460F6A}" presName="rootComposite" presStyleCnt="0"/>
      <dgm:spPr/>
    </dgm:pt>
    <dgm:pt modelId="{DAB82F1B-E528-4F6F-BA2D-9AAC75551A16}" type="pres">
      <dgm:prSet presAssocID="{5886EB7A-4661-43AE-BD01-B6669C460F6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843084-7730-47D5-AC91-8CC2780F9BF3}" type="pres">
      <dgm:prSet presAssocID="{5886EB7A-4661-43AE-BD01-B6669C460F6A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EFAD46C8-CDC3-4808-9A26-0BED0D88E60B}" type="pres">
      <dgm:prSet presAssocID="{5886EB7A-4661-43AE-BD01-B6669C460F6A}" presName="hierChild4" presStyleCnt="0"/>
      <dgm:spPr/>
    </dgm:pt>
    <dgm:pt modelId="{CC6269B6-D60D-4FCA-B7B4-409A1283443B}" type="pres">
      <dgm:prSet presAssocID="{F8E172F1-864A-4BAB-8F8E-2B98F67CD816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97135C13-02D6-43E6-A731-3438F8B60859}" type="pres">
      <dgm:prSet presAssocID="{72E41E9C-03EB-4C59-8C0B-EB102FF635FF}" presName="hierRoot2" presStyleCnt="0">
        <dgm:presLayoutVars>
          <dgm:hierBranch val="init"/>
        </dgm:presLayoutVars>
      </dgm:prSet>
      <dgm:spPr/>
    </dgm:pt>
    <dgm:pt modelId="{D76503AF-5F4D-45F0-AA5E-25FE2FEE6EAE}" type="pres">
      <dgm:prSet presAssocID="{72E41E9C-03EB-4C59-8C0B-EB102FF635FF}" presName="rootComposite" presStyleCnt="0"/>
      <dgm:spPr/>
    </dgm:pt>
    <dgm:pt modelId="{4BC05DE1-D452-4C64-81E2-CD2DB1C4DFDF}" type="pres">
      <dgm:prSet presAssocID="{72E41E9C-03EB-4C59-8C0B-EB102FF635F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DBE43E-7F64-4247-9241-A78E59676477}" type="pres">
      <dgm:prSet presAssocID="{72E41E9C-03EB-4C59-8C0B-EB102FF635FF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B50B05E1-51D9-4C49-BDA8-9523D913226F}" type="pres">
      <dgm:prSet presAssocID="{72E41E9C-03EB-4C59-8C0B-EB102FF635FF}" presName="hierChild4" presStyleCnt="0"/>
      <dgm:spPr/>
    </dgm:pt>
    <dgm:pt modelId="{11A4A18D-9BEF-444B-AA10-610256E2ADFF}" type="pres">
      <dgm:prSet presAssocID="{72E41E9C-03EB-4C59-8C0B-EB102FF635FF}" presName="hierChild5" presStyleCnt="0"/>
      <dgm:spPr/>
    </dgm:pt>
    <dgm:pt modelId="{881C008F-CBE1-43F6-9127-C2AF632792F2}" type="pres">
      <dgm:prSet presAssocID="{F65939F5-A726-4A69-B9D7-744E7FFE073B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0BB05E9A-323F-4884-B0C7-3F9330BAE874}" type="pres">
      <dgm:prSet presAssocID="{06AEDF76-3F21-42EA-A5D4-80CA58B0066C}" presName="hierRoot2" presStyleCnt="0">
        <dgm:presLayoutVars>
          <dgm:hierBranch val="init"/>
        </dgm:presLayoutVars>
      </dgm:prSet>
      <dgm:spPr/>
    </dgm:pt>
    <dgm:pt modelId="{3260B252-4D6B-4783-B1F6-1E20D9BE7A77}" type="pres">
      <dgm:prSet presAssocID="{06AEDF76-3F21-42EA-A5D4-80CA58B0066C}" presName="rootComposite" presStyleCnt="0"/>
      <dgm:spPr/>
    </dgm:pt>
    <dgm:pt modelId="{6A7F84FB-3DF1-4D53-BD3A-6924C372AA79}" type="pres">
      <dgm:prSet presAssocID="{06AEDF76-3F21-42EA-A5D4-80CA58B0066C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442AEC-3751-4809-A8E2-70060CB74BA3}" type="pres">
      <dgm:prSet presAssocID="{06AEDF76-3F21-42EA-A5D4-80CA58B0066C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83D35F22-124B-4669-B1D9-BED06BAC3470}" type="pres">
      <dgm:prSet presAssocID="{06AEDF76-3F21-42EA-A5D4-80CA58B0066C}" presName="hierChild4" presStyleCnt="0"/>
      <dgm:spPr/>
    </dgm:pt>
    <dgm:pt modelId="{557F8AAF-4A0C-4B9E-AE94-8AFCA4D0FDA5}" type="pres">
      <dgm:prSet presAssocID="{06AEDF76-3F21-42EA-A5D4-80CA58B0066C}" presName="hierChild5" presStyleCnt="0"/>
      <dgm:spPr/>
    </dgm:pt>
    <dgm:pt modelId="{3D0839AD-2A0A-4545-B3E7-299D2805775E}" type="pres">
      <dgm:prSet presAssocID="{5886EB7A-4661-43AE-BD01-B6669C460F6A}" presName="hierChild5" presStyleCnt="0"/>
      <dgm:spPr/>
    </dgm:pt>
    <dgm:pt modelId="{450853EA-8A66-48AD-9091-4622AA303D98}" type="pres">
      <dgm:prSet presAssocID="{11C40E2A-2200-4687-8DF9-2F7E72443B2C}" presName="hierChild3" presStyleCnt="0"/>
      <dgm:spPr/>
    </dgm:pt>
  </dgm:ptLst>
  <dgm:cxnLst>
    <dgm:cxn modelId="{30F7AE96-9EE9-456E-AB07-33117616862E}" type="presOf" srcId="{9FD606A7-54FF-4F3E-9B84-E61151649805}" destId="{93DEC1DA-CC70-448F-966D-F0AC3A2EC916}" srcOrd="0" destOrd="0" presId="urn:microsoft.com/office/officeart/2005/8/layout/orgChart1"/>
    <dgm:cxn modelId="{1A549DDF-CF24-411C-BF02-D03F92F5CF38}" type="presOf" srcId="{06AEDF76-3F21-42EA-A5D4-80CA58B0066C}" destId="{6A7F84FB-3DF1-4D53-BD3A-6924C372AA79}" srcOrd="0" destOrd="0" presId="urn:microsoft.com/office/officeart/2005/8/layout/orgChart1"/>
    <dgm:cxn modelId="{C17052E1-46BF-4504-86DB-71155B60CFF2}" type="presOf" srcId="{8536A4B8-FE7F-4AB4-A925-C69EA7781011}" destId="{A8E19E35-17B0-43C5-ACBB-34A928E1F580}" srcOrd="0" destOrd="0" presId="urn:microsoft.com/office/officeart/2005/8/layout/orgChart1"/>
    <dgm:cxn modelId="{F927FB43-F79B-401C-A6FD-0B47439751E6}" srcId="{497CF933-749A-484E-B1FC-75006A546881}" destId="{9FD606A7-54FF-4F3E-9B84-E61151649805}" srcOrd="0" destOrd="0" parTransId="{5F32EB84-C235-409A-B63D-1E314F43AE31}" sibTransId="{062B45D8-254E-4F3F-8A86-9E7175020568}"/>
    <dgm:cxn modelId="{98ADCCB7-3D1A-478E-AED0-3D5C33B2B16D}" srcId="{89E46FF3-C53A-4809-B2D3-347E6C803F53}" destId="{159F5401-DC5E-4398-AEB6-D4CB30C4729B}" srcOrd="1" destOrd="0" parTransId="{02B7E75C-78D2-42BB-BA71-C40C704B665E}" sibTransId="{8C351F1E-B753-414E-AC19-CDA6F7AE852B}"/>
    <dgm:cxn modelId="{0F8E32BC-39F1-43AF-9FB3-059B1A06B55C}" type="presOf" srcId="{31AF02F1-059A-42B4-BAD4-3E0C390338CD}" destId="{8C954DCC-4DDF-4089-9183-894819051DF4}" srcOrd="0" destOrd="0" presId="urn:microsoft.com/office/officeart/2005/8/layout/orgChart1"/>
    <dgm:cxn modelId="{5E011A39-A0AF-4784-9FC9-5F5C9AC95D36}" srcId="{BABFA1AE-3A7A-475F-B13C-68F0A97785BE}" destId="{7CB3D566-BB6A-4462-A08E-74543A8EFFC4}" srcOrd="0" destOrd="0" parTransId="{82407EA9-0732-4767-8C84-A433FC7848B8}" sibTransId="{79BCFB7C-9C2B-4671-9A0B-1A52F8BFE995}"/>
    <dgm:cxn modelId="{672CE316-C60E-4691-B452-FA497C582E09}" srcId="{89E46FF3-C53A-4809-B2D3-347E6C803F53}" destId="{BABFA1AE-3A7A-475F-B13C-68F0A97785BE}" srcOrd="0" destOrd="0" parTransId="{0742478A-F977-4741-92AB-06E6579FB469}" sibTransId="{4E17CA5E-3B26-4943-8919-A19CED197B21}"/>
    <dgm:cxn modelId="{E7D571B0-5357-4729-886B-C26003F5118D}" type="presOf" srcId="{89E46FF3-C53A-4809-B2D3-347E6C803F53}" destId="{0A41C51A-1876-4685-B40A-A3705491E000}" srcOrd="0" destOrd="0" presId="urn:microsoft.com/office/officeart/2005/8/layout/orgChart1"/>
    <dgm:cxn modelId="{CE5E0E29-D745-4C75-BB28-FEFF5A76997C}" srcId="{11C40E2A-2200-4687-8DF9-2F7E72443B2C}" destId="{5886EB7A-4661-43AE-BD01-B6669C460F6A}" srcOrd="3" destOrd="0" parTransId="{899260FE-A272-4D3A-B883-F6C7F318ECCD}" sibTransId="{F27DDD95-20A9-4BBB-ACD5-2E6760E2F601}"/>
    <dgm:cxn modelId="{83388DB6-8920-4710-8D50-C593F9C5031A}" type="presOf" srcId="{A7AB7FB8-0C58-428D-AF2B-B615483AD066}" destId="{F5BBDD69-392E-4592-9ED3-08FE7AD33AF3}" srcOrd="0" destOrd="0" presId="urn:microsoft.com/office/officeart/2005/8/layout/orgChart1"/>
    <dgm:cxn modelId="{1D381F6B-2C78-4FFF-89DD-668125CF71CA}" type="presOf" srcId="{06AEDF76-3F21-42EA-A5D4-80CA58B0066C}" destId="{56442AEC-3751-4809-A8E2-70060CB74BA3}" srcOrd="1" destOrd="0" presId="urn:microsoft.com/office/officeart/2005/8/layout/orgChart1"/>
    <dgm:cxn modelId="{BD931856-9922-4117-A6E4-6626514BCE84}" type="presOf" srcId="{7CB3D566-BB6A-4462-A08E-74543A8EFFC4}" destId="{509032AF-758C-4BF4-8F74-13E738B06290}" srcOrd="0" destOrd="0" presId="urn:microsoft.com/office/officeart/2005/8/layout/orgChart1"/>
    <dgm:cxn modelId="{2588F5FD-5837-4D74-A8CF-A5DED15ABEF8}" type="presOf" srcId="{5A894B99-4C61-41B2-9AA6-0EA94B40C496}" destId="{D16B862A-DDB6-4B3A-879D-2D47F836846C}" srcOrd="0" destOrd="0" presId="urn:microsoft.com/office/officeart/2005/8/layout/orgChart1"/>
    <dgm:cxn modelId="{606EC695-2847-4AA2-A4DF-D4F80A6391BD}" type="presOf" srcId="{E4793FBF-D3D4-4AF5-B940-A9140C76EE5A}" destId="{C8C30E2D-4662-4DC1-AAAF-76D6A82A8938}" srcOrd="0" destOrd="0" presId="urn:microsoft.com/office/officeart/2005/8/layout/orgChart1"/>
    <dgm:cxn modelId="{ABDDDD92-68DA-4632-A1C9-B1EBCD5333A9}" srcId="{BABFA1AE-3A7A-475F-B13C-68F0A97785BE}" destId="{F2E8215E-5018-4FBC-AC75-30738EFA9801}" srcOrd="1" destOrd="0" parTransId="{70E23F2C-D104-4B1E-BAF8-6182238D87FC}" sibTransId="{BFB5FFCF-919D-45C6-B170-01222D4398B8}"/>
    <dgm:cxn modelId="{1440E838-0111-4397-B113-B18DE95D2A17}" srcId="{3DF4D917-984C-4645-B0A8-098414B66352}" destId="{11C40E2A-2200-4687-8DF9-2F7E72443B2C}" srcOrd="0" destOrd="0" parTransId="{D736357F-EA9D-4D14-8A8D-B35DA0CF2E8A}" sibTransId="{F0FDDB32-03C4-47AA-9157-97E2FDB3FDA4}"/>
    <dgm:cxn modelId="{4EC21134-174B-4C96-AC15-843E702EAFA8}" type="presOf" srcId="{159F5401-DC5E-4398-AEB6-D4CB30C4729B}" destId="{C61444DB-3FF3-439B-A035-40B0EC69FB41}" srcOrd="1" destOrd="0" presId="urn:microsoft.com/office/officeart/2005/8/layout/orgChart1"/>
    <dgm:cxn modelId="{0C69AFD4-0207-4BAE-BD41-F5B8D5BB7771}" type="presOf" srcId="{5886EB7A-4661-43AE-BD01-B6669C460F6A}" destId="{DAB82F1B-E528-4F6F-BA2D-9AAC75551A16}" srcOrd="0" destOrd="0" presId="urn:microsoft.com/office/officeart/2005/8/layout/orgChart1"/>
    <dgm:cxn modelId="{56BA3BCF-F5B3-4D02-AA5A-3B47794FC520}" type="presOf" srcId="{7CB3D566-BB6A-4462-A08E-74543A8EFFC4}" destId="{9A417A7B-019A-4A20-BAFE-A3447E8A40B1}" srcOrd="1" destOrd="0" presId="urn:microsoft.com/office/officeart/2005/8/layout/orgChart1"/>
    <dgm:cxn modelId="{B0BE10AB-7C8B-4491-B971-E073E56A14BF}" type="presOf" srcId="{DBE8B3D4-7D75-49D5-B47D-9683DA475DCD}" destId="{44C3B796-ABD7-45F8-AF06-80F245F20C62}" srcOrd="1" destOrd="0" presId="urn:microsoft.com/office/officeart/2005/8/layout/orgChart1"/>
    <dgm:cxn modelId="{F69FFCB2-F329-4E3D-AD7C-567EF884DE90}" srcId="{11C40E2A-2200-4687-8DF9-2F7E72443B2C}" destId="{497CF933-749A-484E-B1FC-75006A546881}" srcOrd="1" destOrd="0" parTransId="{716610E2-343F-4225-AE46-C5DC6CCFE646}" sibTransId="{35C99759-64F3-4E34-AA25-CA9730E74184}"/>
    <dgm:cxn modelId="{7F193908-FA85-4C64-BAD9-582B57B3AFBE}" type="presOf" srcId="{19E6BD50-05D3-4F02-8DB2-951B2F3BE7E1}" destId="{49BB08D1-D554-41F1-9885-73835F566321}" srcOrd="1" destOrd="0" presId="urn:microsoft.com/office/officeart/2005/8/layout/orgChart1"/>
    <dgm:cxn modelId="{5CDE0EEB-3181-4619-AC1B-FF2731376D08}" srcId="{159F5401-DC5E-4398-AEB6-D4CB30C4729B}" destId="{6D84E46A-075A-4F4A-85AC-C38EA0DC4CDB}" srcOrd="2" destOrd="0" parTransId="{7378D9E4-3538-4461-AAAB-4FEB22AF8DCC}" sibTransId="{82AB7183-32EF-4ECB-953F-240B640D572B}"/>
    <dgm:cxn modelId="{E48755BE-32F6-4AC3-AFC6-497EE746D8BF}" type="presOf" srcId="{497CF933-749A-484E-B1FC-75006A546881}" destId="{873A11E0-1C72-415D-B522-6177612892D1}" srcOrd="0" destOrd="0" presId="urn:microsoft.com/office/officeart/2005/8/layout/orgChart1"/>
    <dgm:cxn modelId="{66B56CC3-46E2-44B8-888F-79FB18A90901}" srcId="{5886EB7A-4661-43AE-BD01-B6669C460F6A}" destId="{72E41E9C-03EB-4C59-8C0B-EB102FF635FF}" srcOrd="0" destOrd="0" parTransId="{F8E172F1-864A-4BAB-8F8E-2B98F67CD816}" sibTransId="{D968BC7A-1FB0-4606-9645-B4227BAA55CE}"/>
    <dgm:cxn modelId="{A702AB76-4178-4FDE-B90C-F788C9004F40}" type="presOf" srcId="{0742478A-F977-4741-92AB-06E6579FB469}" destId="{E034B81F-FD39-44A2-9C92-2504620E89F7}" srcOrd="0" destOrd="0" presId="urn:microsoft.com/office/officeart/2005/8/layout/orgChart1"/>
    <dgm:cxn modelId="{D3D38C78-2124-4A21-B130-F2E02E24E9D0}" type="presOf" srcId="{68A81C37-B70C-4B7B-A722-06D7EF593A6A}" destId="{29268AA2-0B7D-4890-AA4A-D9A1593F596A}" srcOrd="0" destOrd="0" presId="urn:microsoft.com/office/officeart/2005/8/layout/orgChart1"/>
    <dgm:cxn modelId="{CABDEBF1-E78D-4ECC-B031-2C30A73D91FE}" type="presOf" srcId="{04D9A7C8-B597-45BC-8E3A-B10CC1F46560}" destId="{69F16DA7-0451-4141-A088-0857A2C4D16A}" srcOrd="0" destOrd="0" presId="urn:microsoft.com/office/officeart/2005/8/layout/orgChart1"/>
    <dgm:cxn modelId="{CA61003F-A978-4284-B8E9-583323EC6E74}" type="presOf" srcId="{8AA785CF-10F2-402D-B4B0-081FE21603A4}" destId="{7B8249CC-C180-4FEC-8D70-887C9D67F1B7}" srcOrd="1" destOrd="0" presId="urn:microsoft.com/office/officeart/2005/8/layout/orgChart1"/>
    <dgm:cxn modelId="{5AEB40FC-2C41-4E8B-A28A-86CC39F56A38}" srcId="{19E6BD50-05D3-4F02-8DB2-951B2F3BE7E1}" destId="{8536A4B8-FE7F-4AB4-A925-C69EA7781011}" srcOrd="0" destOrd="0" parTransId="{68A81C37-B70C-4B7B-A722-06D7EF593A6A}" sibTransId="{A2555E33-B0F9-42F2-A50D-24BAD043DFD1}"/>
    <dgm:cxn modelId="{35B9BE23-4B59-41CF-81AD-52C4847B1E6C}" type="presOf" srcId="{5886EB7A-4661-43AE-BD01-B6669C460F6A}" destId="{70843084-7730-47D5-AC91-8CC2780F9BF3}" srcOrd="1" destOrd="0" presId="urn:microsoft.com/office/officeart/2005/8/layout/orgChart1"/>
    <dgm:cxn modelId="{D29F9312-6021-4E86-8EBC-5B7E9C8225B6}" type="presOf" srcId="{62A71F70-28F1-4CD3-9A53-90EC91DF6593}" destId="{08796FF6-D171-4A81-A4F4-5FCBE6BE58CD}" srcOrd="1" destOrd="0" presId="urn:microsoft.com/office/officeart/2005/8/layout/orgChart1"/>
    <dgm:cxn modelId="{FAC55309-BED3-41E1-B114-5B1A84BA4B1B}" srcId="{11C40E2A-2200-4687-8DF9-2F7E72443B2C}" destId="{19E6BD50-05D3-4F02-8DB2-951B2F3BE7E1}" srcOrd="2" destOrd="0" parTransId="{DFFB4832-8234-4B6B-9D98-6D4E1E5743F0}" sibTransId="{EA5D8E83-47C4-4092-9590-4154D588AE42}"/>
    <dgm:cxn modelId="{CD6BCF38-ECFC-4FCF-9855-DC8831FCFAE2}" type="presOf" srcId="{3DF4D917-984C-4645-B0A8-098414B66352}" destId="{017373D5-722E-48D5-8F00-7F027994DA1A}" srcOrd="0" destOrd="0" presId="urn:microsoft.com/office/officeart/2005/8/layout/orgChart1"/>
    <dgm:cxn modelId="{9AB7B6CB-E881-414A-A21E-5A2308414997}" type="presOf" srcId="{8AA785CF-10F2-402D-B4B0-081FE21603A4}" destId="{773AEFD7-CFD7-4E2D-84A5-1B3AE8629C6E}" srcOrd="0" destOrd="0" presId="urn:microsoft.com/office/officeart/2005/8/layout/orgChart1"/>
    <dgm:cxn modelId="{07FF3B5C-3193-4319-B4E0-1D69B79C5598}" srcId="{159F5401-DC5E-4398-AEB6-D4CB30C4729B}" destId="{62A71F70-28F1-4CD3-9A53-90EC91DF6593}" srcOrd="0" destOrd="0" parTransId="{1C57D090-60F0-4591-B94D-40E99D454701}" sibTransId="{FE0C5796-ED86-4FCD-B9B9-F356B407447D}"/>
    <dgm:cxn modelId="{FF1D2B3E-9AE8-4F79-BAFC-5502E6929A2E}" type="presOf" srcId="{62A71F70-28F1-4CD3-9A53-90EC91DF6593}" destId="{0B44C34D-A857-4A6E-B31D-6C3922B03DC1}" srcOrd="0" destOrd="0" presId="urn:microsoft.com/office/officeart/2005/8/layout/orgChart1"/>
    <dgm:cxn modelId="{A7CB69B3-FDFB-405B-A19A-DCAB9BFC05BA}" type="presOf" srcId="{A3AB6C19-ECE0-4667-B603-7BBAA1429E67}" destId="{5BABEE9C-16FF-45C9-8243-D6026D693450}" srcOrd="0" destOrd="0" presId="urn:microsoft.com/office/officeart/2005/8/layout/orgChart1"/>
    <dgm:cxn modelId="{9E685415-6B6A-4AE1-BC9A-AF9B01FFF191}" type="presOf" srcId="{04D9A7C8-B597-45BC-8E3A-B10CC1F46560}" destId="{AFD453C8-7584-4927-9AA9-F7A834948366}" srcOrd="1" destOrd="0" presId="urn:microsoft.com/office/officeart/2005/8/layout/orgChart1"/>
    <dgm:cxn modelId="{353A1651-D4AF-4CA6-B642-57EE9F0391B3}" type="presOf" srcId="{72E41E9C-03EB-4C59-8C0B-EB102FF635FF}" destId="{36DBE43E-7F64-4247-9241-A78E59676477}" srcOrd="1" destOrd="0" presId="urn:microsoft.com/office/officeart/2005/8/layout/orgChart1"/>
    <dgm:cxn modelId="{2BF2468F-4936-4FC7-86FA-39B5D76DCB4E}" srcId="{5886EB7A-4661-43AE-BD01-B6669C460F6A}" destId="{06AEDF76-3F21-42EA-A5D4-80CA58B0066C}" srcOrd="1" destOrd="0" parTransId="{F65939F5-A726-4A69-B9D7-744E7FFE073B}" sibTransId="{C7C0E0DF-0D39-40C4-9CD7-E53B222C7308}"/>
    <dgm:cxn modelId="{EA9925FB-0E67-48F4-AA05-DDE2F547B890}" type="presOf" srcId="{11C40E2A-2200-4687-8DF9-2F7E72443B2C}" destId="{23291C2A-0636-48CB-A496-16075E8049AC}" srcOrd="0" destOrd="0" presId="urn:microsoft.com/office/officeart/2005/8/layout/orgChart1"/>
    <dgm:cxn modelId="{376E2A4A-22FB-45A8-8DA2-69DDB696A216}" type="presOf" srcId="{DFFB4832-8234-4B6B-9D98-6D4E1E5743F0}" destId="{02BEC138-7F9A-4842-A5E5-300FFA8AB581}" srcOrd="0" destOrd="0" presId="urn:microsoft.com/office/officeart/2005/8/layout/orgChart1"/>
    <dgm:cxn modelId="{DAFCAE8C-BFC6-42AF-AD6D-F71A43E4FD78}" type="presOf" srcId="{8536A4B8-FE7F-4AB4-A925-C69EA7781011}" destId="{69508927-035C-42AF-8F48-EBE338D40B51}" srcOrd="1" destOrd="0" presId="urn:microsoft.com/office/officeart/2005/8/layout/orgChart1"/>
    <dgm:cxn modelId="{211BB48E-303C-441E-ADDE-78446B054D1D}" type="presOf" srcId="{9FD606A7-54FF-4F3E-9B84-E61151649805}" destId="{B90B836F-252A-4F4D-9655-5DA8EF38B572}" srcOrd="1" destOrd="0" presId="urn:microsoft.com/office/officeart/2005/8/layout/orgChart1"/>
    <dgm:cxn modelId="{27157309-FF7D-432E-9444-BFF06DE14DAF}" type="presOf" srcId="{497CF933-749A-484E-B1FC-75006A546881}" destId="{D65C60EC-4674-47D4-A302-BC937289E662}" srcOrd="1" destOrd="0" presId="urn:microsoft.com/office/officeart/2005/8/layout/orgChart1"/>
    <dgm:cxn modelId="{12063AFC-575A-49C2-A16A-E8B985BE9EEC}" type="presOf" srcId="{A3AB6C19-ECE0-4667-B603-7BBAA1429E67}" destId="{A3E45F52-4F51-445E-B420-8A181A4B0FF0}" srcOrd="1" destOrd="0" presId="urn:microsoft.com/office/officeart/2005/8/layout/orgChart1"/>
    <dgm:cxn modelId="{08CD7853-F654-42D3-8DB2-E5A6E170BAE5}" type="presOf" srcId="{159F5401-DC5E-4398-AEB6-D4CB30C4729B}" destId="{E217C862-3692-48BA-B53B-ABCC236EEBE6}" srcOrd="0" destOrd="0" presId="urn:microsoft.com/office/officeart/2005/8/layout/orgChart1"/>
    <dgm:cxn modelId="{CDC36B32-206F-4471-B7A7-32431C74FCF5}" type="presOf" srcId="{6D84E46A-075A-4F4A-85AC-C38EA0DC4CDB}" destId="{858FB4A6-DC23-4249-8310-10C080F23806}" srcOrd="0" destOrd="0" presId="urn:microsoft.com/office/officeart/2005/8/layout/orgChart1"/>
    <dgm:cxn modelId="{30A487C8-1DFF-4F40-BA82-3D3380C4768B}" srcId="{159F5401-DC5E-4398-AEB6-D4CB30C4729B}" destId="{DBE8B3D4-7D75-49D5-B47D-9683DA475DCD}" srcOrd="1" destOrd="0" parTransId="{A7AB7FB8-0C58-428D-AF2B-B615483AD066}" sibTransId="{18F02647-5E91-4273-AB38-F68608CE569A}"/>
    <dgm:cxn modelId="{6C006E4F-0588-4911-99C9-6B12355B140B}" type="presOf" srcId="{7378D9E4-3538-4461-AAAB-4FEB22AF8DCC}" destId="{520778FF-20C5-4AB2-811C-4BD19AD69A91}" srcOrd="0" destOrd="0" presId="urn:microsoft.com/office/officeart/2005/8/layout/orgChart1"/>
    <dgm:cxn modelId="{F70D21AD-29CF-4F30-AB45-110C054DB6E7}" type="presOf" srcId="{F65939F5-A726-4A69-B9D7-744E7FFE073B}" destId="{881C008F-CBE1-43F6-9127-C2AF632792F2}" srcOrd="0" destOrd="0" presId="urn:microsoft.com/office/officeart/2005/8/layout/orgChart1"/>
    <dgm:cxn modelId="{4EA5EF38-7779-405D-99D8-C0863E474D49}" type="presOf" srcId="{F8E172F1-864A-4BAB-8F8E-2B98F67CD816}" destId="{CC6269B6-D60D-4FCA-B7B4-409A1283443B}" srcOrd="0" destOrd="0" presId="urn:microsoft.com/office/officeart/2005/8/layout/orgChart1"/>
    <dgm:cxn modelId="{F8DFE64F-3BDD-4D70-B8A2-E23C7EF9DCFB}" srcId="{11C40E2A-2200-4687-8DF9-2F7E72443B2C}" destId="{89E46FF3-C53A-4809-B2D3-347E6C803F53}" srcOrd="0" destOrd="0" parTransId="{5A894B99-4C61-41B2-9AA6-0EA94B40C496}" sibTransId="{255A5BE8-803B-47A5-A667-105C6E488351}"/>
    <dgm:cxn modelId="{9C4E6EDF-0320-4687-8D78-37DBEC67A9E6}" srcId="{19E6BD50-05D3-4F02-8DB2-951B2F3BE7E1}" destId="{A3AB6C19-ECE0-4667-B603-7BBAA1429E67}" srcOrd="1" destOrd="0" parTransId="{23135123-A79A-4C41-A7CD-2806C022D9B9}" sibTransId="{8BDCDD54-B716-4542-AEEF-7A4B329F4E68}"/>
    <dgm:cxn modelId="{84E2A140-A3DE-4778-8435-BC21A2CC05CC}" type="presOf" srcId="{E2E6AB5E-87F1-4C5C-89B1-9CC60A3D99C6}" destId="{60F0C5BA-6064-45AA-8ED3-C43F011BBA2B}" srcOrd="1" destOrd="0" presId="urn:microsoft.com/office/officeart/2005/8/layout/orgChart1"/>
    <dgm:cxn modelId="{FB5DDEC9-5C8E-4932-961B-301F5393867C}" type="presOf" srcId="{899260FE-A272-4D3A-B883-F6C7F318ECCD}" destId="{8EBD8FF7-413E-4085-B717-21C94F9656B0}" srcOrd="0" destOrd="0" presId="urn:microsoft.com/office/officeart/2005/8/layout/orgChart1"/>
    <dgm:cxn modelId="{AC9B3F03-DB74-4DDA-89A1-3375E06DC814}" type="presOf" srcId="{B470814E-BA53-4B58-BD7B-FC319D0E2770}" destId="{C78EA597-2C62-41F3-B949-CC0AAFA4FAEA}" srcOrd="0" destOrd="0" presId="urn:microsoft.com/office/officeart/2005/8/layout/orgChart1"/>
    <dgm:cxn modelId="{7011A73C-14CB-407B-975C-A0C082FF73E6}" srcId="{19E6BD50-05D3-4F02-8DB2-951B2F3BE7E1}" destId="{8AA785CF-10F2-402D-B4B0-081FE21603A4}" srcOrd="2" destOrd="0" parTransId="{E4793FBF-D3D4-4AF5-B940-A9140C76EE5A}" sibTransId="{7510BC4C-6480-4BF9-AC6C-6F800B801C55}"/>
    <dgm:cxn modelId="{ECAF8ACA-EFC7-432D-A863-D877A099C076}" type="presOf" srcId="{23135123-A79A-4C41-A7CD-2806C022D9B9}" destId="{DF932887-7075-42B9-9806-A39CC898914A}" srcOrd="0" destOrd="0" presId="urn:microsoft.com/office/officeart/2005/8/layout/orgChart1"/>
    <dgm:cxn modelId="{42FA8CC1-680F-4E99-B2CC-2910AD5C417B}" type="presOf" srcId="{BABFA1AE-3A7A-475F-B13C-68F0A97785BE}" destId="{98F232B6-2C72-4535-9F26-3F6CFF57E603}" srcOrd="0" destOrd="0" presId="urn:microsoft.com/office/officeart/2005/8/layout/orgChart1"/>
    <dgm:cxn modelId="{7AF5EBE3-D095-45BE-8AC4-61F791867F10}" type="presOf" srcId="{70E23F2C-D104-4B1E-BAF8-6182238D87FC}" destId="{87B61A41-1AC5-47EB-B62D-B5592CE2462E}" srcOrd="0" destOrd="0" presId="urn:microsoft.com/office/officeart/2005/8/layout/orgChart1"/>
    <dgm:cxn modelId="{4A33CF9D-5A5D-4A3F-B341-BB7A3D37B935}" type="presOf" srcId="{72E41E9C-03EB-4C59-8C0B-EB102FF635FF}" destId="{4BC05DE1-D452-4C64-81E2-CD2DB1C4DFDF}" srcOrd="0" destOrd="0" presId="urn:microsoft.com/office/officeart/2005/8/layout/orgChart1"/>
    <dgm:cxn modelId="{8EC8B72D-ACCF-4AE2-87E5-C4EFFA420109}" type="presOf" srcId="{716610E2-343F-4225-AE46-C5DC6CCFE646}" destId="{4062F52D-BB14-4C81-AE73-2E46E1358290}" srcOrd="0" destOrd="0" presId="urn:microsoft.com/office/officeart/2005/8/layout/orgChart1"/>
    <dgm:cxn modelId="{77EC599D-BE17-4E84-9CAC-7A3BE7573A94}" type="presOf" srcId="{F2E8215E-5018-4FBC-AC75-30738EFA9801}" destId="{92962C9B-23C3-4000-BE57-6967DCAC3A19}" srcOrd="0" destOrd="0" presId="urn:microsoft.com/office/officeart/2005/8/layout/orgChart1"/>
    <dgm:cxn modelId="{9C3E1368-0C5A-452A-8904-4A6208678FC5}" type="presOf" srcId="{1C57D090-60F0-4591-B94D-40E99D454701}" destId="{907D3BD3-66B5-480B-9DE9-A14EF2EFA1F2}" srcOrd="0" destOrd="0" presId="urn:microsoft.com/office/officeart/2005/8/layout/orgChart1"/>
    <dgm:cxn modelId="{136C9401-3E8A-4F6C-A4B8-E0B29A5B09DE}" type="presOf" srcId="{11C40E2A-2200-4687-8DF9-2F7E72443B2C}" destId="{FEF19B21-F1F5-40A1-AE7B-3C2FE417BDFA}" srcOrd="1" destOrd="0" presId="urn:microsoft.com/office/officeart/2005/8/layout/orgChart1"/>
    <dgm:cxn modelId="{D75ECB03-B49D-4C49-9414-1A759B955619}" srcId="{BABFA1AE-3A7A-475F-B13C-68F0A97785BE}" destId="{E2E6AB5E-87F1-4C5C-89B1-9CC60A3D99C6}" srcOrd="2" destOrd="0" parTransId="{31AF02F1-059A-42B4-BAD4-3E0C390338CD}" sibTransId="{137CBD22-5DA5-44ED-8B58-3E2DDF3CAC05}"/>
    <dgm:cxn modelId="{BE313794-DA15-4462-B57B-FF076D6C5358}" srcId="{BABFA1AE-3A7A-475F-B13C-68F0A97785BE}" destId="{04D9A7C8-B597-45BC-8E3A-B10CC1F46560}" srcOrd="3" destOrd="0" parTransId="{B470814E-BA53-4B58-BD7B-FC319D0E2770}" sibTransId="{888331FA-BA53-4508-90DF-9579B1C56FA7}"/>
    <dgm:cxn modelId="{BA053953-86D1-4577-AE28-9D40135219CD}" type="presOf" srcId="{5F32EB84-C235-409A-B63D-1E314F43AE31}" destId="{7B12AA79-82CD-4F50-BFBB-D44114E94166}" srcOrd="0" destOrd="0" presId="urn:microsoft.com/office/officeart/2005/8/layout/orgChart1"/>
    <dgm:cxn modelId="{DF012787-E32F-4FD8-8DB1-20EC21BF0002}" type="presOf" srcId="{BABFA1AE-3A7A-475F-B13C-68F0A97785BE}" destId="{29DE8155-A162-46F8-A15C-929134095EF2}" srcOrd="1" destOrd="0" presId="urn:microsoft.com/office/officeart/2005/8/layout/orgChart1"/>
    <dgm:cxn modelId="{AC3C3F18-27FD-4117-B0E0-78913A1C8F72}" type="presOf" srcId="{82407EA9-0732-4767-8C84-A433FC7848B8}" destId="{8AA7C114-216B-4A67-9829-76567047EDE9}" srcOrd="0" destOrd="0" presId="urn:microsoft.com/office/officeart/2005/8/layout/orgChart1"/>
    <dgm:cxn modelId="{F8D7FD34-783D-40CF-BD25-0B3E3492D9FC}" type="presOf" srcId="{6D84E46A-075A-4F4A-85AC-C38EA0DC4CDB}" destId="{117F4105-0995-4761-B488-FF1ED38724BF}" srcOrd="1" destOrd="0" presId="urn:microsoft.com/office/officeart/2005/8/layout/orgChart1"/>
    <dgm:cxn modelId="{B73DD5AB-7CDF-40A2-BC6B-E3D89F8BEA2A}" type="presOf" srcId="{DBE8B3D4-7D75-49D5-B47D-9683DA475DCD}" destId="{E432032B-0D03-4A17-902A-D6833458DB0D}" srcOrd="0" destOrd="0" presId="urn:microsoft.com/office/officeart/2005/8/layout/orgChart1"/>
    <dgm:cxn modelId="{4418D283-FDD5-41F1-9267-D780C4C33C8D}" type="presOf" srcId="{E2E6AB5E-87F1-4C5C-89B1-9CC60A3D99C6}" destId="{B13CD537-EB43-4FA3-AB8B-BBBB723168DD}" srcOrd="0" destOrd="0" presId="urn:microsoft.com/office/officeart/2005/8/layout/orgChart1"/>
    <dgm:cxn modelId="{6E58DDE1-2052-4571-A8CB-AF0108A14DE4}" type="presOf" srcId="{F2E8215E-5018-4FBC-AC75-30738EFA9801}" destId="{CB285877-C22A-497D-AB31-6838685F5EC9}" srcOrd="1" destOrd="0" presId="urn:microsoft.com/office/officeart/2005/8/layout/orgChart1"/>
    <dgm:cxn modelId="{068E1274-4888-4A4C-9F09-3C79BB216734}" type="presOf" srcId="{19E6BD50-05D3-4F02-8DB2-951B2F3BE7E1}" destId="{C4BAC695-5FBB-4CB2-859E-FE0E1D21055C}" srcOrd="0" destOrd="0" presId="urn:microsoft.com/office/officeart/2005/8/layout/orgChart1"/>
    <dgm:cxn modelId="{17C437AC-0310-4053-A678-6617C96F703E}" type="presOf" srcId="{89E46FF3-C53A-4809-B2D3-347E6C803F53}" destId="{B22C39EF-E6DD-466D-A27A-89CF61533DFD}" srcOrd="1" destOrd="0" presId="urn:microsoft.com/office/officeart/2005/8/layout/orgChart1"/>
    <dgm:cxn modelId="{89F72BA1-236D-49B9-944E-422AAEF57610}" type="presOf" srcId="{02B7E75C-78D2-42BB-BA71-C40C704B665E}" destId="{1807AA36-6F68-4862-97F8-402BE558C16F}" srcOrd="0" destOrd="0" presId="urn:microsoft.com/office/officeart/2005/8/layout/orgChart1"/>
    <dgm:cxn modelId="{1D4169EF-B5EB-4CB8-8CF3-A1D34D3A4A51}" type="presParOf" srcId="{017373D5-722E-48D5-8F00-7F027994DA1A}" destId="{BD11E400-ED45-4C07-A192-AD66F19E8BBA}" srcOrd="0" destOrd="0" presId="urn:microsoft.com/office/officeart/2005/8/layout/orgChart1"/>
    <dgm:cxn modelId="{203B89FB-F8CD-49C5-BC77-8D452A6B3692}" type="presParOf" srcId="{BD11E400-ED45-4C07-A192-AD66F19E8BBA}" destId="{AE374359-6F74-42A8-AC4E-7C1C888D7E68}" srcOrd="0" destOrd="0" presId="urn:microsoft.com/office/officeart/2005/8/layout/orgChart1"/>
    <dgm:cxn modelId="{A76A3C09-C3A1-442C-85A1-CD4AEE4854CA}" type="presParOf" srcId="{AE374359-6F74-42A8-AC4E-7C1C888D7E68}" destId="{23291C2A-0636-48CB-A496-16075E8049AC}" srcOrd="0" destOrd="0" presId="urn:microsoft.com/office/officeart/2005/8/layout/orgChart1"/>
    <dgm:cxn modelId="{80B29124-5A0C-4A23-929D-B09A897D6AA8}" type="presParOf" srcId="{AE374359-6F74-42A8-AC4E-7C1C888D7E68}" destId="{FEF19B21-F1F5-40A1-AE7B-3C2FE417BDFA}" srcOrd="1" destOrd="0" presId="urn:microsoft.com/office/officeart/2005/8/layout/orgChart1"/>
    <dgm:cxn modelId="{7C823FF1-9597-431E-9678-47CDC0969F86}" type="presParOf" srcId="{BD11E400-ED45-4C07-A192-AD66F19E8BBA}" destId="{6447AEAF-D4C5-456C-AA96-9F11D80C0A1F}" srcOrd="1" destOrd="0" presId="urn:microsoft.com/office/officeart/2005/8/layout/orgChart1"/>
    <dgm:cxn modelId="{DF9EC7CD-0640-4BCC-89DB-2D8904D96CA9}" type="presParOf" srcId="{6447AEAF-D4C5-456C-AA96-9F11D80C0A1F}" destId="{D16B862A-DDB6-4B3A-879D-2D47F836846C}" srcOrd="0" destOrd="0" presId="urn:microsoft.com/office/officeart/2005/8/layout/orgChart1"/>
    <dgm:cxn modelId="{B0C8AD52-30DD-4B2C-A9E2-8BD9B8964F0A}" type="presParOf" srcId="{6447AEAF-D4C5-456C-AA96-9F11D80C0A1F}" destId="{99026A53-6269-44EF-9906-8DEC0D1718BA}" srcOrd="1" destOrd="0" presId="urn:microsoft.com/office/officeart/2005/8/layout/orgChart1"/>
    <dgm:cxn modelId="{A71811B3-CCDF-437C-8A95-E366D8D7228E}" type="presParOf" srcId="{99026A53-6269-44EF-9906-8DEC0D1718BA}" destId="{64C82D4D-B0F4-4965-B305-BA88DF860C11}" srcOrd="0" destOrd="0" presId="urn:microsoft.com/office/officeart/2005/8/layout/orgChart1"/>
    <dgm:cxn modelId="{5DA15877-E449-483F-A244-97069718984E}" type="presParOf" srcId="{64C82D4D-B0F4-4965-B305-BA88DF860C11}" destId="{0A41C51A-1876-4685-B40A-A3705491E000}" srcOrd="0" destOrd="0" presId="urn:microsoft.com/office/officeart/2005/8/layout/orgChart1"/>
    <dgm:cxn modelId="{A98E04F6-81F3-494B-8071-0F6F237C8BDA}" type="presParOf" srcId="{64C82D4D-B0F4-4965-B305-BA88DF860C11}" destId="{B22C39EF-E6DD-466D-A27A-89CF61533DFD}" srcOrd="1" destOrd="0" presId="urn:microsoft.com/office/officeart/2005/8/layout/orgChart1"/>
    <dgm:cxn modelId="{F26348E5-F283-4929-B4F0-BEA2558CEFA7}" type="presParOf" srcId="{99026A53-6269-44EF-9906-8DEC0D1718BA}" destId="{E731F626-017D-41C4-AEF7-A660B72326E5}" srcOrd="1" destOrd="0" presId="urn:microsoft.com/office/officeart/2005/8/layout/orgChart1"/>
    <dgm:cxn modelId="{C14F7718-E864-4952-AEDC-1A4F87EBC3BA}" type="presParOf" srcId="{E731F626-017D-41C4-AEF7-A660B72326E5}" destId="{E034B81F-FD39-44A2-9C92-2504620E89F7}" srcOrd="0" destOrd="0" presId="urn:microsoft.com/office/officeart/2005/8/layout/orgChart1"/>
    <dgm:cxn modelId="{28CCFD80-F2AC-4252-B5ED-256B77960E5B}" type="presParOf" srcId="{E731F626-017D-41C4-AEF7-A660B72326E5}" destId="{095F8402-07A5-4176-8B50-48D46EADE831}" srcOrd="1" destOrd="0" presId="urn:microsoft.com/office/officeart/2005/8/layout/orgChart1"/>
    <dgm:cxn modelId="{9B478AE4-6866-46FF-B98D-CCB6A8CA2101}" type="presParOf" srcId="{095F8402-07A5-4176-8B50-48D46EADE831}" destId="{0BC25867-71F3-4CF5-BC9D-59B7C9DE3F4F}" srcOrd="0" destOrd="0" presId="urn:microsoft.com/office/officeart/2005/8/layout/orgChart1"/>
    <dgm:cxn modelId="{5F75609C-980E-4E09-9D25-31D431E55EF7}" type="presParOf" srcId="{0BC25867-71F3-4CF5-BC9D-59B7C9DE3F4F}" destId="{98F232B6-2C72-4535-9F26-3F6CFF57E603}" srcOrd="0" destOrd="0" presId="urn:microsoft.com/office/officeart/2005/8/layout/orgChart1"/>
    <dgm:cxn modelId="{50480184-744E-4F42-B372-6FC33CBB15BB}" type="presParOf" srcId="{0BC25867-71F3-4CF5-BC9D-59B7C9DE3F4F}" destId="{29DE8155-A162-46F8-A15C-929134095EF2}" srcOrd="1" destOrd="0" presId="urn:microsoft.com/office/officeart/2005/8/layout/orgChart1"/>
    <dgm:cxn modelId="{50E33255-8696-48EE-AF20-98FCE1DA6799}" type="presParOf" srcId="{095F8402-07A5-4176-8B50-48D46EADE831}" destId="{6B5844B4-FF10-4C8D-88AE-52FA51132C60}" srcOrd="1" destOrd="0" presId="urn:microsoft.com/office/officeart/2005/8/layout/orgChart1"/>
    <dgm:cxn modelId="{B853DF80-100A-4D69-8CCB-D6392B7E6E19}" type="presParOf" srcId="{6B5844B4-FF10-4C8D-88AE-52FA51132C60}" destId="{8AA7C114-216B-4A67-9829-76567047EDE9}" srcOrd="0" destOrd="0" presId="urn:microsoft.com/office/officeart/2005/8/layout/orgChart1"/>
    <dgm:cxn modelId="{44087017-F99E-49BC-9695-E3ABD91ED33C}" type="presParOf" srcId="{6B5844B4-FF10-4C8D-88AE-52FA51132C60}" destId="{8A06B04B-3FD5-4B89-91B1-D1EE52A47DDE}" srcOrd="1" destOrd="0" presId="urn:microsoft.com/office/officeart/2005/8/layout/orgChart1"/>
    <dgm:cxn modelId="{E9914584-F56C-4B8C-9E99-26CA35C92719}" type="presParOf" srcId="{8A06B04B-3FD5-4B89-91B1-D1EE52A47DDE}" destId="{DF695867-1377-4E73-82BD-5CA212A2194E}" srcOrd="0" destOrd="0" presId="urn:microsoft.com/office/officeart/2005/8/layout/orgChart1"/>
    <dgm:cxn modelId="{5232261B-439A-4A15-BC05-15313529B46B}" type="presParOf" srcId="{DF695867-1377-4E73-82BD-5CA212A2194E}" destId="{509032AF-758C-4BF4-8F74-13E738B06290}" srcOrd="0" destOrd="0" presId="urn:microsoft.com/office/officeart/2005/8/layout/orgChart1"/>
    <dgm:cxn modelId="{1BFD0AC9-9618-4039-8ED4-5D14621958AF}" type="presParOf" srcId="{DF695867-1377-4E73-82BD-5CA212A2194E}" destId="{9A417A7B-019A-4A20-BAFE-A3447E8A40B1}" srcOrd="1" destOrd="0" presId="urn:microsoft.com/office/officeart/2005/8/layout/orgChart1"/>
    <dgm:cxn modelId="{B9044C0E-0257-4B0A-80A0-2797CC9DB0EC}" type="presParOf" srcId="{8A06B04B-3FD5-4B89-91B1-D1EE52A47DDE}" destId="{A5262E7B-33F2-402A-965D-83E5BFCA5228}" srcOrd="1" destOrd="0" presId="urn:microsoft.com/office/officeart/2005/8/layout/orgChart1"/>
    <dgm:cxn modelId="{E3E43EC6-E0D2-44B4-A02F-EBAE91D05A96}" type="presParOf" srcId="{8A06B04B-3FD5-4B89-91B1-D1EE52A47DDE}" destId="{0DB08041-587F-47DF-A687-82D905E3DC70}" srcOrd="2" destOrd="0" presId="urn:microsoft.com/office/officeart/2005/8/layout/orgChart1"/>
    <dgm:cxn modelId="{29587FCF-B6C5-4F3C-B787-3F2CBB3849BE}" type="presParOf" srcId="{6B5844B4-FF10-4C8D-88AE-52FA51132C60}" destId="{87B61A41-1AC5-47EB-B62D-B5592CE2462E}" srcOrd="2" destOrd="0" presId="urn:microsoft.com/office/officeart/2005/8/layout/orgChart1"/>
    <dgm:cxn modelId="{8CABD798-DAFB-4479-A47E-69749E71CBA9}" type="presParOf" srcId="{6B5844B4-FF10-4C8D-88AE-52FA51132C60}" destId="{F42D0977-F2F2-4125-BAFA-508B7D5BE346}" srcOrd="3" destOrd="0" presId="urn:microsoft.com/office/officeart/2005/8/layout/orgChart1"/>
    <dgm:cxn modelId="{61AB2434-7DFE-4181-8CD4-E9CB0AC3D2C7}" type="presParOf" srcId="{F42D0977-F2F2-4125-BAFA-508B7D5BE346}" destId="{F148A9C4-91FE-4AA3-A3C2-6D043AA38487}" srcOrd="0" destOrd="0" presId="urn:microsoft.com/office/officeart/2005/8/layout/orgChart1"/>
    <dgm:cxn modelId="{17C8E291-1552-4BD7-BD43-C4AB53F805BE}" type="presParOf" srcId="{F148A9C4-91FE-4AA3-A3C2-6D043AA38487}" destId="{92962C9B-23C3-4000-BE57-6967DCAC3A19}" srcOrd="0" destOrd="0" presId="urn:microsoft.com/office/officeart/2005/8/layout/orgChart1"/>
    <dgm:cxn modelId="{AE052364-4E9D-477D-B64C-8AE1158676A4}" type="presParOf" srcId="{F148A9C4-91FE-4AA3-A3C2-6D043AA38487}" destId="{CB285877-C22A-497D-AB31-6838685F5EC9}" srcOrd="1" destOrd="0" presId="urn:microsoft.com/office/officeart/2005/8/layout/orgChart1"/>
    <dgm:cxn modelId="{3006180C-8626-49C6-9AB8-ED70417A9D92}" type="presParOf" srcId="{F42D0977-F2F2-4125-BAFA-508B7D5BE346}" destId="{A9F4F1D9-FAB4-426B-86B7-D7D4D1BB51AA}" srcOrd="1" destOrd="0" presId="urn:microsoft.com/office/officeart/2005/8/layout/orgChart1"/>
    <dgm:cxn modelId="{BF9E2D04-1043-4E6F-97E5-FCDD47BB9DF4}" type="presParOf" srcId="{F42D0977-F2F2-4125-BAFA-508B7D5BE346}" destId="{971B7197-3C57-46D1-9CA6-87BB0ADD9548}" srcOrd="2" destOrd="0" presId="urn:microsoft.com/office/officeart/2005/8/layout/orgChart1"/>
    <dgm:cxn modelId="{406B2947-DBCC-4623-99DD-999D5F5ACE98}" type="presParOf" srcId="{6B5844B4-FF10-4C8D-88AE-52FA51132C60}" destId="{8C954DCC-4DDF-4089-9183-894819051DF4}" srcOrd="4" destOrd="0" presId="urn:microsoft.com/office/officeart/2005/8/layout/orgChart1"/>
    <dgm:cxn modelId="{0B363C3E-8430-434A-9728-30ED29A2E01A}" type="presParOf" srcId="{6B5844B4-FF10-4C8D-88AE-52FA51132C60}" destId="{27AF666D-DCB3-4EF6-BE99-C385946F13F9}" srcOrd="5" destOrd="0" presId="urn:microsoft.com/office/officeart/2005/8/layout/orgChart1"/>
    <dgm:cxn modelId="{F6BD6BEB-E4D9-488D-942D-4F2E46497CE7}" type="presParOf" srcId="{27AF666D-DCB3-4EF6-BE99-C385946F13F9}" destId="{D1EA8E28-E9A8-4672-8B29-AD0DAFC28F01}" srcOrd="0" destOrd="0" presId="urn:microsoft.com/office/officeart/2005/8/layout/orgChart1"/>
    <dgm:cxn modelId="{8749842D-E3DC-414E-8780-0CB657CFB060}" type="presParOf" srcId="{D1EA8E28-E9A8-4672-8B29-AD0DAFC28F01}" destId="{B13CD537-EB43-4FA3-AB8B-BBBB723168DD}" srcOrd="0" destOrd="0" presId="urn:microsoft.com/office/officeart/2005/8/layout/orgChart1"/>
    <dgm:cxn modelId="{986DDC81-62D1-437C-98C7-2675592BA0CC}" type="presParOf" srcId="{D1EA8E28-E9A8-4672-8B29-AD0DAFC28F01}" destId="{60F0C5BA-6064-45AA-8ED3-C43F011BBA2B}" srcOrd="1" destOrd="0" presId="urn:microsoft.com/office/officeart/2005/8/layout/orgChart1"/>
    <dgm:cxn modelId="{78482655-D0F5-4988-AE4C-BA72A975E61D}" type="presParOf" srcId="{27AF666D-DCB3-4EF6-BE99-C385946F13F9}" destId="{9143B32A-9A34-4E94-B88C-53B18E5647C7}" srcOrd="1" destOrd="0" presId="urn:microsoft.com/office/officeart/2005/8/layout/orgChart1"/>
    <dgm:cxn modelId="{4B191D77-D5B7-48A7-8BB9-609DDED4F90F}" type="presParOf" srcId="{27AF666D-DCB3-4EF6-BE99-C385946F13F9}" destId="{09A1E7F4-99B8-45A9-933D-2D935C3D9F09}" srcOrd="2" destOrd="0" presId="urn:microsoft.com/office/officeart/2005/8/layout/orgChart1"/>
    <dgm:cxn modelId="{00811320-3ED0-4AFA-AF5A-F8C07FCB5800}" type="presParOf" srcId="{6B5844B4-FF10-4C8D-88AE-52FA51132C60}" destId="{C78EA597-2C62-41F3-B949-CC0AAFA4FAEA}" srcOrd="6" destOrd="0" presId="urn:microsoft.com/office/officeart/2005/8/layout/orgChart1"/>
    <dgm:cxn modelId="{2B322AE9-F45F-48C6-8950-CE67415DE99C}" type="presParOf" srcId="{6B5844B4-FF10-4C8D-88AE-52FA51132C60}" destId="{DF4F65BE-17C0-4AC3-84EE-13C29E3CAB9E}" srcOrd="7" destOrd="0" presId="urn:microsoft.com/office/officeart/2005/8/layout/orgChart1"/>
    <dgm:cxn modelId="{78DD8C2F-FA69-4E35-A6FF-F290DB7AFA8A}" type="presParOf" srcId="{DF4F65BE-17C0-4AC3-84EE-13C29E3CAB9E}" destId="{92988BF5-2BF0-4219-970C-7FBF20B4D442}" srcOrd="0" destOrd="0" presId="urn:microsoft.com/office/officeart/2005/8/layout/orgChart1"/>
    <dgm:cxn modelId="{C526D92D-FDE4-4F75-8E56-5DA17DF0C113}" type="presParOf" srcId="{92988BF5-2BF0-4219-970C-7FBF20B4D442}" destId="{69F16DA7-0451-4141-A088-0857A2C4D16A}" srcOrd="0" destOrd="0" presId="urn:microsoft.com/office/officeart/2005/8/layout/orgChart1"/>
    <dgm:cxn modelId="{37C1BF17-6F69-4530-80B7-2866FF7A7467}" type="presParOf" srcId="{92988BF5-2BF0-4219-970C-7FBF20B4D442}" destId="{AFD453C8-7584-4927-9AA9-F7A834948366}" srcOrd="1" destOrd="0" presId="urn:microsoft.com/office/officeart/2005/8/layout/orgChart1"/>
    <dgm:cxn modelId="{805E537E-692D-4E8C-B745-17697FABB177}" type="presParOf" srcId="{DF4F65BE-17C0-4AC3-84EE-13C29E3CAB9E}" destId="{B8E307CB-F7A4-4FCE-97F1-D338CC92941E}" srcOrd="1" destOrd="0" presId="urn:microsoft.com/office/officeart/2005/8/layout/orgChart1"/>
    <dgm:cxn modelId="{6B289E12-381E-48AE-8637-17020676769C}" type="presParOf" srcId="{DF4F65BE-17C0-4AC3-84EE-13C29E3CAB9E}" destId="{E2E5322E-0240-43CB-BD82-697EEC4A9EDC}" srcOrd="2" destOrd="0" presId="urn:microsoft.com/office/officeart/2005/8/layout/orgChart1"/>
    <dgm:cxn modelId="{3D5728FE-3812-4B99-B9CE-3B1C374F88AD}" type="presParOf" srcId="{095F8402-07A5-4176-8B50-48D46EADE831}" destId="{1094E8B5-1F41-4E7B-B941-E86A0C495F99}" srcOrd="2" destOrd="0" presId="urn:microsoft.com/office/officeart/2005/8/layout/orgChart1"/>
    <dgm:cxn modelId="{BEA79FC4-1537-4CB6-862A-05EC289FFA2D}" type="presParOf" srcId="{E731F626-017D-41C4-AEF7-A660B72326E5}" destId="{1807AA36-6F68-4862-97F8-402BE558C16F}" srcOrd="2" destOrd="0" presId="urn:microsoft.com/office/officeart/2005/8/layout/orgChart1"/>
    <dgm:cxn modelId="{7699C30E-6622-48C1-89E8-6C1D1B040E96}" type="presParOf" srcId="{E731F626-017D-41C4-AEF7-A660B72326E5}" destId="{22752DC9-07AD-4109-A299-7B7BC433ABA3}" srcOrd="3" destOrd="0" presId="urn:microsoft.com/office/officeart/2005/8/layout/orgChart1"/>
    <dgm:cxn modelId="{8DDBADE3-CEA0-46DA-AB6F-5E3C05410F9E}" type="presParOf" srcId="{22752DC9-07AD-4109-A299-7B7BC433ABA3}" destId="{EEB28B3F-6214-47FA-A74F-E54319EDFFC3}" srcOrd="0" destOrd="0" presId="urn:microsoft.com/office/officeart/2005/8/layout/orgChart1"/>
    <dgm:cxn modelId="{5BAAF2E7-869C-47D1-9B80-25FA251C94B0}" type="presParOf" srcId="{EEB28B3F-6214-47FA-A74F-E54319EDFFC3}" destId="{E217C862-3692-48BA-B53B-ABCC236EEBE6}" srcOrd="0" destOrd="0" presId="urn:microsoft.com/office/officeart/2005/8/layout/orgChart1"/>
    <dgm:cxn modelId="{7D7167D3-3FFA-4B49-A0F9-9EAF12D56FF5}" type="presParOf" srcId="{EEB28B3F-6214-47FA-A74F-E54319EDFFC3}" destId="{C61444DB-3FF3-439B-A035-40B0EC69FB41}" srcOrd="1" destOrd="0" presId="urn:microsoft.com/office/officeart/2005/8/layout/orgChart1"/>
    <dgm:cxn modelId="{C011A0EC-E2F1-46E4-A90C-19E5B20EE0D9}" type="presParOf" srcId="{22752DC9-07AD-4109-A299-7B7BC433ABA3}" destId="{3F704D4B-425A-4D20-A6E3-9E8D84780D86}" srcOrd="1" destOrd="0" presId="urn:microsoft.com/office/officeart/2005/8/layout/orgChart1"/>
    <dgm:cxn modelId="{DAEF84D1-532E-48DE-B712-91B785E2C3D5}" type="presParOf" srcId="{3F704D4B-425A-4D20-A6E3-9E8D84780D86}" destId="{907D3BD3-66B5-480B-9DE9-A14EF2EFA1F2}" srcOrd="0" destOrd="0" presId="urn:microsoft.com/office/officeart/2005/8/layout/orgChart1"/>
    <dgm:cxn modelId="{C3F2BD47-380B-4AC9-AAAC-98E41AE92EA9}" type="presParOf" srcId="{3F704D4B-425A-4D20-A6E3-9E8D84780D86}" destId="{1165D41F-3FBB-4CD5-90D7-E7482B40DEFC}" srcOrd="1" destOrd="0" presId="urn:microsoft.com/office/officeart/2005/8/layout/orgChart1"/>
    <dgm:cxn modelId="{23054B5D-2DB9-4F08-B703-4C4762F6517C}" type="presParOf" srcId="{1165D41F-3FBB-4CD5-90D7-E7482B40DEFC}" destId="{BE7C29C8-B94F-417F-8F84-725221945BB8}" srcOrd="0" destOrd="0" presId="urn:microsoft.com/office/officeart/2005/8/layout/orgChart1"/>
    <dgm:cxn modelId="{810F329E-4187-4FAF-B456-51F2AA8CF07C}" type="presParOf" srcId="{BE7C29C8-B94F-417F-8F84-725221945BB8}" destId="{0B44C34D-A857-4A6E-B31D-6C3922B03DC1}" srcOrd="0" destOrd="0" presId="urn:microsoft.com/office/officeart/2005/8/layout/orgChart1"/>
    <dgm:cxn modelId="{17426185-7388-4DC5-84F2-82FE8853561A}" type="presParOf" srcId="{BE7C29C8-B94F-417F-8F84-725221945BB8}" destId="{08796FF6-D171-4A81-A4F4-5FCBE6BE58CD}" srcOrd="1" destOrd="0" presId="urn:microsoft.com/office/officeart/2005/8/layout/orgChart1"/>
    <dgm:cxn modelId="{88CECB3C-5DA7-473A-BFB5-14255DE574C5}" type="presParOf" srcId="{1165D41F-3FBB-4CD5-90D7-E7482B40DEFC}" destId="{C17B4605-72CD-4F3D-908A-6F2923A064D5}" srcOrd="1" destOrd="0" presId="urn:microsoft.com/office/officeart/2005/8/layout/orgChart1"/>
    <dgm:cxn modelId="{51EAC7CE-8639-401A-B087-FC5F11F8A254}" type="presParOf" srcId="{1165D41F-3FBB-4CD5-90D7-E7482B40DEFC}" destId="{66CC948D-FF85-47CE-BC92-9B2A89427F21}" srcOrd="2" destOrd="0" presId="urn:microsoft.com/office/officeart/2005/8/layout/orgChart1"/>
    <dgm:cxn modelId="{115F70F4-5956-40DD-AF44-A8BCCE1E59D3}" type="presParOf" srcId="{3F704D4B-425A-4D20-A6E3-9E8D84780D86}" destId="{F5BBDD69-392E-4592-9ED3-08FE7AD33AF3}" srcOrd="2" destOrd="0" presId="urn:microsoft.com/office/officeart/2005/8/layout/orgChart1"/>
    <dgm:cxn modelId="{C592E7DF-729C-4543-A0A3-ABED1B9ADFDD}" type="presParOf" srcId="{3F704D4B-425A-4D20-A6E3-9E8D84780D86}" destId="{332EF1E4-AEC5-4229-8B18-82140D3509A8}" srcOrd="3" destOrd="0" presId="urn:microsoft.com/office/officeart/2005/8/layout/orgChart1"/>
    <dgm:cxn modelId="{34BA74DE-8FFC-46D9-9BA1-5DE884D60C7C}" type="presParOf" srcId="{332EF1E4-AEC5-4229-8B18-82140D3509A8}" destId="{D110706A-D99D-4F03-9859-D6D3987012A8}" srcOrd="0" destOrd="0" presId="urn:microsoft.com/office/officeart/2005/8/layout/orgChart1"/>
    <dgm:cxn modelId="{99468EEC-6DD3-454A-9DA1-117999AFBEF9}" type="presParOf" srcId="{D110706A-D99D-4F03-9859-D6D3987012A8}" destId="{E432032B-0D03-4A17-902A-D6833458DB0D}" srcOrd="0" destOrd="0" presId="urn:microsoft.com/office/officeart/2005/8/layout/orgChart1"/>
    <dgm:cxn modelId="{62BDB415-EA65-45C2-B70E-213D2261AB26}" type="presParOf" srcId="{D110706A-D99D-4F03-9859-D6D3987012A8}" destId="{44C3B796-ABD7-45F8-AF06-80F245F20C62}" srcOrd="1" destOrd="0" presId="urn:microsoft.com/office/officeart/2005/8/layout/orgChart1"/>
    <dgm:cxn modelId="{2691867F-8DEE-4A20-A9C9-D2CAE6DEBF1D}" type="presParOf" srcId="{332EF1E4-AEC5-4229-8B18-82140D3509A8}" destId="{D77BECC9-73D6-4EB0-BD1C-69CD67F9DC8F}" srcOrd="1" destOrd="0" presId="urn:microsoft.com/office/officeart/2005/8/layout/orgChart1"/>
    <dgm:cxn modelId="{783F9D8D-9E1E-4E91-B811-A9F4C6B49B9E}" type="presParOf" srcId="{332EF1E4-AEC5-4229-8B18-82140D3509A8}" destId="{88CE9A59-0B7B-4C81-BBF5-ECA9891984A3}" srcOrd="2" destOrd="0" presId="urn:microsoft.com/office/officeart/2005/8/layout/orgChart1"/>
    <dgm:cxn modelId="{FA0807BF-322D-48CB-8C1E-52D7E6A0EE5F}" type="presParOf" srcId="{3F704D4B-425A-4D20-A6E3-9E8D84780D86}" destId="{520778FF-20C5-4AB2-811C-4BD19AD69A91}" srcOrd="4" destOrd="0" presId="urn:microsoft.com/office/officeart/2005/8/layout/orgChart1"/>
    <dgm:cxn modelId="{A24698B9-B4C4-4DA7-B479-40901DD86FF5}" type="presParOf" srcId="{3F704D4B-425A-4D20-A6E3-9E8D84780D86}" destId="{0F09C19C-51C9-4008-BCE7-0FBB3B7E11DE}" srcOrd="5" destOrd="0" presId="urn:microsoft.com/office/officeart/2005/8/layout/orgChart1"/>
    <dgm:cxn modelId="{50630708-15ED-4063-8E91-A0B7C185CE5F}" type="presParOf" srcId="{0F09C19C-51C9-4008-BCE7-0FBB3B7E11DE}" destId="{7214C8CC-B80E-44F0-9498-1A174F25CE05}" srcOrd="0" destOrd="0" presId="urn:microsoft.com/office/officeart/2005/8/layout/orgChart1"/>
    <dgm:cxn modelId="{1FEC2AED-32EB-4D79-9BED-2C094BFAA8E8}" type="presParOf" srcId="{7214C8CC-B80E-44F0-9498-1A174F25CE05}" destId="{858FB4A6-DC23-4249-8310-10C080F23806}" srcOrd="0" destOrd="0" presId="urn:microsoft.com/office/officeart/2005/8/layout/orgChart1"/>
    <dgm:cxn modelId="{BC86FFE8-18D2-4263-841A-5238476668FB}" type="presParOf" srcId="{7214C8CC-B80E-44F0-9498-1A174F25CE05}" destId="{117F4105-0995-4761-B488-FF1ED38724BF}" srcOrd="1" destOrd="0" presId="urn:microsoft.com/office/officeart/2005/8/layout/orgChart1"/>
    <dgm:cxn modelId="{F03B081A-0924-4E8D-867C-04DFC9664489}" type="presParOf" srcId="{0F09C19C-51C9-4008-BCE7-0FBB3B7E11DE}" destId="{82FEF62B-228E-41F6-BD26-10352A5FA2DF}" srcOrd="1" destOrd="0" presId="urn:microsoft.com/office/officeart/2005/8/layout/orgChart1"/>
    <dgm:cxn modelId="{57E7479D-0020-4851-8996-89BA31115207}" type="presParOf" srcId="{0F09C19C-51C9-4008-BCE7-0FBB3B7E11DE}" destId="{41C0CCED-9A7C-4C50-846B-D7C2E893E091}" srcOrd="2" destOrd="0" presId="urn:microsoft.com/office/officeart/2005/8/layout/orgChart1"/>
    <dgm:cxn modelId="{94458211-AD31-4476-9B48-0A3138B77CF4}" type="presParOf" srcId="{22752DC9-07AD-4109-A299-7B7BC433ABA3}" destId="{3913F61F-E433-4CA7-B06C-58EAB9113639}" srcOrd="2" destOrd="0" presId="urn:microsoft.com/office/officeart/2005/8/layout/orgChart1"/>
    <dgm:cxn modelId="{64FB5BC2-97FD-43F3-A58E-0FA8AF5F98D1}" type="presParOf" srcId="{99026A53-6269-44EF-9906-8DEC0D1718BA}" destId="{FD21FAE9-875C-4026-8B4D-1730666619F4}" srcOrd="2" destOrd="0" presId="urn:microsoft.com/office/officeart/2005/8/layout/orgChart1"/>
    <dgm:cxn modelId="{74051EC2-5068-43C9-A35F-E6D40A8FCF3C}" type="presParOf" srcId="{6447AEAF-D4C5-456C-AA96-9F11D80C0A1F}" destId="{4062F52D-BB14-4C81-AE73-2E46E1358290}" srcOrd="2" destOrd="0" presId="urn:microsoft.com/office/officeart/2005/8/layout/orgChart1"/>
    <dgm:cxn modelId="{F7FC9F9B-31A9-401E-8D36-A274B1DF6D39}" type="presParOf" srcId="{6447AEAF-D4C5-456C-AA96-9F11D80C0A1F}" destId="{6B485A39-7771-42CF-9FB3-47F29F51C2C8}" srcOrd="3" destOrd="0" presId="urn:microsoft.com/office/officeart/2005/8/layout/orgChart1"/>
    <dgm:cxn modelId="{D23EB8CD-E579-40BA-BD71-F6789CB3D4B1}" type="presParOf" srcId="{6B485A39-7771-42CF-9FB3-47F29F51C2C8}" destId="{C21CC80D-52B9-4250-AA42-65C7BF359E71}" srcOrd="0" destOrd="0" presId="urn:microsoft.com/office/officeart/2005/8/layout/orgChart1"/>
    <dgm:cxn modelId="{0D8D46B2-5454-456F-A239-F9A2B3D8EA37}" type="presParOf" srcId="{C21CC80D-52B9-4250-AA42-65C7BF359E71}" destId="{873A11E0-1C72-415D-B522-6177612892D1}" srcOrd="0" destOrd="0" presId="urn:microsoft.com/office/officeart/2005/8/layout/orgChart1"/>
    <dgm:cxn modelId="{3DD583B6-5E6F-4C00-BFD3-39034BC13684}" type="presParOf" srcId="{C21CC80D-52B9-4250-AA42-65C7BF359E71}" destId="{D65C60EC-4674-47D4-A302-BC937289E662}" srcOrd="1" destOrd="0" presId="urn:microsoft.com/office/officeart/2005/8/layout/orgChart1"/>
    <dgm:cxn modelId="{86018C26-EDCA-45FE-B2E9-C995009A2A7B}" type="presParOf" srcId="{6B485A39-7771-42CF-9FB3-47F29F51C2C8}" destId="{E055FC7E-5EBB-4AF2-8848-B32AB9F535E0}" srcOrd="1" destOrd="0" presId="urn:microsoft.com/office/officeart/2005/8/layout/orgChart1"/>
    <dgm:cxn modelId="{1B570DC5-EAEB-4422-8AE5-08A8FB09E614}" type="presParOf" srcId="{E055FC7E-5EBB-4AF2-8848-B32AB9F535E0}" destId="{7B12AA79-82CD-4F50-BFBB-D44114E94166}" srcOrd="0" destOrd="0" presId="urn:microsoft.com/office/officeart/2005/8/layout/orgChart1"/>
    <dgm:cxn modelId="{A6EF17F7-E56C-4F22-AB3A-041B1652D155}" type="presParOf" srcId="{E055FC7E-5EBB-4AF2-8848-B32AB9F535E0}" destId="{B442E24A-AC46-4535-8CFD-40DD56E564C4}" srcOrd="1" destOrd="0" presId="urn:microsoft.com/office/officeart/2005/8/layout/orgChart1"/>
    <dgm:cxn modelId="{501152CD-7843-462E-9006-5087E120D99A}" type="presParOf" srcId="{B442E24A-AC46-4535-8CFD-40DD56E564C4}" destId="{C9A9D273-6799-4E76-9D8C-BD26A0BCE6D5}" srcOrd="0" destOrd="0" presId="urn:microsoft.com/office/officeart/2005/8/layout/orgChart1"/>
    <dgm:cxn modelId="{A2BDB10D-3627-438F-B57F-C60CE42833A1}" type="presParOf" srcId="{C9A9D273-6799-4E76-9D8C-BD26A0BCE6D5}" destId="{93DEC1DA-CC70-448F-966D-F0AC3A2EC916}" srcOrd="0" destOrd="0" presId="urn:microsoft.com/office/officeart/2005/8/layout/orgChart1"/>
    <dgm:cxn modelId="{BB6102E4-F1BE-4190-8969-3F8A157D5CAE}" type="presParOf" srcId="{C9A9D273-6799-4E76-9D8C-BD26A0BCE6D5}" destId="{B90B836F-252A-4F4D-9655-5DA8EF38B572}" srcOrd="1" destOrd="0" presId="urn:microsoft.com/office/officeart/2005/8/layout/orgChart1"/>
    <dgm:cxn modelId="{1F796176-9369-4787-9A63-12C838B7FD61}" type="presParOf" srcId="{B442E24A-AC46-4535-8CFD-40DD56E564C4}" destId="{A6336EE3-BE80-4FCD-BA15-2D1EED15C95F}" srcOrd="1" destOrd="0" presId="urn:microsoft.com/office/officeart/2005/8/layout/orgChart1"/>
    <dgm:cxn modelId="{D8A51F5D-854D-4E68-BA0E-62302585FB48}" type="presParOf" srcId="{B442E24A-AC46-4535-8CFD-40DD56E564C4}" destId="{DE11F38C-C0C3-4F2E-B60E-22054B7FBEFB}" srcOrd="2" destOrd="0" presId="urn:microsoft.com/office/officeart/2005/8/layout/orgChart1"/>
    <dgm:cxn modelId="{3215A095-B96E-48A4-AE37-88543FACFE83}" type="presParOf" srcId="{6B485A39-7771-42CF-9FB3-47F29F51C2C8}" destId="{9B4FDFA2-1F02-4B50-A5BC-3178EDDCFB7E}" srcOrd="2" destOrd="0" presId="urn:microsoft.com/office/officeart/2005/8/layout/orgChart1"/>
    <dgm:cxn modelId="{5C026CC5-16AD-484D-B9C0-51F704584F54}" type="presParOf" srcId="{6447AEAF-D4C5-456C-AA96-9F11D80C0A1F}" destId="{02BEC138-7F9A-4842-A5E5-300FFA8AB581}" srcOrd="4" destOrd="0" presId="urn:microsoft.com/office/officeart/2005/8/layout/orgChart1"/>
    <dgm:cxn modelId="{7C225CC3-53D6-40EA-B42B-285876F97C26}" type="presParOf" srcId="{6447AEAF-D4C5-456C-AA96-9F11D80C0A1F}" destId="{D5210623-95C6-402D-BCF9-BB05E0CCF91C}" srcOrd="5" destOrd="0" presId="urn:microsoft.com/office/officeart/2005/8/layout/orgChart1"/>
    <dgm:cxn modelId="{42471369-E2EB-4578-A88F-4970222181B4}" type="presParOf" srcId="{D5210623-95C6-402D-BCF9-BB05E0CCF91C}" destId="{CB78A88D-5CD1-4CFC-BCBF-2F73CFD17F76}" srcOrd="0" destOrd="0" presId="urn:microsoft.com/office/officeart/2005/8/layout/orgChart1"/>
    <dgm:cxn modelId="{08F3091A-2F9C-42F0-A59D-0144CC6A3EBA}" type="presParOf" srcId="{CB78A88D-5CD1-4CFC-BCBF-2F73CFD17F76}" destId="{C4BAC695-5FBB-4CB2-859E-FE0E1D21055C}" srcOrd="0" destOrd="0" presId="urn:microsoft.com/office/officeart/2005/8/layout/orgChart1"/>
    <dgm:cxn modelId="{4E152A1F-0D18-4F20-B453-25B706FF16FC}" type="presParOf" srcId="{CB78A88D-5CD1-4CFC-BCBF-2F73CFD17F76}" destId="{49BB08D1-D554-41F1-9885-73835F566321}" srcOrd="1" destOrd="0" presId="urn:microsoft.com/office/officeart/2005/8/layout/orgChart1"/>
    <dgm:cxn modelId="{41ACF483-7386-4DC3-AB89-371B67D12162}" type="presParOf" srcId="{D5210623-95C6-402D-BCF9-BB05E0CCF91C}" destId="{360AD1C2-AD13-4C82-A28B-73FE77DDE5D6}" srcOrd="1" destOrd="0" presId="urn:microsoft.com/office/officeart/2005/8/layout/orgChart1"/>
    <dgm:cxn modelId="{E179F813-A811-4EC1-9211-E4E3327A41FA}" type="presParOf" srcId="{360AD1C2-AD13-4C82-A28B-73FE77DDE5D6}" destId="{29268AA2-0B7D-4890-AA4A-D9A1593F596A}" srcOrd="0" destOrd="0" presId="urn:microsoft.com/office/officeart/2005/8/layout/orgChart1"/>
    <dgm:cxn modelId="{09207CBA-753B-4725-857D-8FB36B6C6D52}" type="presParOf" srcId="{360AD1C2-AD13-4C82-A28B-73FE77DDE5D6}" destId="{9635F6A8-C7DD-4DF5-BF9D-B3C455C370CE}" srcOrd="1" destOrd="0" presId="urn:microsoft.com/office/officeart/2005/8/layout/orgChart1"/>
    <dgm:cxn modelId="{168DC790-B1D3-4180-B610-C1433EA06ADA}" type="presParOf" srcId="{9635F6A8-C7DD-4DF5-BF9D-B3C455C370CE}" destId="{4933A115-B123-4357-9C92-3A2D5075BB29}" srcOrd="0" destOrd="0" presId="urn:microsoft.com/office/officeart/2005/8/layout/orgChart1"/>
    <dgm:cxn modelId="{A337DD10-5460-40EE-B28D-05CF434BC591}" type="presParOf" srcId="{4933A115-B123-4357-9C92-3A2D5075BB29}" destId="{A8E19E35-17B0-43C5-ACBB-34A928E1F580}" srcOrd="0" destOrd="0" presId="urn:microsoft.com/office/officeart/2005/8/layout/orgChart1"/>
    <dgm:cxn modelId="{96A2546D-8F03-4437-A679-B10F8C3CA5C6}" type="presParOf" srcId="{4933A115-B123-4357-9C92-3A2D5075BB29}" destId="{69508927-035C-42AF-8F48-EBE338D40B51}" srcOrd="1" destOrd="0" presId="urn:microsoft.com/office/officeart/2005/8/layout/orgChart1"/>
    <dgm:cxn modelId="{31120D35-AC14-4716-AD9C-A02799506CB5}" type="presParOf" srcId="{9635F6A8-C7DD-4DF5-BF9D-B3C455C370CE}" destId="{F69B6CE7-9421-4D12-8E6C-958C23BF9C06}" srcOrd="1" destOrd="0" presId="urn:microsoft.com/office/officeart/2005/8/layout/orgChart1"/>
    <dgm:cxn modelId="{9D3039AC-5703-4734-9069-4C393164DFC6}" type="presParOf" srcId="{9635F6A8-C7DD-4DF5-BF9D-B3C455C370CE}" destId="{2E124A3E-04B4-4241-A312-9A10AF832701}" srcOrd="2" destOrd="0" presId="urn:microsoft.com/office/officeart/2005/8/layout/orgChart1"/>
    <dgm:cxn modelId="{F36F9562-C4A9-4D61-9324-D83A0BBF3921}" type="presParOf" srcId="{360AD1C2-AD13-4C82-A28B-73FE77DDE5D6}" destId="{DF932887-7075-42B9-9806-A39CC898914A}" srcOrd="2" destOrd="0" presId="urn:microsoft.com/office/officeart/2005/8/layout/orgChart1"/>
    <dgm:cxn modelId="{A982F699-8F80-48A9-A690-16A6518CA0E1}" type="presParOf" srcId="{360AD1C2-AD13-4C82-A28B-73FE77DDE5D6}" destId="{154E08D4-9C6B-4756-B7CA-8501DD5394B7}" srcOrd="3" destOrd="0" presId="urn:microsoft.com/office/officeart/2005/8/layout/orgChart1"/>
    <dgm:cxn modelId="{3756DE86-DAEE-4A45-AD7D-63206C233C25}" type="presParOf" srcId="{154E08D4-9C6B-4756-B7CA-8501DD5394B7}" destId="{B7317783-F0D4-492C-93E3-4BCAE61C340D}" srcOrd="0" destOrd="0" presId="urn:microsoft.com/office/officeart/2005/8/layout/orgChart1"/>
    <dgm:cxn modelId="{824024AB-E341-47FE-A32C-723E494E3812}" type="presParOf" srcId="{B7317783-F0D4-492C-93E3-4BCAE61C340D}" destId="{5BABEE9C-16FF-45C9-8243-D6026D693450}" srcOrd="0" destOrd="0" presId="urn:microsoft.com/office/officeart/2005/8/layout/orgChart1"/>
    <dgm:cxn modelId="{F0BA67FF-676B-43BF-B477-303C401C492E}" type="presParOf" srcId="{B7317783-F0D4-492C-93E3-4BCAE61C340D}" destId="{A3E45F52-4F51-445E-B420-8A181A4B0FF0}" srcOrd="1" destOrd="0" presId="urn:microsoft.com/office/officeart/2005/8/layout/orgChart1"/>
    <dgm:cxn modelId="{86D6A1A0-333A-46F3-86C4-D00F38D431F7}" type="presParOf" srcId="{154E08D4-9C6B-4756-B7CA-8501DD5394B7}" destId="{151DBC5F-4C1F-4D79-9BC0-ECF08C421B9D}" srcOrd="1" destOrd="0" presId="urn:microsoft.com/office/officeart/2005/8/layout/orgChart1"/>
    <dgm:cxn modelId="{4C0DEC3F-EC15-4667-ABFE-54CD7BF25EB8}" type="presParOf" srcId="{154E08D4-9C6B-4756-B7CA-8501DD5394B7}" destId="{26DBEF46-C77B-47D2-9D8B-932B4D700A73}" srcOrd="2" destOrd="0" presId="urn:microsoft.com/office/officeart/2005/8/layout/orgChart1"/>
    <dgm:cxn modelId="{B929C221-8EC1-4C17-90FC-5AB159EC404B}" type="presParOf" srcId="{360AD1C2-AD13-4C82-A28B-73FE77DDE5D6}" destId="{C8C30E2D-4662-4DC1-AAAF-76D6A82A8938}" srcOrd="4" destOrd="0" presId="urn:microsoft.com/office/officeart/2005/8/layout/orgChart1"/>
    <dgm:cxn modelId="{0C58F732-752F-402F-AF54-6D5DB080175F}" type="presParOf" srcId="{360AD1C2-AD13-4C82-A28B-73FE77DDE5D6}" destId="{5E7D785F-2DE4-4480-8B14-E614AC489ECF}" srcOrd="5" destOrd="0" presId="urn:microsoft.com/office/officeart/2005/8/layout/orgChart1"/>
    <dgm:cxn modelId="{3224AA3A-5B99-485A-8788-E621D7995491}" type="presParOf" srcId="{5E7D785F-2DE4-4480-8B14-E614AC489ECF}" destId="{B2ACAB6B-3E8D-48C0-8F83-0C11E6BD5463}" srcOrd="0" destOrd="0" presId="urn:microsoft.com/office/officeart/2005/8/layout/orgChart1"/>
    <dgm:cxn modelId="{43AF68DA-F3E6-4A80-85EC-E9853B71C2AC}" type="presParOf" srcId="{B2ACAB6B-3E8D-48C0-8F83-0C11E6BD5463}" destId="{773AEFD7-CFD7-4E2D-84A5-1B3AE8629C6E}" srcOrd="0" destOrd="0" presId="urn:microsoft.com/office/officeart/2005/8/layout/orgChart1"/>
    <dgm:cxn modelId="{9532D485-A7F3-4BAC-AB2B-6646C49E15D6}" type="presParOf" srcId="{B2ACAB6B-3E8D-48C0-8F83-0C11E6BD5463}" destId="{7B8249CC-C180-4FEC-8D70-887C9D67F1B7}" srcOrd="1" destOrd="0" presId="urn:microsoft.com/office/officeart/2005/8/layout/orgChart1"/>
    <dgm:cxn modelId="{765393D7-A154-4F01-A0BB-F1EBD80CA0DB}" type="presParOf" srcId="{5E7D785F-2DE4-4480-8B14-E614AC489ECF}" destId="{7F0FEDE0-FD26-4F4D-844E-EA9B076A3BE5}" srcOrd="1" destOrd="0" presId="urn:microsoft.com/office/officeart/2005/8/layout/orgChart1"/>
    <dgm:cxn modelId="{5B7A5C83-0731-429A-9C1A-263627D0BC53}" type="presParOf" srcId="{5E7D785F-2DE4-4480-8B14-E614AC489ECF}" destId="{49848EBB-99DB-4DB8-841E-606830BFB764}" srcOrd="2" destOrd="0" presId="urn:microsoft.com/office/officeart/2005/8/layout/orgChart1"/>
    <dgm:cxn modelId="{00ED563E-A0A6-4BDC-93AC-E4C1882543BC}" type="presParOf" srcId="{D5210623-95C6-402D-BCF9-BB05E0CCF91C}" destId="{0399A963-4A29-45F4-8BCA-DC59707CEED5}" srcOrd="2" destOrd="0" presId="urn:microsoft.com/office/officeart/2005/8/layout/orgChart1"/>
    <dgm:cxn modelId="{4C4508C3-EC20-4A7A-932A-B0D02075BA83}" type="presParOf" srcId="{6447AEAF-D4C5-456C-AA96-9F11D80C0A1F}" destId="{8EBD8FF7-413E-4085-B717-21C94F9656B0}" srcOrd="6" destOrd="0" presId="urn:microsoft.com/office/officeart/2005/8/layout/orgChart1"/>
    <dgm:cxn modelId="{DBA1F312-6DD0-4BE4-B0E4-468E67DBB2DB}" type="presParOf" srcId="{6447AEAF-D4C5-456C-AA96-9F11D80C0A1F}" destId="{3AA0D55C-5CF4-4C2C-A8F5-1F9BB45A4A83}" srcOrd="7" destOrd="0" presId="urn:microsoft.com/office/officeart/2005/8/layout/orgChart1"/>
    <dgm:cxn modelId="{479AE86A-9515-44DB-BD00-8931D542FF67}" type="presParOf" srcId="{3AA0D55C-5CF4-4C2C-A8F5-1F9BB45A4A83}" destId="{95304D03-DB05-49ED-8DD4-5DE0D511BBE1}" srcOrd="0" destOrd="0" presId="urn:microsoft.com/office/officeart/2005/8/layout/orgChart1"/>
    <dgm:cxn modelId="{234549AD-D939-4307-8E07-E4DF1231F864}" type="presParOf" srcId="{95304D03-DB05-49ED-8DD4-5DE0D511BBE1}" destId="{DAB82F1B-E528-4F6F-BA2D-9AAC75551A16}" srcOrd="0" destOrd="0" presId="urn:microsoft.com/office/officeart/2005/8/layout/orgChart1"/>
    <dgm:cxn modelId="{E9891D1E-0010-4CAD-B810-86F7B09CE5FC}" type="presParOf" srcId="{95304D03-DB05-49ED-8DD4-5DE0D511BBE1}" destId="{70843084-7730-47D5-AC91-8CC2780F9BF3}" srcOrd="1" destOrd="0" presId="urn:microsoft.com/office/officeart/2005/8/layout/orgChart1"/>
    <dgm:cxn modelId="{9B4B181E-6E4B-464E-AD34-993ADAA56068}" type="presParOf" srcId="{3AA0D55C-5CF4-4C2C-A8F5-1F9BB45A4A83}" destId="{EFAD46C8-CDC3-4808-9A26-0BED0D88E60B}" srcOrd="1" destOrd="0" presId="urn:microsoft.com/office/officeart/2005/8/layout/orgChart1"/>
    <dgm:cxn modelId="{167033CE-9EA3-46FD-BC1F-96927D0E498C}" type="presParOf" srcId="{EFAD46C8-CDC3-4808-9A26-0BED0D88E60B}" destId="{CC6269B6-D60D-4FCA-B7B4-409A1283443B}" srcOrd="0" destOrd="0" presId="urn:microsoft.com/office/officeart/2005/8/layout/orgChart1"/>
    <dgm:cxn modelId="{437C3E03-50A5-4698-AAB4-97ABCCAB273A}" type="presParOf" srcId="{EFAD46C8-CDC3-4808-9A26-0BED0D88E60B}" destId="{97135C13-02D6-43E6-A731-3438F8B60859}" srcOrd="1" destOrd="0" presId="urn:microsoft.com/office/officeart/2005/8/layout/orgChart1"/>
    <dgm:cxn modelId="{DA8FBAF4-0ED5-48E9-8716-E25D2D61848C}" type="presParOf" srcId="{97135C13-02D6-43E6-A731-3438F8B60859}" destId="{D76503AF-5F4D-45F0-AA5E-25FE2FEE6EAE}" srcOrd="0" destOrd="0" presId="urn:microsoft.com/office/officeart/2005/8/layout/orgChart1"/>
    <dgm:cxn modelId="{EB7C6F7A-5704-4951-9B9A-0AE2D5AC49F9}" type="presParOf" srcId="{D76503AF-5F4D-45F0-AA5E-25FE2FEE6EAE}" destId="{4BC05DE1-D452-4C64-81E2-CD2DB1C4DFDF}" srcOrd="0" destOrd="0" presId="urn:microsoft.com/office/officeart/2005/8/layout/orgChart1"/>
    <dgm:cxn modelId="{FED9D9F8-39C1-4F64-9A53-6B5487F9445F}" type="presParOf" srcId="{D76503AF-5F4D-45F0-AA5E-25FE2FEE6EAE}" destId="{36DBE43E-7F64-4247-9241-A78E59676477}" srcOrd="1" destOrd="0" presId="urn:microsoft.com/office/officeart/2005/8/layout/orgChart1"/>
    <dgm:cxn modelId="{E802209A-FED4-411F-BBE6-8DE287B22254}" type="presParOf" srcId="{97135C13-02D6-43E6-A731-3438F8B60859}" destId="{B50B05E1-51D9-4C49-BDA8-9523D913226F}" srcOrd="1" destOrd="0" presId="urn:microsoft.com/office/officeart/2005/8/layout/orgChart1"/>
    <dgm:cxn modelId="{FD8BA447-06DC-4D53-BF06-12210868A38F}" type="presParOf" srcId="{97135C13-02D6-43E6-A731-3438F8B60859}" destId="{11A4A18D-9BEF-444B-AA10-610256E2ADFF}" srcOrd="2" destOrd="0" presId="urn:microsoft.com/office/officeart/2005/8/layout/orgChart1"/>
    <dgm:cxn modelId="{6FBDC3B4-CEEC-40A3-8B6C-F053DD65AF9B}" type="presParOf" srcId="{EFAD46C8-CDC3-4808-9A26-0BED0D88E60B}" destId="{881C008F-CBE1-43F6-9127-C2AF632792F2}" srcOrd="2" destOrd="0" presId="urn:microsoft.com/office/officeart/2005/8/layout/orgChart1"/>
    <dgm:cxn modelId="{93C79470-48F6-44A1-965C-B25FC5AE7985}" type="presParOf" srcId="{EFAD46C8-CDC3-4808-9A26-0BED0D88E60B}" destId="{0BB05E9A-323F-4884-B0C7-3F9330BAE874}" srcOrd="3" destOrd="0" presId="urn:microsoft.com/office/officeart/2005/8/layout/orgChart1"/>
    <dgm:cxn modelId="{328DAABA-68F4-46C9-B8E1-D986DB74F91C}" type="presParOf" srcId="{0BB05E9A-323F-4884-B0C7-3F9330BAE874}" destId="{3260B252-4D6B-4783-B1F6-1E20D9BE7A77}" srcOrd="0" destOrd="0" presId="urn:microsoft.com/office/officeart/2005/8/layout/orgChart1"/>
    <dgm:cxn modelId="{471248CC-2CAC-4B86-857C-6BFB42B538B6}" type="presParOf" srcId="{3260B252-4D6B-4783-B1F6-1E20D9BE7A77}" destId="{6A7F84FB-3DF1-4D53-BD3A-6924C372AA79}" srcOrd="0" destOrd="0" presId="urn:microsoft.com/office/officeart/2005/8/layout/orgChart1"/>
    <dgm:cxn modelId="{BCD3980E-80B2-4205-AF26-752AE6BF8E55}" type="presParOf" srcId="{3260B252-4D6B-4783-B1F6-1E20D9BE7A77}" destId="{56442AEC-3751-4809-A8E2-70060CB74BA3}" srcOrd="1" destOrd="0" presId="urn:microsoft.com/office/officeart/2005/8/layout/orgChart1"/>
    <dgm:cxn modelId="{E48574FA-F9A7-483A-9BD0-48BBE021A3BC}" type="presParOf" srcId="{0BB05E9A-323F-4884-B0C7-3F9330BAE874}" destId="{83D35F22-124B-4669-B1D9-BED06BAC3470}" srcOrd="1" destOrd="0" presId="urn:microsoft.com/office/officeart/2005/8/layout/orgChart1"/>
    <dgm:cxn modelId="{4E6B0AF3-DC44-4B68-AEC0-E628461FFFE0}" type="presParOf" srcId="{0BB05E9A-323F-4884-B0C7-3F9330BAE874}" destId="{557F8AAF-4A0C-4B9E-AE94-8AFCA4D0FDA5}" srcOrd="2" destOrd="0" presId="urn:microsoft.com/office/officeart/2005/8/layout/orgChart1"/>
    <dgm:cxn modelId="{14D373E6-7C0D-4ADF-B24B-379BFD21C32F}" type="presParOf" srcId="{3AA0D55C-5CF4-4C2C-A8F5-1F9BB45A4A83}" destId="{3D0839AD-2A0A-4545-B3E7-299D2805775E}" srcOrd="2" destOrd="0" presId="urn:microsoft.com/office/officeart/2005/8/layout/orgChart1"/>
    <dgm:cxn modelId="{0984E21C-CC6C-4E5B-BC13-BFBBEA7124F3}" type="presParOf" srcId="{BD11E400-ED45-4C07-A192-AD66F19E8BBA}" destId="{450853EA-8A66-48AD-9091-4622AA303D9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97B1A-1469-4F9A-A64E-F0CFC68E9CFF}">
      <dsp:nvSpPr>
        <dsp:cNvPr id="0" name=""/>
        <dsp:cNvSpPr/>
      </dsp:nvSpPr>
      <dsp:spPr>
        <a:xfrm>
          <a:off x="1036260" y="1905"/>
          <a:ext cx="1092770" cy="546385"/>
        </a:xfrm>
        <a:prstGeom prst="roundRect">
          <a:avLst>
            <a:gd name="adj" fmla="val 10000"/>
          </a:avLst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使用者前台</a:t>
          </a:r>
        </a:p>
      </dsp:txBody>
      <dsp:txXfrm>
        <a:off x="1052263" y="17908"/>
        <a:ext cx="1060764" cy="514379"/>
      </dsp:txXfrm>
    </dsp:sp>
    <dsp:sp modelId="{A795C632-F89A-4415-927F-ECAB62B3338B}">
      <dsp:nvSpPr>
        <dsp:cNvPr id="0" name=""/>
        <dsp:cNvSpPr/>
      </dsp:nvSpPr>
      <dsp:spPr>
        <a:xfrm>
          <a:off x="1145537" y="548290"/>
          <a:ext cx="109277" cy="409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788"/>
              </a:lnTo>
              <a:lnTo>
                <a:pt x="109277" y="409788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29175-EC3D-4D8C-89FB-55251EB803DD}">
      <dsp:nvSpPr>
        <dsp:cNvPr id="0" name=""/>
        <dsp:cNvSpPr/>
      </dsp:nvSpPr>
      <dsp:spPr>
        <a:xfrm>
          <a:off x="1254814" y="684886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募資計畫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0817" y="700889"/>
        <a:ext cx="842210" cy="514379"/>
      </dsp:txXfrm>
    </dsp:sp>
    <dsp:sp modelId="{B61786EC-A70A-4A39-B8D1-2BE7193BA523}">
      <dsp:nvSpPr>
        <dsp:cNvPr id="0" name=""/>
        <dsp:cNvSpPr/>
      </dsp:nvSpPr>
      <dsp:spPr>
        <a:xfrm>
          <a:off x="1145537" y="548290"/>
          <a:ext cx="109277" cy="1092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770"/>
              </a:lnTo>
              <a:lnTo>
                <a:pt x="109277" y="1092770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86593-6542-4149-BB39-63D6E02C0865}">
      <dsp:nvSpPr>
        <dsp:cNvPr id="0" name=""/>
        <dsp:cNvSpPr/>
      </dsp:nvSpPr>
      <dsp:spPr>
        <a:xfrm>
          <a:off x="1254814" y="1367868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</a:p>
      </dsp:txBody>
      <dsp:txXfrm>
        <a:off x="1270817" y="1383871"/>
        <a:ext cx="842210" cy="514379"/>
      </dsp:txXfrm>
    </dsp:sp>
    <dsp:sp modelId="{586F132D-AD76-4401-A3E1-446BDBDB9390}">
      <dsp:nvSpPr>
        <dsp:cNvPr id="0" name=""/>
        <dsp:cNvSpPr/>
      </dsp:nvSpPr>
      <dsp:spPr>
        <a:xfrm>
          <a:off x="1145537" y="548290"/>
          <a:ext cx="109277" cy="177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51"/>
              </a:lnTo>
              <a:lnTo>
                <a:pt x="109277" y="1775751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0A6CC-E4F4-4400-8D17-C11BBC88A53B}">
      <dsp:nvSpPr>
        <dsp:cNvPr id="0" name=""/>
        <dsp:cNvSpPr/>
      </dsp:nvSpPr>
      <dsp:spPr>
        <a:xfrm>
          <a:off x="1254814" y="2050849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個人頁面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0817" y="2066852"/>
        <a:ext cx="842210" cy="514379"/>
      </dsp:txXfrm>
    </dsp:sp>
    <dsp:sp modelId="{18BDFD51-1430-489E-B1A7-3228B4C013DD}">
      <dsp:nvSpPr>
        <dsp:cNvPr id="0" name=""/>
        <dsp:cNvSpPr/>
      </dsp:nvSpPr>
      <dsp:spPr>
        <a:xfrm>
          <a:off x="1145537" y="548290"/>
          <a:ext cx="109277" cy="245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733"/>
              </a:lnTo>
              <a:lnTo>
                <a:pt x="109277" y="2458733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1CA93-1A1F-4320-A625-6D12850906B2}">
      <dsp:nvSpPr>
        <dsp:cNvPr id="0" name=""/>
        <dsp:cNvSpPr/>
      </dsp:nvSpPr>
      <dsp:spPr>
        <a:xfrm>
          <a:off x="1254814" y="2733831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註冊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登出</a:t>
          </a:r>
        </a:p>
      </dsp:txBody>
      <dsp:txXfrm>
        <a:off x="1270817" y="2749834"/>
        <a:ext cx="842210" cy="514379"/>
      </dsp:txXfrm>
    </dsp:sp>
    <dsp:sp modelId="{F2123E94-996B-4BF2-B885-828D903B61C6}">
      <dsp:nvSpPr>
        <dsp:cNvPr id="0" name=""/>
        <dsp:cNvSpPr/>
      </dsp:nvSpPr>
      <dsp:spPr>
        <a:xfrm>
          <a:off x="2402223" y="1905"/>
          <a:ext cx="1092770" cy="546385"/>
        </a:xfrm>
        <a:prstGeom prst="roundRect">
          <a:avLst>
            <a:gd name="adj" fmla="val 10000"/>
          </a:avLst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使用者後台</a:t>
          </a:r>
        </a:p>
      </dsp:txBody>
      <dsp:txXfrm>
        <a:off x="2418226" y="17908"/>
        <a:ext cx="1060764" cy="514379"/>
      </dsp:txXfrm>
    </dsp:sp>
    <dsp:sp modelId="{A563F15A-37B5-4E43-B0B5-6F40E6633B93}">
      <dsp:nvSpPr>
        <dsp:cNvPr id="0" name=""/>
        <dsp:cNvSpPr/>
      </dsp:nvSpPr>
      <dsp:spPr>
        <a:xfrm>
          <a:off x="2511500" y="548290"/>
          <a:ext cx="109277" cy="409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788"/>
              </a:lnTo>
              <a:lnTo>
                <a:pt x="109277" y="409788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155C-D1FC-4E5B-9220-29836B0B7AC0}">
      <dsp:nvSpPr>
        <dsp:cNvPr id="0" name=""/>
        <dsp:cNvSpPr/>
      </dsp:nvSpPr>
      <dsp:spPr>
        <a:xfrm>
          <a:off x="2620777" y="684886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基本資料</a:t>
          </a:r>
        </a:p>
      </dsp:txBody>
      <dsp:txXfrm>
        <a:off x="2636780" y="700889"/>
        <a:ext cx="842210" cy="514379"/>
      </dsp:txXfrm>
    </dsp:sp>
    <dsp:sp modelId="{A4FEF24D-610D-488A-927B-CA7FAD27ABA8}">
      <dsp:nvSpPr>
        <dsp:cNvPr id="0" name=""/>
        <dsp:cNvSpPr/>
      </dsp:nvSpPr>
      <dsp:spPr>
        <a:xfrm>
          <a:off x="2511500" y="548290"/>
          <a:ext cx="109277" cy="1092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770"/>
              </a:lnTo>
              <a:lnTo>
                <a:pt x="109277" y="1092770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1C240-36C7-4E69-9CAD-4F47BF17242E}">
      <dsp:nvSpPr>
        <dsp:cNvPr id="0" name=""/>
        <dsp:cNvSpPr/>
      </dsp:nvSpPr>
      <dsp:spPr>
        <a:xfrm>
          <a:off x="2620777" y="1367868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募資紀錄</a:t>
          </a:r>
        </a:p>
      </dsp:txBody>
      <dsp:txXfrm>
        <a:off x="2636780" y="1383871"/>
        <a:ext cx="842210" cy="514379"/>
      </dsp:txXfrm>
    </dsp:sp>
    <dsp:sp modelId="{035AB915-E8DA-4270-AD74-FBDB33D7AA7D}">
      <dsp:nvSpPr>
        <dsp:cNvPr id="0" name=""/>
        <dsp:cNvSpPr/>
      </dsp:nvSpPr>
      <dsp:spPr>
        <a:xfrm>
          <a:off x="2511500" y="548290"/>
          <a:ext cx="109277" cy="177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51"/>
              </a:lnTo>
              <a:lnTo>
                <a:pt x="109277" y="1775751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5157F-1EB4-43E9-A0CC-62F276938001}">
      <dsp:nvSpPr>
        <dsp:cNvPr id="0" name=""/>
        <dsp:cNvSpPr/>
      </dsp:nvSpPr>
      <dsp:spPr>
        <a:xfrm>
          <a:off x="2620777" y="2050849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留言紀錄</a:t>
          </a:r>
        </a:p>
      </dsp:txBody>
      <dsp:txXfrm>
        <a:off x="2636780" y="2066852"/>
        <a:ext cx="842210" cy="514379"/>
      </dsp:txXfrm>
    </dsp:sp>
    <dsp:sp modelId="{6D923340-756F-46E8-9069-1F3A08B12EEE}">
      <dsp:nvSpPr>
        <dsp:cNvPr id="0" name=""/>
        <dsp:cNvSpPr/>
      </dsp:nvSpPr>
      <dsp:spPr>
        <a:xfrm>
          <a:off x="3768186" y="1905"/>
          <a:ext cx="1092770" cy="546385"/>
        </a:xfrm>
        <a:prstGeom prst="roundRect">
          <a:avLst>
            <a:gd name="adj" fmla="val 10000"/>
          </a:avLst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管理者後台</a:t>
          </a:r>
        </a:p>
      </dsp:txBody>
      <dsp:txXfrm>
        <a:off x="3784189" y="17908"/>
        <a:ext cx="1060764" cy="514379"/>
      </dsp:txXfrm>
    </dsp:sp>
    <dsp:sp modelId="{B54168D2-3B75-43C3-BC57-388CC46D91C2}">
      <dsp:nvSpPr>
        <dsp:cNvPr id="0" name=""/>
        <dsp:cNvSpPr/>
      </dsp:nvSpPr>
      <dsp:spPr>
        <a:xfrm>
          <a:off x="3877463" y="548290"/>
          <a:ext cx="109277" cy="409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788"/>
              </a:lnTo>
              <a:lnTo>
                <a:pt x="109277" y="409788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F8BC0-70B8-407A-92E8-DAE8DDD13463}">
      <dsp:nvSpPr>
        <dsp:cNvPr id="0" name=""/>
        <dsp:cNvSpPr/>
      </dsp:nvSpPr>
      <dsp:spPr>
        <a:xfrm>
          <a:off x="3986740" y="684886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前台管理</a:t>
          </a:r>
        </a:p>
      </dsp:txBody>
      <dsp:txXfrm>
        <a:off x="4002743" y="700889"/>
        <a:ext cx="842210" cy="514379"/>
      </dsp:txXfrm>
    </dsp:sp>
    <dsp:sp modelId="{CC09925C-EBB8-4918-8612-EA9DC2DA271E}">
      <dsp:nvSpPr>
        <dsp:cNvPr id="0" name=""/>
        <dsp:cNvSpPr/>
      </dsp:nvSpPr>
      <dsp:spPr>
        <a:xfrm>
          <a:off x="3877463" y="548290"/>
          <a:ext cx="109277" cy="1092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770"/>
              </a:lnTo>
              <a:lnTo>
                <a:pt x="109277" y="1092770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B6002-9C29-47B1-A579-FB6C45EB2C99}">
      <dsp:nvSpPr>
        <dsp:cNvPr id="0" name=""/>
        <dsp:cNvSpPr/>
      </dsp:nvSpPr>
      <dsp:spPr>
        <a:xfrm>
          <a:off x="3986740" y="1367868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會員管理</a:t>
          </a:r>
        </a:p>
      </dsp:txBody>
      <dsp:txXfrm>
        <a:off x="4002743" y="1383871"/>
        <a:ext cx="842210" cy="514379"/>
      </dsp:txXfrm>
    </dsp:sp>
    <dsp:sp modelId="{2B953533-B8B3-4A00-8789-B961A96EF391}">
      <dsp:nvSpPr>
        <dsp:cNvPr id="0" name=""/>
        <dsp:cNvSpPr/>
      </dsp:nvSpPr>
      <dsp:spPr>
        <a:xfrm>
          <a:off x="3877463" y="548290"/>
          <a:ext cx="109277" cy="177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51"/>
              </a:lnTo>
              <a:lnTo>
                <a:pt x="109277" y="1775751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94C35-E35E-4D9D-9E61-876B70BCCB5F}">
      <dsp:nvSpPr>
        <dsp:cNvPr id="0" name=""/>
        <dsp:cNvSpPr/>
      </dsp:nvSpPr>
      <dsp:spPr>
        <a:xfrm>
          <a:off x="3986740" y="2050849"/>
          <a:ext cx="874216" cy="54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流量統計</a:t>
          </a:r>
        </a:p>
      </dsp:txBody>
      <dsp:txXfrm>
        <a:off x="4002743" y="2066852"/>
        <a:ext cx="842210" cy="514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C008F-CBE1-43F6-9127-C2AF632792F2}">
      <dsp:nvSpPr>
        <dsp:cNvPr id="0" name=""/>
        <dsp:cNvSpPr/>
      </dsp:nvSpPr>
      <dsp:spPr>
        <a:xfrm>
          <a:off x="4604840" y="921935"/>
          <a:ext cx="114210" cy="890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845"/>
              </a:lnTo>
              <a:lnTo>
                <a:pt x="114210" y="89084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269B6-D60D-4FCA-B7B4-409A1283443B}">
      <dsp:nvSpPr>
        <dsp:cNvPr id="0" name=""/>
        <dsp:cNvSpPr/>
      </dsp:nvSpPr>
      <dsp:spPr>
        <a:xfrm>
          <a:off x="4604840" y="921935"/>
          <a:ext cx="114210" cy="35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47"/>
              </a:lnTo>
              <a:lnTo>
                <a:pt x="114210" y="350247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D8FF7-413E-4085-B717-21C94F9656B0}">
      <dsp:nvSpPr>
        <dsp:cNvPr id="0" name=""/>
        <dsp:cNvSpPr/>
      </dsp:nvSpPr>
      <dsp:spPr>
        <a:xfrm>
          <a:off x="3392300" y="381337"/>
          <a:ext cx="1517102" cy="159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47"/>
              </a:lnTo>
              <a:lnTo>
                <a:pt x="1517102" y="79947"/>
              </a:lnTo>
              <a:lnTo>
                <a:pt x="1517102" y="15989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30E2D-4662-4DC1-AAAF-76D6A82A8938}">
      <dsp:nvSpPr>
        <dsp:cNvPr id="0" name=""/>
        <dsp:cNvSpPr/>
      </dsp:nvSpPr>
      <dsp:spPr>
        <a:xfrm>
          <a:off x="3683538" y="921935"/>
          <a:ext cx="114210" cy="1431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444"/>
              </a:lnTo>
              <a:lnTo>
                <a:pt x="114210" y="1431444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32887-7075-42B9-9806-A39CC898914A}">
      <dsp:nvSpPr>
        <dsp:cNvPr id="0" name=""/>
        <dsp:cNvSpPr/>
      </dsp:nvSpPr>
      <dsp:spPr>
        <a:xfrm>
          <a:off x="3683538" y="921935"/>
          <a:ext cx="114210" cy="890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845"/>
              </a:lnTo>
              <a:lnTo>
                <a:pt x="114210" y="89084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68AA2-0B7D-4890-AA4A-D9A1593F596A}">
      <dsp:nvSpPr>
        <dsp:cNvPr id="0" name=""/>
        <dsp:cNvSpPr/>
      </dsp:nvSpPr>
      <dsp:spPr>
        <a:xfrm>
          <a:off x="3683538" y="921935"/>
          <a:ext cx="114210" cy="35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47"/>
              </a:lnTo>
              <a:lnTo>
                <a:pt x="114210" y="350247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EC138-7F9A-4842-A5E5-300FFA8AB581}">
      <dsp:nvSpPr>
        <dsp:cNvPr id="0" name=""/>
        <dsp:cNvSpPr/>
      </dsp:nvSpPr>
      <dsp:spPr>
        <a:xfrm>
          <a:off x="3392300" y="381337"/>
          <a:ext cx="595800" cy="159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47"/>
              </a:lnTo>
              <a:lnTo>
                <a:pt x="595800" y="79947"/>
              </a:lnTo>
              <a:lnTo>
                <a:pt x="595800" y="15989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2AA79-82CD-4F50-BFBB-D44114E94166}">
      <dsp:nvSpPr>
        <dsp:cNvPr id="0" name=""/>
        <dsp:cNvSpPr/>
      </dsp:nvSpPr>
      <dsp:spPr>
        <a:xfrm>
          <a:off x="2762236" y="921935"/>
          <a:ext cx="114210" cy="35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47"/>
              </a:lnTo>
              <a:lnTo>
                <a:pt x="114210" y="350247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2F52D-BB14-4C81-AE73-2E46E1358290}">
      <dsp:nvSpPr>
        <dsp:cNvPr id="0" name=""/>
        <dsp:cNvSpPr/>
      </dsp:nvSpPr>
      <dsp:spPr>
        <a:xfrm>
          <a:off x="3066798" y="381337"/>
          <a:ext cx="325501" cy="159895"/>
        </a:xfrm>
        <a:custGeom>
          <a:avLst/>
          <a:gdLst/>
          <a:ahLst/>
          <a:cxnLst/>
          <a:rect l="0" t="0" r="0" b="0"/>
          <a:pathLst>
            <a:path>
              <a:moveTo>
                <a:pt x="325501" y="0"/>
              </a:moveTo>
              <a:lnTo>
                <a:pt x="325501" y="79947"/>
              </a:lnTo>
              <a:lnTo>
                <a:pt x="0" y="79947"/>
              </a:lnTo>
              <a:lnTo>
                <a:pt x="0" y="15989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778FF-20C5-4AB2-811C-4BD19AD69A91}">
      <dsp:nvSpPr>
        <dsp:cNvPr id="0" name=""/>
        <dsp:cNvSpPr/>
      </dsp:nvSpPr>
      <dsp:spPr>
        <a:xfrm>
          <a:off x="2031285" y="1462534"/>
          <a:ext cx="114210" cy="1431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444"/>
              </a:lnTo>
              <a:lnTo>
                <a:pt x="114210" y="1431444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BDD69-392E-4592-9ED3-08FE7AD33AF3}">
      <dsp:nvSpPr>
        <dsp:cNvPr id="0" name=""/>
        <dsp:cNvSpPr/>
      </dsp:nvSpPr>
      <dsp:spPr>
        <a:xfrm>
          <a:off x="2031285" y="1462534"/>
          <a:ext cx="114210" cy="890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845"/>
              </a:lnTo>
              <a:lnTo>
                <a:pt x="114210" y="89084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D3BD3-66B5-480B-9DE9-A14EF2EFA1F2}">
      <dsp:nvSpPr>
        <dsp:cNvPr id="0" name=""/>
        <dsp:cNvSpPr/>
      </dsp:nvSpPr>
      <dsp:spPr>
        <a:xfrm>
          <a:off x="2031285" y="1462534"/>
          <a:ext cx="114210" cy="35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47"/>
              </a:lnTo>
              <a:lnTo>
                <a:pt x="114210" y="350247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7AA36-6F68-4862-97F8-402BE558C16F}">
      <dsp:nvSpPr>
        <dsp:cNvPr id="0" name=""/>
        <dsp:cNvSpPr/>
      </dsp:nvSpPr>
      <dsp:spPr>
        <a:xfrm>
          <a:off x="1875197" y="921935"/>
          <a:ext cx="460651" cy="159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47"/>
              </a:lnTo>
              <a:lnTo>
                <a:pt x="460651" y="79947"/>
              </a:lnTo>
              <a:lnTo>
                <a:pt x="460651" y="15989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EA597-2C62-41F3-B949-CC0AAFA4FAEA}">
      <dsp:nvSpPr>
        <dsp:cNvPr id="0" name=""/>
        <dsp:cNvSpPr/>
      </dsp:nvSpPr>
      <dsp:spPr>
        <a:xfrm>
          <a:off x="1109983" y="1462534"/>
          <a:ext cx="114210" cy="197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43"/>
              </a:lnTo>
              <a:lnTo>
                <a:pt x="114210" y="1972043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54DCC-4DDF-4089-9183-894819051DF4}">
      <dsp:nvSpPr>
        <dsp:cNvPr id="0" name=""/>
        <dsp:cNvSpPr/>
      </dsp:nvSpPr>
      <dsp:spPr>
        <a:xfrm>
          <a:off x="1109983" y="1462534"/>
          <a:ext cx="114210" cy="1431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444"/>
              </a:lnTo>
              <a:lnTo>
                <a:pt x="114210" y="1431444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61A41-1AC5-47EB-B62D-B5592CE2462E}">
      <dsp:nvSpPr>
        <dsp:cNvPr id="0" name=""/>
        <dsp:cNvSpPr/>
      </dsp:nvSpPr>
      <dsp:spPr>
        <a:xfrm>
          <a:off x="1109983" y="1462534"/>
          <a:ext cx="114210" cy="890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845"/>
              </a:lnTo>
              <a:lnTo>
                <a:pt x="114210" y="89084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7C114-216B-4A67-9829-76567047EDE9}">
      <dsp:nvSpPr>
        <dsp:cNvPr id="0" name=""/>
        <dsp:cNvSpPr/>
      </dsp:nvSpPr>
      <dsp:spPr>
        <a:xfrm>
          <a:off x="1109983" y="1462534"/>
          <a:ext cx="114210" cy="35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47"/>
              </a:lnTo>
              <a:lnTo>
                <a:pt x="114210" y="350247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4B81F-FD39-44A2-9C92-2504620E89F7}">
      <dsp:nvSpPr>
        <dsp:cNvPr id="0" name=""/>
        <dsp:cNvSpPr/>
      </dsp:nvSpPr>
      <dsp:spPr>
        <a:xfrm>
          <a:off x="1414546" y="921935"/>
          <a:ext cx="460651" cy="159895"/>
        </a:xfrm>
        <a:custGeom>
          <a:avLst/>
          <a:gdLst/>
          <a:ahLst/>
          <a:cxnLst/>
          <a:rect l="0" t="0" r="0" b="0"/>
          <a:pathLst>
            <a:path>
              <a:moveTo>
                <a:pt x="460651" y="0"/>
              </a:moveTo>
              <a:lnTo>
                <a:pt x="460651" y="79947"/>
              </a:lnTo>
              <a:lnTo>
                <a:pt x="0" y="79947"/>
              </a:lnTo>
              <a:lnTo>
                <a:pt x="0" y="15989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B862A-DDB6-4B3A-879D-2D47F836846C}">
      <dsp:nvSpPr>
        <dsp:cNvPr id="0" name=""/>
        <dsp:cNvSpPr/>
      </dsp:nvSpPr>
      <dsp:spPr>
        <a:xfrm>
          <a:off x="1875197" y="381337"/>
          <a:ext cx="1517102" cy="159895"/>
        </a:xfrm>
        <a:custGeom>
          <a:avLst/>
          <a:gdLst/>
          <a:ahLst/>
          <a:cxnLst/>
          <a:rect l="0" t="0" r="0" b="0"/>
          <a:pathLst>
            <a:path>
              <a:moveTo>
                <a:pt x="1517102" y="0"/>
              </a:moveTo>
              <a:lnTo>
                <a:pt x="1517102" y="79947"/>
              </a:lnTo>
              <a:lnTo>
                <a:pt x="0" y="79947"/>
              </a:lnTo>
              <a:lnTo>
                <a:pt x="0" y="159895"/>
              </a:lnTo>
            </a:path>
          </a:pathLst>
        </a:custGeom>
        <a:noFill/>
        <a:ln w="25400" cap="flat" cmpd="sng" algn="ctr">
          <a:solidFill>
            <a:srgbClr val="6666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91C2A-0636-48CB-A496-16075E8049AC}">
      <dsp:nvSpPr>
        <dsp:cNvPr id="0" name=""/>
        <dsp:cNvSpPr/>
      </dsp:nvSpPr>
      <dsp:spPr>
        <a:xfrm>
          <a:off x="3011596" y="633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</a:p>
      </dsp:txBody>
      <dsp:txXfrm>
        <a:off x="3011596" y="633"/>
        <a:ext cx="761406" cy="380703"/>
      </dsp:txXfrm>
    </dsp:sp>
    <dsp:sp modelId="{0A41C51A-1876-4685-B40A-A3705491E000}">
      <dsp:nvSpPr>
        <dsp:cNvPr id="0" name=""/>
        <dsp:cNvSpPr/>
      </dsp:nvSpPr>
      <dsp:spPr>
        <a:xfrm>
          <a:off x="1494494" y="541232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募資計畫</a:t>
          </a:r>
        </a:p>
      </dsp:txBody>
      <dsp:txXfrm>
        <a:off x="1494494" y="541232"/>
        <a:ext cx="761406" cy="380703"/>
      </dsp:txXfrm>
    </dsp:sp>
    <dsp:sp modelId="{98F232B6-2C72-4535-9F26-3F6CFF57E603}">
      <dsp:nvSpPr>
        <dsp:cNvPr id="0" name=""/>
        <dsp:cNvSpPr/>
      </dsp:nvSpPr>
      <dsp:spPr>
        <a:xfrm>
          <a:off x="1033843" y="1081831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計畫內容</a:t>
          </a:r>
        </a:p>
      </dsp:txBody>
      <dsp:txXfrm>
        <a:off x="1033843" y="1081831"/>
        <a:ext cx="761406" cy="380703"/>
      </dsp:txXfrm>
    </dsp:sp>
    <dsp:sp modelId="{509032AF-758C-4BF4-8F74-13E738B06290}">
      <dsp:nvSpPr>
        <dsp:cNvPr id="0" name=""/>
        <dsp:cNvSpPr/>
      </dsp:nvSpPr>
      <dsp:spPr>
        <a:xfrm>
          <a:off x="1224194" y="1622429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目標金額</a:t>
          </a:r>
        </a:p>
      </dsp:txBody>
      <dsp:txXfrm>
        <a:off x="1224194" y="1622429"/>
        <a:ext cx="761406" cy="380703"/>
      </dsp:txXfrm>
    </dsp:sp>
    <dsp:sp modelId="{92962C9B-23C3-4000-BE57-6967DCAC3A19}">
      <dsp:nvSpPr>
        <dsp:cNvPr id="0" name=""/>
        <dsp:cNvSpPr/>
      </dsp:nvSpPr>
      <dsp:spPr>
        <a:xfrm>
          <a:off x="1224194" y="2163028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累計金額</a:t>
          </a:r>
        </a:p>
      </dsp:txBody>
      <dsp:txXfrm>
        <a:off x="1224194" y="2163028"/>
        <a:ext cx="761406" cy="380703"/>
      </dsp:txXfrm>
    </dsp:sp>
    <dsp:sp modelId="{B13CD537-EB43-4FA3-AB8B-BBBB723168DD}">
      <dsp:nvSpPr>
        <dsp:cNvPr id="0" name=""/>
        <dsp:cNvSpPr/>
      </dsp:nvSpPr>
      <dsp:spPr>
        <a:xfrm>
          <a:off x="1224194" y="2703627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募資時程</a:t>
          </a:r>
        </a:p>
      </dsp:txBody>
      <dsp:txXfrm>
        <a:off x="1224194" y="2703627"/>
        <a:ext cx="761406" cy="380703"/>
      </dsp:txXfrm>
    </dsp:sp>
    <dsp:sp modelId="{69F16DA7-0451-4141-A088-0857A2C4D16A}">
      <dsp:nvSpPr>
        <dsp:cNvPr id="0" name=""/>
        <dsp:cNvSpPr/>
      </dsp:nvSpPr>
      <dsp:spPr>
        <a:xfrm>
          <a:off x="1224194" y="3244225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留言區</a:t>
          </a:r>
        </a:p>
      </dsp:txBody>
      <dsp:txXfrm>
        <a:off x="1224194" y="3244225"/>
        <a:ext cx="761406" cy="380703"/>
      </dsp:txXfrm>
    </dsp:sp>
    <dsp:sp modelId="{E217C862-3692-48BA-B53B-ABCC236EEBE6}">
      <dsp:nvSpPr>
        <dsp:cNvPr id="0" name=""/>
        <dsp:cNvSpPr/>
      </dsp:nvSpPr>
      <dsp:spPr>
        <a:xfrm>
          <a:off x="1955145" y="1081831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付款頁面</a:t>
          </a:r>
        </a:p>
      </dsp:txBody>
      <dsp:txXfrm>
        <a:off x="1955145" y="1081831"/>
        <a:ext cx="761406" cy="380703"/>
      </dsp:txXfrm>
    </dsp:sp>
    <dsp:sp modelId="{0B44C34D-A857-4A6E-B31D-6C3922B03DC1}">
      <dsp:nvSpPr>
        <dsp:cNvPr id="0" name=""/>
        <dsp:cNvSpPr/>
      </dsp:nvSpPr>
      <dsp:spPr>
        <a:xfrm>
          <a:off x="2145496" y="1622429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付款方式</a:t>
          </a:r>
        </a:p>
      </dsp:txBody>
      <dsp:txXfrm>
        <a:off x="2145496" y="1622429"/>
        <a:ext cx="761406" cy="380703"/>
      </dsp:txXfrm>
    </dsp:sp>
    <dsp:sp modelId="{E432032B-0D03-4A17-902A-D6833458DB0D}">
      <dsp:nvSpPr>
        <dsp:cNvPr id="0" name=""/>
        <dsp:cNvSpPr/>
      </dsp:nvSpPr>
      <dsp:spPr>
        <a:xfrm>
          <a:off x="2145496" y="2163028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贊助金額</a:t>
          </a:r>
        </a:p>
      </dsp:txBody>
      <dsp:txXfrm>
        <a:off x="2145496" y="2163028"/>
        <a:ext cx="761406" cy="380703"/>
      </dsp:txXfrm>
    </dsp:sp>
    <dsp:sp modelId="{858FB4A6-DC23-4249-8310-10C080F23806}">
      <dsp:nvSpPr>
        <dsp:cNvPr id="0" name=""/>
        <dsp:cNvSpPr/>
      </dsp:nvSpPr>
      <dsp:spPr>
        <a:xfrm>
          <a:off x="2145496" y="2703627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個人資料</a:t>
          </a:r>
        </a:p>
      </dsp:txBody>
      <dsp:txXfrm>
        <a:off x="2145496" y="2703627"/>
        <a:ext cx="761406" cy="380703"/>
      </dsp:txXfrm>
    </dsp:sp>
    <dsp:sp modelId="{873A11E0-1C72-415D-B522-6177612892D1}">
      <dsp:nvSpPr>
        <dsp:cNvPr id="0" name=""/>
        <dsp:cNvSpPr/>
      </dsp:nvSpPr>
      <dsp:spPr>
        <a:xfrm>
          <a:off x="2686095" y="541232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關於木沐</a:t>
          </a:r>
        </a:p>
      </dsp:txBody>
      <dsp:txXfrm>
        <a:off x="2686095" y="541232"/>
        <a:ext cx="761406" cy="380703"/>
      </dsp:txXfrm>
    </dsp:sp>
    <dsp:sp modelId="{93DEC1DA-CC70-448F-966D-F0AC3A2EC916}">
      <dsp:nvSpPr>
        <dsp:cNvPr id="0" name=""/>
        <dsp:cNvSpPr/>
      </dsp:nvSpPr>
      <dsp:spPr>
        <a:xfrm>
          <a:off x="2876447" y="1081831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品牌介紹</a:t>
          </a:r>
        </a:p>
      </dsp:txBody>
      <dsp:txXfrm>
        <a:off x="2876447" y="1081831"/>
        <a:ext cx="761406" cy="380703"/>
      </dsp:txXfrm>
    </dsp:sp>
    <dsp:sp modelId="{C4BAC695-5FBB-4CB2-859E-FE0E1D21055C}">
      <dsp:nvSpPr>
        <dsp:cNvPr id="0" name=""/>
        <dsp:cNvSpPr/>
      </dsp:nvSpPr>
      <dsp:spPr>
        <a:xfrm>
          <a:off x="3607397" y="541232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個人頁面</a:t>
          </a:r>
        </a:p>
      </dsp:txBody>
      <dsp:txXfrm>
        <a:off x="3607397" y="541232"/>
        <a:ext cx="761406" cy="380703"/>
      </dsp:txXfrm>
    </dsp:sp>
    <dsp:sp modelId="{A8E19E35-17B0-43C5-ACBB-34A928E1F580}">
      <dsp:nvSpPr>
        <dsp:cNvPr id="0" name=""/>
        <dsp:cNvSpPr/>
      </dsp:nvSpPr>
      <dsp:spPr>
        <a:xfrm>
          <a:off x="3797749" y="1081831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基本資料</a:t>
          </a:r>
        </a:p>
      </dsp:txBody>
      <dsp:txXfrm>
        <a:off x="3797749" y="1081831"/>
        <a:ext cx="761406" cy="380703"/>
      </dsp:txXfrm>
    </dsp:sp>
    <dsp:sp modelId="{5BABEE9C-16FF-45C9-8243-D6026D693450}">
      <dsp:nvSpPr>
        <dsp:cNvPr id="0" name=""/>
        <dsp:cNvSpPr/>
      </dsp:nvSpPr>
      <dsp:spPr>
        <a:xfrm>
          <a:off x="3797749" y="1622429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募資記錄</a:t>
          </a:r>
        </a:p>
      </dsp:txBody>
      <dsp:txXfrm>
        <a:off x="3797749" y="1622429"/>
        <a:ext cx="761406" cy="380703"/>
      </dsp:txXfrm>
    </dsp:sp>
    <dsp:sp modelId="{773AEFD7-CFD7-4E2D-84A5-1B3AE8629C6E}">
      <dsp:nvSpPr>
        <dsp:cNvPr id="0" name=""/>
        <dsp:cNvSpPr/>
      </dsp:nvSpPr>
      <dsp:spPr>
        <a:xfrm>
          <a:off x="3797749" y="2163028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留言紀錄</a:t>
          </a:r>
        </a:p>
      </dsp:txBody>
      <dsp:txXfrm>
        <a:off x="3797749" y="2163028"/>
        <a:ext cx="761406" cy="380703"/>
      </dsp:txXfrm>
    </dsp:sp>
    <dsp:sp modelId="{DAB82F1B-E528-4F6F-BA2D-9AAC75551A16}">
      <dsp:nvSpPr>
        <dsp:cNvPr id="0" name=""/>
        <dsp:cNvSpPr/>
      </dsp:nvSpPr>
      <dsp:spPr>
        <a:xfrm>
          <a:off x="4528699" y="541232"/>
          <a:ext cx="761406" cy="3807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r>
            <a:rPr lang="en-US" altLang="zh-TW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300" kern="12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</a:t>
          </a:r>
        </a:p>
      </dsp:txBody>
      <dsp:txXfrm>
        <a:off x="4528699" y="541232"/>
        <a:ext cx="761406" cy="380703"/>
      </dsp:txXfrm>
    </dsp:sp>
    <dsp:sp modelId="{4BC05DE1-D452-4C64-81E2-CD2DB1C4DFDF}">
      <dsp:nvSpPr>
        <dsp:cNvPr id="0" name=""/>
        <dsp:cNvSpPr/>
      </dsp:nvSpPr>
      <dsp:spPr>
        <a:xfrm>
          <a:off x="4719051" y="1081831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註冊頁面</a:t>
          </a:r>
        </a:p>
      </dsp:txBody>
      <dsp:txXfrm>
        <a:off x="4719051" y="1081831"/>
        <a:ext cx="761406" cy="380703"/>
      </dsp:txXfrm>
    </dsp:sp>
    <dsp:sp modelId="{6A7F84FB-3DF1-4D53-BD3A-6924C372AA79}">
      <dsp:nvSpPr>
        <dsp:cNvPr id="0" name=""/>
        <dsp:cNvSpPr/>
      </dsp:nvSpPr>
      <dsp:spPr>
        <a:xfrm>
          <a:off x="4719051" y="1622429"/>
          <a:ext cx="761406" cy="38070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登入頁面</a:t>
          </a:r>
        </a:p>
      </dsp:txBody>
      <dsp:txXfrm>
        <a:off x="4719051" y="1622429"/>
        <a:ext cx="761406" cy="380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87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3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4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15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0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ZqgZuRXzCyljT6awcN7IL7/20201215?node-id=7%3A7&amp;scaling=min-zo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1654958"/>
            <a:ext cx="7772400" cy="2629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專題提案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群眾募資平台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1" dirty="0">
                <a:solidFill>
                  <a:srgbClr val="4343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 黃佳祺</a:t>
            </a:r>
            <a:r>
              <a:rPr lang="en-US" altLang="zh-TW" sz="1800" b="1" dirty="0">
                <a:solidFill>
                  <a:srgbClr val="4343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b="1" dirty="0">
                <a:solidFill>
                  <a:srgbClr val="4343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4343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2020/12/23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90D60D4-2001-2447-B076-C818D770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1599EDA-103C-484F-9207-A37ECC17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2E8728-15AA-3C43-B1C1-748979F0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A053C2-7799-CA42-96D0-413FF45B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403873-174A-8746-A3F8-398528E4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4B0F9B-B5F2-544B-82BA-437AD336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675702" y="2345473"/>
            <a:ext cx="736336" cy="45719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1151887" y="2245011"/>
            <a:ext cx="246286" cy="246286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20480" y="2491297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ym typeface="Raleway Thin"/>
              </a:rPr>
              <a:t>主題構想</a:t>
            </a:r>
            <a:endParaRPr dirty="0">
              <a:sym typeface="Raleway Thin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2689567" y="2245011"/>
            <a:ext cx="246286" cy="246286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2313485" y="2676912"/>
            <a:ext cx="998449" cy="26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ym typeface="Raleway Thin"/>
              </a:rPr>
              <a:t>網站架構</a:t>
            </a:r>
            <a:endParaRPr dirty="0">
              <a:sym typeface="Raleway Thin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4227247" y="2245011"/>
            <a:ext cx="246286" cy="246286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3851165" y="2676911"/>
            <a:ext cx="998449" cy="26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ym typeface="Raleway Thin"/>
              </a:rPr>
              <a:t>頁面規劃</a:t>
            </a:r>
            <a:endParaRPr dirty="0">
              <a:sym typeface="Raleway Thin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5764927" y="2245011"/>
            <a:ext cx="246286" cy="246286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5388845" y="2676911"/>
            <a:ext cx="998449" cy="26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ym typeface="Raleway Thin"/>
              </a:rPr>
              <a:t>介面呈現</a:t>
            </a:r>
            <a:endParaRPr dirty="0">
              <a:sym typeface="Raleway Thin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3213382" y="2345473"/>
            <a:ext cx="736336" cy="45719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4751062" y="2345473"/>
            <a:ext cx="736336" cy="45719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7" name="Google Shape;220;p25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8" name="Google Shape;221;p2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;p2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3;p2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86;p29"/>
          <p:cNvSpPr/>
          <p:nvPr/>
        </p:nvSpPr>
        <p:spPr>
          <a:xfrm>
            <a:off x="6288742" y="2346794"/>
            <a:ext cx="736336" cy="45719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3" name="Google Shape;281;p29"/>
          <p:cNvSpPr/>
          <p:nvPr/>
        </p:nvSpPr>
        <p:spPr>
          <a:xfrm>
            <a:off x="7302607" y="2245011"/>
            <a:ext cx="246286" cy="246286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4" name="Google Shape;282;p29"/>
          <p:cNvSpPr txBox="1"/>
          <p:nvPr/>
        </p:nvSpPr>
        <p:spPr>
          <a:xfrm>
            <a:off x="6926525" y="2676911"/>
            <a:ext cx="998449" cy="26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ym typeface="Raleway Thin"/>
              </a:rPr>
              <a:t>使用工具</a:t>
            </a:r>
            <a:endParaRPr dirty="0"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10544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主題構想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19932" y="2939031"/>
            <a:ext cx="3274999" cy="737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使用者透過線上付款來贊助計畫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8" name="Google Shape;118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73;p39"/>
          <p:cNvGrpSpPr/>
          <p:nvPr/>
        </p:nvGrpSpPr>
        <p:grpSpPr>
          <a:xfrm>
            <a:off x="2681894" y="2392372"/>
            <a:ext cx="488533" cy="328335"/>
            <a:chOff x="1241275" y="3718400"/>
            <a:chExt cx="450650" cy="302875"/>
          </a:xfrm>
        </p:grpSpPr>
        <p:sp>
          <p:nvSpPr>
            <p:cNvPr id="12" name="Google Shape;574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5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6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7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1"/>
          <p:cNvSpPr/>
          <p:nvPr/>
        </p:nvSpPr>
        <p:spPr>
          <a:xfrm>
            <a:off x="1337037" y="2207635"/>
            <a:ext cx="787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600" dirty="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rPr>
              <a:t>👪</a:t>
            </a:r>
            <a:endParaRPr lang="zh-TW" altLang="en-US" sz="3600" dirty="0"/>
          </a:p>
        </p:txBody>
      </p:sp>
      <p:grpSp>
        <p:nvGrpSpPr>
          <p:cNvPr id="17" name="Google Shape;432;p39"/>
          <p:cNvGrpSpPr/>
          <p:nvPr/>
        </p:nvGrpSpPr>
        <p:grpSpPr>
          <a:xfrm>
            <a:off x="7323154" y="2328941"/>
            <a:ext cx="398276" cy="390418"/>
            <a:chOff x="5983625" y="301625"/>
            <a:chExt cx="403000" cy="395050"/>
          </a:xfrm>
        </p:grpSpPr>
        <p:sp>
          <p:nvSpPr>
            <p:cNvPr id="18" name="Google Shape;433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4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5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6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7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8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9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0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1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2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3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4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5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6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7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8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9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0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1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585;p39"/>
          <p:cNvGrpSpPr/>
          <p:nvPr/>
        </p:nvGrpSpPr>
        <p:grpSpPr>
          <a:xfrm>
            <a:off x="6738768" y="2318662"/>
            <a:ext cx="383798" cy="400697"/>
            <a:chOff x="3294650" y="3652450"/>
            <a:chExt cx="388350" cy="405450"/>
          </a:xfrm>
        </p:grpSpPr>
        <p:sp>
          <p:nvSpPr>
            <p:cNvPr id="42" name="Google Shape;586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7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8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5;p18"/>
          <p:cNvSpPr txBox="1">
            <a:spLocks/>
          </p:cNvSpPr>
          <p:nvPr/>
        </p:nvSpPr>
        <p:spPr>
          <a:xfrm>
            <a:off x="5698509" y="2948277"/>
            <a:ext cx="2452258" cy="73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114300" indent="0">
              <a:buFont typeface="Raleway Thin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募資平台顯示目前進度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470;p39"/>
          <p:cNvSpPr/>
          <p:nvPr/>
        </p:nvSpPr>
        <p:spPr>
          <a:xfrm>
            <a:off x="2057331" y="2361445"/>
            <a:ext cx="400202" cy="359262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68;p39"/>
          <p:cNvSpPr/>
          <p:nvPr/>
        </p:nvSpPr>
        <p:spPr>
          <a:xfrm>
            <a:off x="6080780" y="2342133"/>
            <a:ext cx="457400" cy="35965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直線單箭頭接點 3"/>
          <p:cNvCxnSpPr/>
          <p:nvPr/>
        </p:nvCxnSpPr>
        <p:spPr>
          <a:xfrm>
            <a:off x="3733275" y="2571671"/>
            <a:ext cx="1784657" cy="0"/>
          </a:xfrm>
          <a:prstGeom prst="straightConnector1">
            <a:avLst/>
          </a:prstGeom>
          <a:ln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208" name="Google Shape;208;p2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3319670" y="0"/>
            <a:ext cx="2286000" cy="8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Google Shape;114;p18"/>
          <p:cNvSpPr txBox="1">
            <a:spLocks/>
          </p:cNvSpPr>
          <p:nvPr/>
        </p:nvSpPr>
        <p:spPr>
          <a:xfrm>
            <a:off x="3333895" y="16092"/>
            <a:ext cx="226514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  <p:graphicFrame>
        <p:nvGraphicFramePr>
          <p:cNvPr id="31" name="資料庫圖表 30"/>
          <p:cNvGraphicFramePr/>
          <p:nvPr>
            <p:extLst>
              <p:ext uri="{D42A27DB-BD31-4B8C-83A1-F6EECF244321}">
                <p14:modId xmlns:p14="http://schemas.microsoft.com/office/powerpoint/2010/main" val="3143098498"/>
              </p:ext>
            </p:extLst>
          </p:nvPr>
        </p:nvGraphicFramePr>
        <p:xfrm>
          <a:off x="1511234" y="955844"/>
          <a:ext cx="5897217" cy="3282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0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" name="Google Shape;207;p2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  <a:solidFill>
            <a:schemeClr val="bg1"/>
          </a:solidFill>
        </p:grpSpPr>
        <p:sp>
          <p:nvSpPr>
            <p:cNvPr id="14" name="Google Shape;208;p2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;p2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;p2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;p2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2;p2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359000645"/>
              </p:ext>
            </p:extLst>
          </p:nvPr>
        </p:nvGraphicFramePr>
        <p:xfrm>
          <a:off x="1080052" y="886077"/>
          <a:ext cx="6514301" cy="36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319670" y="0"/>
            <a:ext cx="2286000" cy="840924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Google Shape;114;p18"/>
          <p:cNvSpPr txBox="1">
            <a:spLocks/>
          </p:cNvSpPr>
          <p:nvPr/>
        </p:nvSpPr>
        <p:spPr>
          <a:xfrm>
            <a:off x="3327269" y="28677"/>
            <a:ext cx="227177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頁面規劃</a:t>
            </a:r>
          </a:p>
        </p:txBody>
      </p:sp>
      <p:sp>
        <p:nvSpPr>
          <p:cNvPr id="12" name="Google Shape;116;p18"/>
          <p:cNvSpPr txBox="1">
            <a:spLocks/>
          </p:cNvSpPr>
          <p:nvPr/>
        </p:nvSpPr>
        <p:spPr>
          <a:xfrm>
            <a:off x="8604300" y="4595988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71" name="Google Shape;171;p2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14;p18"/>
          <p:cNvSpPr txBox="1">
            <a:spLocks/>
          </p:cNvSpPr>
          <p:nvPr/>
        </p:nvSpPr>
        <p:spPr>
          <a:xfrm>
            <a:off x="704318" y="90994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介面呈現</a:t>
            </a:r>
          </a:p>
        </p:txBody>
      </p:sp>
      <p:sp>
        <p:nvSpPr>
          <p:cNvPr id="3" name="矩形 2"/>
          <p:cNvSpPr/>
          <p:nvPr/>
        </p:nvSpPr>
        <p:spPr>
          <a:xfrm>
            <a:off x="5374163" y="2042997"/>
            <a:ext cx="529722" cy="529722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yellow</a:t>
            </a:r>
          </a:p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darken-1</a:t>
            </a:r>
            <a:endParaRPr lang="zh-TW" altLang="en-US" sz="600" dirty="0">
              <a:solidFill>
                <a:schemeClr val="bg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19533" y="2042997"/>
            <a:ext cx="529722" cy="529722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yellow</a:t>
            </a:r>
          </a:p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lighten-5</a:t>
            </a:r>
            <a:endParaRPr lang="zh-TW" altLang="en-US" sz="600" dirty="0">
              <a:solidFill>
                <a:schemeClr val="bg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55953" y="2046738"/>
            <a:ext cx="529722" cy="529722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yellow</a:t>
            </a:r>
          </a:p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lighten-1</a:t>
            </a:r>
          </a:p>
        </p:txBody>
      </p:sp>
      <p:sp>
        <p:nvSpPr>
          <p:cNvPr id="14" name="矩形 13"/>
          <p:cNvSpPr/>
          <p:nvPr/>
        </p:nvSpPr>
        <p:spPr>
          <a:xfrm>
            <a:off x="6537743" y="2042997"/>
            <a:ext cx="529722" cy="529722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yellow</a:t>
            </a:r>
          </a:p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lighten-3</a:t>
            </a:r>
            <a:endParaRPr lang="zh-TW" altLang="en-US" sz="600" dirty="0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7505" y="2042997"/>
            <a:ext cx="529722" cy="529722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2"/>
                </a:solidFill>
              </a:rPr>
              <a:t>yellow</a:t>
            </a:r>
          </a:p>
        </p:txBody>
      </p:sp>
      <p:sp>
        <p:nvSpPr>
          <p:cNvPr id="21" name="矩形 20"/>
          <p:cNvSpPr/>
          <p:nvPr/>
        </p:nvSpPr>
        <p:spPr>
          <a:xfrm>
            <a:off x="5374163" y="2685561"/>
            <a:ext cx="529722" cy="529722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blue-grey</a:t>
            </a:r>
          </a:p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darken-1</a:t>
            </a:r>
            <a:endParaRPr lang="zh-TW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9533" y="2685561"/>
            <a:ext cx="529722" cy="529722"/>
          </a:xfrm>
          <a:prstGeom prst="rect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blue-grey</a:t>
            </a:r>
          </a:p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lighten-4</a:t>
            </a:r>
            <a:endParaRPr lang="zh-TW" altLang="en-US" sz="600" dirty="0">
              <a:solidFill>
                <a:schemeClr val="bg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55953" y="2689302"/>
            <a:ext cx="529722" cy="529722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blue-grey</a:t>
            </a:r>
          </a:p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lighten-1</a:t>
            </a:r>
          </a:p>
        </p:txBody>
      </p:sp>
      <p:sp>
        <p:nvSpPr>
          <p:cNvPr id="24" name="矩形 23"/>
          <p:cNvSpPr/>
          <p:nvPr/>
        </p:nvSpPr>
        <p:spPr>
          <a:xfrm>
            <a:off x="6537743" y="2685561"/>
            <a:ext cx="529722" cy="529722"/>
          </a:xfrm>
          <a:prstGeom prst="rect">
            <a:avLst/>
          </a:prstGeom>
          <a:solidFill>
            <a:srgbClr val="B0B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blue-grey</a:t>
            </a:r>
          </a:p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lighten-3</a:t>
            </a:r>
            <a:endParaRPr lang="zh-TW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7505" y="2685561"/>
            <a:ext cx="529722" cy="529722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blue</a:t>
            </a:r>
          </a:p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grey</a:t>
            </a:r>
          </a:p>
        </p:txBody>
      </p:sp>
      <p:sp>
        <p:nvSpPr>
          <p:cNvPr id="26" name="矩形 25"/>
          <p:cNvSpPr/>
          <p:nvPr/>
        </p:nvSpPr>
        <p:spPr>
          <a:xfrm>
            <a:off x="5374163" y="3328125"/>
            <a:ext cx="529722" cy="529722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grey</a:t>
            </a:r>
          </a:p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darken-3</a:t>
            </a:r>
            <a:endParaRPr lang="zh-TW" altLang="en-US" sz="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19533" y="3328125"/>
            <a:ext cx="529722" cy="52972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grey</a:t>
            </a:r>
          </a:p>
          <a:p>
            <a:pPr algn="ctr"/>
            <a:r>
              <a:rPr lang="en-US" altLang="zh-TW" sz="600" dirty="0">
                <a:solidFill>
                  <a:schemeClr val="bg2"/>
                </a:solidFill>
              </a:rPr>
              <a:t>lighten-3</a:t>
            </a:r>
            <a:endParaRPr lang="zh-TW" altLang="en-US" sz="600" dirty="0">
              <a:solidFill>
                <a:schemeClr val="bg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55953" y="3331866"/>
            <a:ext cx="529722" cy="52972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grey</a:t>
            </a:r>
          </a:p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darken-1</a:t>
            </a:r>
          </a:p>
        </p:txBody>
      </p:sp>
      <p:sp>
        <p:nvSpPr>
          <p:cNvPr id="29" name="矩形 28"/>
          <p:cNvSpPr/>
          <p:nvPr/>
        </p:nvSpPr>
        <p:spPr>
          <a:xfrm>
            <a:off x="6537743" y="3328125"/>
            <a:ext cx="529722" cy="5297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grey</a:t>
            </a:r>
          </a:p>
          <a:p>
            <a:pPr algn="ctr"/>
            <a:r>
              <a:rPr lang="en-US" altLang="zh-TW" sz="600" dirty="0">
                <a:solidFill>
                  <a:schemeClr val="bg1"/>
                </a:solidFill>
              </a:rPr>
              <a:t>lighten-1</a:t>
            </a:r>
            <a:endParaRPr lang="zh-TW" altLang="en-US" sz="6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7505" y="3328125"/>
            <a:ext cx="529722" cy="52972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grey</a:t>
            </a:r>
          </a:p>
        </p:txBody>
      </p:sp>
      <p:sp>
        <p:nvSpPr>
          <p:cNvPr id="31" name="矩形 30"/>
          <p:cNvSpPr/>
          <p:nvPr/>
        </p:nvSpPr>
        <p:spPr>
          <a:xfrm>
            <a:off x="4572000" y="3981433"/>
            <a:ext cx="529722" cy="529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32" name="矩形 31"/>
          <p:cNvSpPr/>
          <p:nvPr/>
        </p:nvSpPr>
        <p:spPr>
          <a:xfrm>
            <a:off x="5374163" y="3981433"/>
            <a:ext cx="529722" cy="529722"/>
          </a:xfrm>
          <a:prstGeom prst="rect">
            <a:avLst/>
          </a:prstGeom>
          <a:solidFill>
            <a:schemeClr val="bg1"/>
          </a:solidFill>
          <a:ln w="31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2"/>
                </a:solidFill>
              </a:rPr>
              <a:t>white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C8040A-55FC-674C-B958-89271D180091}"/>
              </a:ext>
            </a:extLst>
          </p:cNvPr>
          <p:cNvSpPr txBox="1"/>
          <p:nvPr/>
        </p:nvSpPr>
        <p:spPr>
          <a:xfrm>
            <a:off x="4492373" y="16455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主題色彩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151F6A-571A-8048-BCF8-FA7E8978BAF2}"/>
              </a:ext>
            </a:extLst>
          </p:cNvPr>
          <p:cNvSpPr txBox="1"/>
          <p:nvPr/>
        </p:nvSpPr>
        <p:spPr>
          <a:xfrm>
            <a:off x="704318" y="2169318"/>
            <a:ext cx="3606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>
                <a:hlinkClick r:id="rId3"/>
              </a:rPr>
              <a:t>https://</a:t>
            </a:r>
            <a:r>
              <a:rPr kumimoji="1" lang="en" altLang="zh-TW" dirty="0" err="1">
                <a:hlinkClick r:id="rId3"/>
              </a:rPr>
              <a:t>www.figma.com</a:t>
            </a:r>
            <a:r>
              <a:rPr kumimoji="1" lang="en" altLang="zh-TW" dirty="0">
                <a:hlinkClick r:id="rId3"/>
              </a:rPr>
              <a:t>/proto/ZqgZuRXzCyljT6awcN7IL7/20201215?node-id=7%3A7&amp;scaling=min-zoom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4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922000" y="198999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r>
              <a:rPr lang="en-US" altLang="zh-TW" sz="2000" dirty="0"/>
              <a:t>Vue.js </a:t>
            </a:r>
          </a:p>
          <a:p>
            <a:pPr marL="285750" indent="-285750"/>
            <a:r>
              <a:rPr lang="en-US" altLang="zh-TW" sz="2000" dirty="0" err="1"/>
              <a:t>Vuetify</a:t>
            </a:r>
            <a:endParaRPr sz="2000"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2"/>
          </p:nvPr>
        </p:nvSpPr>
        <p:spPr>
          <a:xfrm>
            <a:off x="3373776" y="198999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r>
              <a:rPr lang="en-US" altLang="zh-TW" sz="2000" dirty="0"/>
              <a:t>Node.js </a:t>
            </a:r>
          </a:p>
          <a:p>
            <a:pPr marL="285750" indent="-285750"/>
            <a:r>
              <a:rPr lang="en-US" altLang="zh-TW" sz="2000" dirty="0"/>
              <a:t>MongoDB</a:t>
            </a:r>
            <a:endParaRPr sz="20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3"/>
          </p:nvPr>
        </p:nvSpPr>
        <p:spPr>
          <a:xfrm>
            <a:off x="5825552" y="198999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r>
              <a:rPr lang="en-US" altLang="zh-TW" sz="2000" dirty="0" err="1"/>
              <a:t>Figma</a:t>
            </a:r>
            <a:endParaRPr sz="2000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4;p18"/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</p:spTree>
    <p:extLst>
      <p:ext uri="{BB962C8B-B14F-4D97-AF65-F5344CB8AC3E}">
        <p14:creationId xmlns:p14="http://schemas.microsoft.com/office/powerpoint/2010/main" val="19306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ctrTitle" idx="4294967295"/>
          </p:nvPr>
        </p:nvSpPr>
        <p:spPr>
          <a:xfrm>
            <a:off x="2550300" y="197760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B600"/>
                </a:solidFill>
              </a:rPr>
              <a:t>Thanks!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3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0119FDC2-80F9-5E4D-A269-74E6B6EF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174</Words>
  <Application>Microsoft Office PowerPoint</Application>
  <PresentationFormat>如螢幕大小 (16:9)</PresentationFormat>
  <Paragraphs>95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Raleway Thin</vt:lpstr>
      <vt:lpstr>Arial</vt:lpstr>
      <vt:lpstr>Olivia template</vt:lpstr>
      <vt:lpstr>專題提案  群眾募資平台   報告者 黃佳祺 2020/12/23</vt:lpstr>
      <vt:lpstr>PowerPoint 簡報</vt:lpstr>
      <vt:lpstr>主題構想</vt:lpstr>
      <vt:lpstr>PowerPoint 簡報</vt:lpstr>
      <vt:lpstr>PowerPoint 簡報</vt:lpstr>
      <vt:lpstr>PowerPoint 簡報</vt:lpstr>
      <vt:lpstr>PowerPoint 簡報</vt:lpstr>
      <vt:lpstr>Thanks!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專題提案  募資平台   報告者 黃佳祺</dc:title>
  <dc:creator>USER</dc:creator>
  <cp:lastModifiedBy>USER</cp:lastModifiedBy>
  <cp:revision>26</cp:revision>
  <dcterms:modified xsi:type="dcterms:W3CDTF">2020-12-23T05:28:30Z</dcterms:modified>
</cp:coreProperties>
</file>