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5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1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5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92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76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10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80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62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84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26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FF53-3B17-4A60-830A-1C04D91B7E2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DCE3-69BD-4DDD-A0E6-1862FCADF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19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ip.org.tw/evaluatefree11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meetyp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6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2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D1E8ACD-119D-4731-8B03-4A823738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40233" y="2535382"/>
            <a:ext cx="117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23855" y="2430889"/>
            <a:ext cx="1670858" cy="83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0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5519D57-3A92-4374-8BD9-90E8C0FA8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1B6E2F-59B0-47F9-95CB-2824DC1A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94" y="533885"/>
            <a:ext cx="5056867" cy="525772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33D650C-558C-4CA3-8274-72A952BC3799}"/>
              </a:ext>
            </a:extLst>
          </p:cNvPr>
          <p:cNvSpPr txBox="1"/>
          <p:nvPr/>
        </p:nvSpPr>
        <p:spPr>
          <a:xfrm>
            <a:off x="8645869" y="5791609"/>
            <a:ext cx="254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solidFill>
                  <a:srgbClr val="625240"/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4"/>
              </a:rPr>
              <a:t>https://meetype.com/</a:t>
            </a:r>
            <a:r>
              <a:rPr lang="zh-TW" altLang="en-US" sz="1200" b="1" dirty="0">
                <a:solidFill>
                  <a:srgbClr val="62524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77E99B1-3E2D-40C1-B33D-88BFB24EC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41" y="2750190"/>
            <a:ext cx="6267615" cy="29246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811E1D-AD27-4D1A-A431-33F09706BE1C}"/>
              </a:ext>
            </a:extLst>
          </p:cNvPr>
          <p:cNvSpPr txBox="1"/>
          <p:nvPr/>
        </p:nvSpPr>
        <p:spPr>
          <a:xfrm>
            <a:off x="390241" y="2396117"/>
            <a:ext cx="2971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solidFill>
                  <a:srgbClr val="625240"/>
                </a:solidFill>
                <a:latin typeface="Yu Gothic UI" panose="020B0500000000000000" pitchFamily="34" charset="-128"/>
                <a:ea typeface="Yu Gothic UI" panose="020B0500000000000000" pitchFamily="34" charset="-128"/>
                <a:hlinkClick r:id="rId6"/>
              </a:rPr>
              <a:t>https://www.tip.org.tw/evaluatefree11</a:t>
            </a:r>
            <a:endParaRPr lang="zh-TW" altLang="en-US" sz="1200" b="1" dirty="0">
              <a:solidFill>
                <a:srgbClr val="62524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3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寬螢幕</PresentationFormat>
  <Paragraphs>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Yu Gothic UI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2020-12-21T00:22:09Z</dcterms:created>
  <dcterms:modified xsi:type="dcterms:W3CDTF">2020-12-23T06:47:37Z</dcterms:modified>
</cp:coreProperties>
</file>