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61807-4AD7-46E8-8650-3DA20832FA8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E597580-2DDD-489E-AB7F-B16183E29166}">
      <dgm:prSet phldrT="[文字]" custT="1"/>
      <dgm:spPr/>
      <dgm:t>
        <a:bodyPr/>
        <a:lstStyle/>
        <a:p>
          <a:r>
            <a:rPr lang="zh-TW" altLang="en-US" sz="1800" dirty="0"/>
            <a:t>首頁</a:t>
          </a:r>
        </a:p>
      </dgm:t>
    </dgm:pt>
    <dgm:pt modelId="{634348B4-94B2-4778-95AF-F723E7395F9F}" type="parTrans" cxnId="{B022C602-AA1E-4816-BD9A-3A1099B487BD}">
      <dgm:prSet/>
      <dgm:spPr/>
      <dgm:t>
        <a:bodyPr/>
        <a:lstStyle/>
        <a:p>
          <a:endParaRPr lang="zh-TW" altLang="en-US"/>
        </a:p>
      </dgm:t>
    </dgm:pt>
    <dgm:pt modelId="{D414F835-FD78-4D34-835A-E8B2BB1DED24}" type="sibTrans" cxnId="{B022C602-AA1E-4816-BD9A-3A1099B487BD}">
      <dgm:prSet/>
      <dgm:spPr/>
      <dgm:t>
        <a:bodyPr/>
        <a:lstStyle/>
        <a:p>
          <a:endParaRPr lang="zh-TW" altLang="en-US"/>
        </a:p>
      </dgm:t>
    </dgm:pt>
    <dgm:pt modelId="{D32D11A2-81DA-4765-A4F3-C2886DDBCB4F}">
      <dgm:prSet phldrT="[文字]"/>
      <dgm:spPr/>
      <dgm:t>
        <a:bodyPr/>
        <a:lstStyle/>
        <a:p>
          <a:r>
            <a:rPr lang="zh-TW" altLang="en-US" dirty="0"/>
            <a:t>商品列表</a:t>
          </a:r>
        </a:p>
      </dgm:t>
    </dgm:pt>
    <dgm:pt modelId="{6C5BE554-3B54-48AE-9A2F-C116B700F7E3}" type="parTrans" cxnId="{7E84A2D0-16F9-4429-AE29-45AB2358115F}">
      <dgm:prSet/>
      <dgm:spPr/>
      <dgm:t>
        <a:bodyPr/>
        <a:lstStyle/>
        <a:p>
          <a:endParaRPr lang="zh-TW" altLang="en-US"/>
        </a:p>
      </dgm:t>
    </dgm:pt>
    <dgm:pt modelId="{24EB62FC-69B2-4392-B847-C0DCA4472B0F}" type="sibTrans" cxnId="{7E84A2D0-16F9-4429-AE29-45AB2358115F}">
      <dgm:prSet/>
      <dgm:spPr/>
      <dgm:t>
        <a:bodyPr/>
        <a:lstStyle/>
        <a:p>
          <a:endParaRPr lang="zh-TW" altLang="en-US"/>
        </a:p>
      </dgm:t>
    </dgm:pt>
    <dgm:pt modelId="{CD590495-76EF-4446-87E4-0FE4F0FF94F2}">
      <dgm:prSet/>
      <dgm:spPr/>
      <dgm:t>
        <a:bodyPr/>
        <a:lstStyle/>
        <a:p>
          <a:r>
            <a:rPr lang="zh-TW" altLang="en-US" dirty="0"/>
            <a:t>會員</a:t>
          </a:r>
        </a:p>
      </dgm:t>
    </dgm:pt>
    <dgm:pt modelId="{2DBDBB4E-4F3D-4B21-8A7F-4623724DF892}" type="parTrans" cxnId="{BC6C40D3-1474-4386-8BCE-985BCDAF2946}">
      <dgm:prSet/>
      <dgm:spPr/>
      <dgm:t>
        <a:bodyPr/>
        <a:lstStyle/>
        <a:p>
          <a:endParaRPr lang="zh-TW" altLang="en-US"/>
        </a:p>
      </dgm:t>
    </dgm:pt>
    <dgm:pt modelId="{F04240A3-11ED-4A28-9014-4FC7FAFD56FA}" type="sibTrans" cxnId="{BC6C40D3-1474-4386-8BCE-985BCDAF2946}">
      <dgm:prSet/>
      <dgm:spPr/>
      <dgm:t>
        <a:bodyPr/>
        <a:lstStyle/>
        <a:p>
          <a:endParaRPr lang="zh-TW" altLang="en-US"/>
        </a:p>
      </dgm:t>
    </dgm:pt>
    <dgm:pt modelId="{B3708C4A-BF18-47CE-8CC8-9DEB7A984EAF}">
      <dgm:prSet/>
      <dgm:spPr/>
      <dgm:t>
        <a:bodyPr/>
        <a:lstStyle/>
        <a:p>
          <a:r>
            <a:rPr lang="zh-TW" altLang="en-US" dirty="0"/>
            <a:t>購物車</a:t>
          </a:r>
        </a:p>
      </dgm:t>
    </dgm:pt>
    <dgm:pt modelId="{9FB67C22-2E60-4B7E-8B7F-8852E0EAD46F}" type="parTrans" cxnId="{1007A290-4C6C-4A9C-9F8B-351C6AFFCAF8}">
      <dgm:prSet/>
      <dgm:spPr/>
      <dgm:t>
        <a:bodyPr/>
        <a:lstStyle/>
        <a:p>
          <a:endParaRPr lang="zh-TW" altLang="en-US"/>
        </a:p>
      </dgm:t>
    </dgm:pt>
    <dgm:pt modelId="{846026F1-4CD6-4546-A774-8D62B0F31F79}" type="sibTrans" cxnId="{1007A290-4C6C-4A9C-9F8B-351C6AFFCAF8}">
      <dgm:prSet/>
      <dgm:spPr/>
      <dgm:t>
        <a:bodyPr/>
        <a:lstStyle/>
        <a:p>
          <a:endParaRPr lang="zh-TW" altLang="en-US"/>
        </a:p>
      </dgm:t>
    </dgm:pt>
    <dgm:pt modelId="{73E890E6-1A37-4457-B5EE-3AFB7ECEC36E}">
      <dgm:prSet/>
      <dgm:spPr/>
      <dgm:t>
        <a:bodyPr/>
        <a:lstStyle/>
        <a:p>
          <a:r>
            <a:rPr lang="zh-TW" altLang="en-US" dirty="0"/>
            <a:t>登入</a:t>
          </a:r>
        </a:p>
      </dgm:t>
    </dgm:pt>
    <dgm:pt modelId="{C886DF1F-4C49-4184-880F-58491FABF4B5}" type="parTrans" cxnId="{13E12B8B-95BC-44F0-A7E8-BDEF05D80DA0}">
      <dgm:prSet/>
      <dgm:spPr/>
      <dgm:t>
        <a:bodyPr/>
        <a:lstStyle/>
        <a:p>
          <a:endParaRPr lang="zh-TW" altLang="en-US"/>
        </a:p>
      </dgm:t>
    </dgm:pt>
    <dgm:pt modelId="{F79ECCAB-00E1-49ED-9239-8C78258CA1EF}" type="sibTrans" cxnId="{13E12B8B-95BC-44F0-A7E8-BDEF05D80DA0}">
      <dgm:prSet/>
      <dgm:spPr/>
      <dgm:t>
        <a:bodyPr/>
        <a:lstStyle/>
        <a:p>
          <a:endParaRPr lang="zh-TW" altLang="en-US"/>
        </a:p>
      </dgm:t>
    </dgm:pt>
    <dgm:pt modelId="{8874850A-CEE7-45E4-810B-4C01C6563E55}">
      <dgm:prSet/>
      <dgm:spPr/>
      <dgm:t>
        <a:bodyPr/>
        <a:lstStyle/>
        <a:p>
          <a:r>
            <a:rPr lang="zh-TW" altLang="en-US" dirty="0"/>
            <a:t>註冊</a:t>
          </a:r>
        </a:p>
      </dgm:t>
    </dgm:pt>
    <dgm:pt modelId="{6AAAF8ED-FC36-497A-BC20-8D7AF7BF3E4C}" type="parTrans" cxnId="{8896D861-1CEF-4393-86F4-29AA8071C2DB}">
      <dgm:prSet/>
      <dgm:spPr/>
      <dgm:t>
        <a:bodyPr/>
        <a:lstStyle/>
        <a:p>
          <a:endParaRPr lang="zh-TW" altLang="en-US"/>
        </a:p>
      </dgm:t>
    </dgm:pt>
    <dgm:pt modelId="{0510A408-1A8D-43B4-9CD8-E2882EB4133B}" type="sibTrans" cxnId="{8896D861-1CEF-4393-86F4-29AA8071C2DB}">
      <dgm:prSet/>
      <dgm:spPr/>
      <dgm:t>
        <a:bodyPr/>
        <a:lstStyle/>
        <a:p>
          <a:endParaRPr lang="zh-TW" altLang="en-US"/>
        </a:p>
      </dgm:t>
    </dgm:pt>
    <dgm:pt modelId="{837758EE-C4FA-464A-AD46-369D67F08811}">
      <dgm:prSet/>
      <dgm:spPr/>
      <dgm:t>
        <a:bodyPr/>
        <a:lstStyle/>
        <a:p>
          <a:r>
            <a:rPr lang="zh-TW" altLang="en-US" dirty="0"/>
            <a:t>會員資料</a:t>
          </a:r>
          <a:r>
            <a:rPr lang="en-US" altLang="zh-TW" dirty="0"/>
            <a:t>(</a:t>
          </a:r>
          <a:r>
            <a:rPr lang="zh-TW" altLang="en-US" dirty="0"/>
            <a:t>訂單</a:t>
          </a:r>
          <a:r>
            <a:rPr lang="en-US" altLang="zh-TW" dirty="0"/>
            <a:t>)</a:t>
          </a:r>
          <a:endParaRPr lang="zh-TW" altLang="en-US" dirty="0"/>
        </a:p>
      </dgm:t>
    </dgm:pt>
    <dgm:pt modelId="{442F7221-8805-4B2E-BD52-794B4B72B3CD}" type="parTrans" cxnId="{9524A0AA-B583-43D0-8AD3-4D18FB62FB56}">
      <dgm:prSet/>
      <dgm:spPr/>
      <dgm:t>
        <a:bodyPr/>
        <a:lstStyle/>
        <a:p>
          <a:endParaRPr lang="zh-TW" altLang="en-US"/>
        </a:p>
      </dgm:t>
    </dgm:pt>
    <dgm:pt modelId="{3DF184EA-5A86-4196-9932-43F25AC60DA8}" type="sibTrans" cxnId="{9524A0AA-B583-43D0-8AD3-4D18FB62FB56}">
      <dgm:prSet/>
      <dgm:spPr/>
      <dgm:t>
        <a:bodyPr/>
        <a:lstStyle/>
        <a:p>
          <a:endParaRPr lang="zh-TW" altLang="en-US"/>
        </a:p>
      </dgm:t>
    </dgm:pt>
    <dgm:pt modelId="{E0142460-157C-4D6D-91B7-E831C65EBB4D}">
      <dgm:prSet/>
      <dgm:spPr/>
      <dgm:t>
        <a:bodyPr/>
        <a:lstStyle/>
        <a:p>
          <a:r>
            <a:rPr lang="zh-TW" altLang="en-US" dirty="0"/>
            <a:t>商品介紹</a:t>
          </a:r>
        </a:p>
      </dgm:t>
    </dgm:pt>
    <dgm:pt modelId="{A54F7D5D-0B82-42BF-A52B-C496F565C3FE}" type="parTrans" cxnId="{4A4E8B23-75D8-4A92-B715-599BD0BD2BCC}">
      <dgm:prSet/>
      <dgm:spPr/>
      <dgm:t>
        <a:bodyPr/>
        <a:lstStyle/>
        <a:p>
          <a:endParaRPr lang="zh-TW" altLang="en-US"/>
        </a:p>
      </dgm:t>
    </dgm:pt>
    <dgm:pt modelId="{30079471-9444-4B30-AE7F-120798E607A6}" type="sibTrans" cxnId="{4A4E8B23-75D8-4A92-B715-599BD0BD2BCC}">
      <dgm:prSet/>
      <dgm:spPr/>
      <dgm:t>
        <a:bodyPr/>
        <a:lstStyle/>
        <a:p>
          <a:endParaRPr lang="zh-TW" altLang="en-US"/>
        </a:p>
      </dgm:t>
    </dgm:pt>
    <dgm:pt modelId="{3CF5BDDB-BCF1-4D12-8C86-C7F870176DEC}">
      <dgm:prSet/>
      <dgm:spPr/>
      <dgm:t>
        <a:bodyPr/>
        <a:lstStyle/>
        <a:p>
          <a:r>
            <a:rPr lang="zh-TW" altLang="en-US" dirty="0"/>
            <a:t>問答</a:t>
          </a:r>
        </a:p>
      </dgm:t>
    </dgm:pt>
    <dgm:pt modelId="{A2C90281-487B-496D-B5BA-32E684298877}" type="parTrans" cxnId="{09EB53ED-DF9F-4B6B-934C-D113E561DEA8}">
      <dgm:prSet/>
      <dgm:spPr/>
      <dgm:t>
        <a:bodyPr/>
        <a:lstStyle/>
        <a:p>
          <a:endParaRPr lang="zh-TW" altLang="en-US"/>
        </a:p>
      </dgm:t>
    </dgm:pt>
    <dgm:pt modelId="{848EA585-68E1-4D3B-9F79-117652C3BA0A}" type="sibTrans" cxnId="{09EB53ED-DF9F-4B6B-934C-D113E561DEA8}">
      <dgm:prSet/>
      <dgm:spPr/>
      <dgm:t>
        <a:bodyPr/>
        <a:lstStyle/>
        <a:p>
          <a:endParaRPr lang="zh-TW" altLang="en-US"/>
        </a:p>
      </dgm:t>
    </dgm:pt>
    <dgm:pt modelId="{EE15A05B-F928-4A9E-AF19-0CFDC5B9D02D}">
      <dgm:prSet/>
      <dgm:spPr/>
      <dgm:t>
        <a:bodyPr/>
        <a:lstStyle/>
        <a:p>
          <a:r>
            <a:rPr lang="zh-TW" altLang="en-US" dirty="0"/>
            <a:t>結帳</a:t>
          </a:r>
        </a:p>
      </dgm:t>
    </dgm:pt>
    <dgm:pt modelId="{31BBCC75-189D-45AC-9A6C-66FB4FCC48EC}" type="parTrans" cxnId="{8E10CE5D-861B-4D42-A0F5-FE9C6DCB28B0}">
      <dgm:prSet/>
      <dgm:spPr/>
      <dgm:t>
        <a:bodyPr/>
        <a:lstStyle/>
        <a:p>
          <a:endParaRPr lang="zh-TW" altLang="en-US"/>
        </a:p>
      </dgm:t>
    </dgm:pt>
    <dgm:pt modelId="{5B9E3C75-59E8-4C5C-B466-08C5F4BD610F}" type="sibTrans" cxnId="{8E10CE5D-861B-4D42-A0F5-FE9C6DCB28B0}">
      <dgm:prSet/>
      <dgm:spPr/>
      <dgm:t>
        <a:bodyPr/>
        <a:lstStyle/>
        <a:p>
          <a:endParaRPr lang="zh-TW" altLang="en-US"/>
        </a:p>
      </dgm:t>
    </dgm:pt>
    <dgm:pt modelId="{251579EE-6E3F-4354-83C7-88DF59B2F1C2}">
      <dgm:prSet phldrT="[文字]"/>
      <dgm:spPr/>
      <dgm:t>
        <a:bodyPr/>
        <a:lstStyle/>
        <a:p>
          <a:r>
            <a:rPr lang="zh-TW" altLang="en-US" dirty="0"/>
            <a:t>商品頁面</a:t>
          </a:r>
        </a:p>
      </dgm:t>
    </dgm:pt>
    <dgm:pt modelId="{E8D94EAB-1935-4729-BE51-E8D57E871B92}" type="parTrans" cxnId="{24E71D00-11A2-4E32-9D7A-2ED780AF204F}">
      <dgm:prSet/>
      <dgm:spPr/>
      <dgm:t>
        <a:bodyPr/>
        <a:lstStyle/>
        <a:p>
          <a:endParaRPr lang="zh-TW" altLang="en-US"/>
        </a:p>
      </dgm:t>
    </dgm:pt>
    <dgm:pt modelId="{3B4FB4EF-0F6A-4A6D-B232-71D4A3147DC3}" type="sibTrans" cxnId="{24E71D00-11A2-4E32-9D7A-2ED780AF204F}">
      <dgm:prSet/>
      <dgm:spPr/>
      <dgm:t>
        <a:bodyPr/>
        <a:lstStyle/>
        <a:p>
          <a:endParaRPr lang="zh-TW" altLang="en-US"/>
        </a:p>
      </dgm:t>
    </dgm:pt>
    <dgm:pt modelId="{C92DF613-0A13-4BDB-9ACE-55993ED0FACA}">
      <dgm:prSet/>
      <dgm:spPr/>
      <dgm:t>
        <a:bodyPr/>
        <a:lstStyle/>
        <a:p>
          <a:r>
            <a:rPr lang="zh-TW" altLang="en-US" dirty="0"/>
            <a:t>評論</a:t>
          </a:r>
        </a:p>
      </dgm:t>
    </dgm:pt>
    <dgm:pt modelId="{986514D4-8C5B-46A6-B08A-DA346614A0E1}" type="parTrans" cxnId="{BCB0FB6D-D73A-4B57-BE24-FDD3EBB1E345}">
      <dgm:prSet/>
      <dgm:spPr/>
      <dgm:t>
        <a:bodyPr/>
        <a:lstStyle/>
        <a:p>
          <a:endParaRPr lang="zh-TW" altLang="en-US"/>
        </a:p>
      </dgm:t>
    </dgm:pt>
    <dgm:pt modelId="{F86EFECE-BE96-4558-9406-8D1195F1DC85}" type="sibTrans" cxnId="{BCB0FB6D-D73A-4B57-BE24-FDD3EBB1E345}">
      <dgm:prSet/>
      <dgm:spPr/>
      <dgm:t>
        <a:bodyPr/>
        <a:lstStyle/>
        <a:p>
          <a:endParaRPr lang="zh-TW" altLang="en-US"/>
        </a:p>
      </dgm:t>
    </dgm:pt>
    <dgm:pt modelId="{AA2A0A1D-3EA4-484C-8B68-CCE354800FA2}">
      <dgm:prSet/>
      <dgm:spPr/>
      <dgm:t>
        <a:bodyPr/>
        <a:lstStyle/>
        <a:p>
          <a:r>
            <a:rPr lang="zh-TW" altLang="en-US" dirty="0"/>
            <a:t>會員評論、問答</a:t>
          </a:r>
        </a:p>
      </dgm:t>
    </dgm:pt>
    <dgm:pt modelId="{B17CC9B0-7F8E-41E3-8801-C517248121F9}" type="parTrans" cxnId="{AC465AC1-0515-42F2-B17E-6CCA095552DA}">
      <dgm:prSet/>
      <dgm:spPr/>
      <dgm:t>
        <a:bodyPr/>
        <a:lstStyle/>
        <a:p>
          <a:endParaRPr lang="zh-TW" altLang="en-US"/>
        </a:p>
      </dgm:t>
    </dgm:pt>
    <dgm:pt modelId="{8D4E657D-E04A-4BEB-AAC2-AFC2BE17448B}" type="sibTrans" cxnId="{AC465AC1-0515-42F2-B17E-6CCA095552DA}">
      <dgm:prSet/>
      <dgm:spPr/>
      <dgm:t>
        <a:bodyPr/>
        <a:lstStyle/>
        <a:p>
          <a:endParaRPr lang="zh-TW" altLang="en-US"/>
        </a:p>
      </dgm:t>
    </dgm:pt>
    <dgm:pt modelId="{893E9728-5BD7-4072-B9B2-855A929F486D}" type="pres">
      <dgm:prSet presAssocID="{88661807-4AD7-46E8-8650-3DA20832FA8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8719C4-9399-4172-98C8-0A4E95DB6B1F}" type="pres">
      <dgm:prSet presAssocID="{88661807-4AD7-46E8-8650-3DA20832FA84}" presName="hierFlow" presStyleCnt="0"/>
      <dgm:spPr/>
    </dgm:pt>
    <dgm:pt modelId="{B8AE77F9-F57F-4548-AABD-F49E1011D0A8}" type="pres">
      <dgm:prSet presAssocID="{88661807-4AD7-46E8-8650-3DA20832FA8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351907-D3BC-4A4D-A42D-37D4054F50B8}" type="pres">
      <dgm:prSet presAssocID="{1E597580-2DDD-489E-AB7F-B16183E29166}" presName="Name14" presStyleCnt="0"/>
      <dgm:spPr/>
    </dgm:pt>
    <dgm:pt modelId="{9C540EF9-1B8F-46FE-9D46-FE7996F05410}" type="pres">
      <dgm:prSet presAssocID="{1E597580-2DDD-489E-AB7F-B16183E29166}" presName="level1Shape" presStyleLbl="node0" presStyleIdx="0" presStyleCnt="1">
        <dgm:presLayoutVars>
          <dgm:chPref val="3"/>
        </dgm:presLayoutVars>
      </dgm:prSet>
      <dgm:spPr/>
    </dgm:pt>
    <dgm:pt modelId="{A8B55711-D2DB-4DEE-9520-FAB869BBBB83}" type="pres">
      <dgm:prSet presAssocID="{1E597580-2DDD-489E-AB7F-B16183E29166}" presName="hierChild2" presStyleCnt="0"/>
      <dgm:spPr/>
    </dgm:pt>
    <dgm:pt modelId="{0AB22CC4-D564-492E-829C-CDF130E395C8}" type="pres">
      <dgm:prSet presAssocID="{6C5BE554-3B54-48AE-9A2F-C116B700F7E3}" presName="Name19" presStyleLbl="parChTrans1D2" presStyleIdx="0" presStyleCnt="3"/>
      <dgm:spPr/>
    </dgm:pt>
    <dgm:pt modelId="{E511A096-70F8-4A14-A39D-6B71D0A57AB6}" type="pres">
      <dgm:prSet presAssocID="{D32D11A2-81DA-4765-A4F3-C2886DDBCB4F}" presName="Name21" presStyleCnt="0"/>
      <dgm:spPr/>
    </dgm:pt>
    <dgm:pt modelId="{60643222-7FF7-4304-B5E8-012286A1C1AE}" type="pres">
      <dgm:prSet presAssocID="{D32D11A2-81DA-4765-A4F3-C2886DDBCB4F}" presName="level2Shape" presStyleLbl="node2" presStyleIdx="0" presStyleCnt="3"/>
      <dgm:spPr/>
    </dgm:pt>
    <dgm:pt modelId="{58551115-887D-4357-AE56-C923CB0B0305}" type="pres">
      <dgm:prSet presAssocID="{D32D11A2-81DA-4765-A4F3-C2886DDBCB4F}" presName="hierChild3" presStyleCnt="0"/>
      <dgm:spPr/>
    </dgm:pt>
    <dgm:pt modelId="{7A553DFB-1461-43FD-9F3F-CA6A632E8642}" type="pres">
      <dgm:prSet presAssocID="{E8D94EAB-1935-4729-BE51-E8D57E871B92}" presName="Name19" presStyleLbl="parChTrans1D3" presStyleIdx="0" presStyleCnt="4"/>
      <dgm:spPr/>
    </dgm:pt>
    <dgm:pt modelId="{78B1F6B7-871A-4B0F-B610-63C49FD96FB1}" type="pres">
      <dgm:prSet presAssocID="{251579EE-6E3F-4354-83C7-88DF59B2F1C2}" presName="Name21" presStyleCnt="0"/>
      <dgm:spPr/>
    </dgm:pt>
    <dgm:pt modelId="{89EDFAA5-37E1-48F2-A71A-29148B2E19EF}" type="pres">
      <dgm:prSet presAssocID="{251579EE-6E3F-4354-83C7-88DF59B2F1C2}" presName="level2Shape" presStyleLbl="node3" presStyleIdx="0" presStyleCnt="4"/>
      <dgm:spPr/>
    </dgm:pt>
    <dgm:pt modelId="{A58FA5F3-62A5-4A94-A569-A6BD2BC7383F}" type="pres">
      <dgm:prSet presAssocID="{251579EE-6E3F-4354-83C7-88DF59B2F1C2}" presName="hierChild3" presStyleCnt="0"/>
      <dgm:spPr/>
    </dgm:pt>
    <dgm:pt modelId="{5006C146-A906-40DE-8813-CA88884A49D0}" type="pres">
      <dgm:prSet presAssocID="{A54F7D5D-0B82-42BF-A52B-C496F565C3FE}" presName="Name19" presStyleLbl="parChTrans1D4" presStyleIdx="0" presStyleCnt="5"/>
      <dgm:spPr/>
    </dgm:pt>
    <dgm:pt modelId="{0BCB5D6B-A871-47EF-9DE7-86F24EE25C16}" type="pres">
      <dgm:prSet presAssocID="{E0142460-157C-4D6D-91B7-E831C65EBB4D}" presName="Name21" presStyleCnt="0"/>
      <dgm:spPr/>
    </dgm:pt>
    <dgm:pt modelId="{13902784-EF9F-465A-9385-6CBDA41539AE}" type="pres">
      <dgm:prSet presAssocID="{E0142460-157C-4D6D-91B7-E831C65EBB4D}" presName="level2Shape" presStyleLbl="node4" presStyleIdx="0" presStyleCnt="5"/>
      <dgm:spPr/>
    </dgm:pt>
    <dgm:pt modelId="{63F1B995-3E66-444E-AFDF-5DF19C5F67E8}" type="pres">
      <dgm:prSet presAssocID="{E0142460-157C-4D6D-91B7-E831C65EBB4D}" presName="hierChild3" presStyleCnt="0"/>
      <dgm:spPr/>
    </dgm:pt>
    <dgm:pt modelId="{D87771B9-5B1A-4E2A-A0D5-CD038EC1FBC6}" type="pres">
      <dgm:prSet presAssocID="{986514D4-8C5B-46A6-B08A-DA346614A0E1}" presName="Name19" presStyleLbl="parChTrans1D4" presStyleIdx="1" presStyleCnt="5"/>
      <dgm:spPr/>
    </dgm:pt>
    <dgm:pt modelId="{2522F557-ECA5-4302-A55A-82A3010E42F0}" type="pres">
      <dgm:prSet presAssocID="{C92DF613-0A13-4BDB-9ACE-55993ED0FACA}" presName="Name21" presStyleCnt="0"/>
      <dgm:spPr/>
    </dgm:pt>
    <dgm:pt modelId="{CF71D870-8A2A-496A-A473-2989E8465A08}" type="pres">
      <dgm:prSet presAssocID="{C92DF613-0A13-4BDB-9ACE-55993ED0FACA}" presName="level2Shape" presStyleLbl="node4" presStyleIdx="1" presStyleCnt="5"/>
      <dgm:spPr/>
    </dgm:pt>
    <dgm:pt modelId="{420D776E-E710-4DFD-A183-4B8FF6A6B8C7}" type="pres">
      <dgm:prSet presAssocID="{C92DF613-0A13-4BDB-9ACE-55993ED0FACA}" presName="hierChild3" presStyleCnt="0"/>
      <dgm:spPr/>
    </dgm:pt>
    <dgm:pt modelId="{8D8062A5-98FF-4E99-9F63-5593DC3D619F}" type="pres">
      <dgm:prSet presAssocID="{A2C90281-487B-496D-B5BA-32E684298877}" presName="Name19" presStyleLbl="parChTrans1D4" presStyleIdx="2" presStyleCnt="5"/>
      <dgm:spPr/>
    </dgm:pt>
    <dgm:pt modelId="{6030E7A1-1D8C-48ED-9579-7F416F292B78}" type="pres">
      <dgm:prSet presAssocID="{3CF5BDDB-BCF1-4D12-8C86-C7F870176DEC}" presName="Name21" presStyleCnt="0"/>
      <dgm:spPr/>
    </dgm:pt>
    <dgm:pt modelId="{45A210D4-6BBE-4547-AD02-6D05E35811A0}" type="pres">
      <dgm:prSet presAssocID="{3CF5BDDB-BCF1-4D12-8C86-C7F870176DEC}" presName="level2Shape" presStyleLbl="node4" presStyleIdx="2" presStyleCnt="5"/>
      <dgm:spPr/>
    </dgm:pt>
    <dgm:pt modelId="{F8AF2F7E-6320-4DB7-914F-C111D3A28163}" type="pres">
      <dgm:prSet presAssocID="{3CF5BDDB-BCF1-4D12-8C86-C7F870176DEC}" presName="hierChild3" presStyleCnt="0"/>
      <dgm:spPr/>
    </dgm:pt>
    <dgm:pt modelId="{CCD5836D-85F8-4715-B2C9-4B654D4BB4CD}" type="pres">
      <dgm:prSet presAssocID="{2DBDBB4E-4F3D-4B21-8A7F-4623724DF892}" presName="Name19" presStyleLbl="parChTrans1D2" presStyleIdx="1" presStyleCnt="3"/>
      <dgm:spPr/>
    </dgm:pt>
    <dgm:pt modelId="{3D782E7A-1AC1-4178-8D0C-822DF12CF249}" type="pres">
      <dgm:prSet presAssocID="{CD590495-76EF-4446-87E4-0FE4F0FF94F2}" presName="Name21" presStyleCnt="0"/>
      <dgm:spPr/>
    </dgm:pt>
    <dgm:pt modelId="{BBD3A594-F564-4919-8EF6-B39C2C15E8B4}" type="pres">
      <dgm:prSet presAssocID="{CD590495-76EF-4446-87E4-0FE4F0FF94F2}" presName="level2Shape" presStyleLbl="node2" presStyleIdx="1" presStyleCnt="3"/>
      <dgm:spPr/>
    </dgm:pt>
    <dgm:pt modelId="{2CF27338-DC04-4515-BB47-881B4F1BE5EB}" type="pres">
      <dgm:prSet presAssocID="{CD590495-76EF-4446-87E4-0FE4F0FF94F2}" presName="hierChild3" presStyleCnt="0"/>
      <dgm:spPr/>
    </dgm:pt>
    <dgm:pt modelId="{E4B1A448-183B-49CD-912E-3E13B29A07A6}" type="pres">
      <dgm:prSet presAssocID="{C886DF1F-4C49-4184-880F-58491FABF4B5}" presName="Name19" presStyleLbl="parChTrans1D3" presStyleIdx="1" presStyleCnt="4"/>
      <dgm:spPr/>
    </dgm:pt>
    <dgm:pt modelId="{4830C07C-24B8-4C8A-955A-E019518467A4}" type="pres">
      <dgm:prSet presAssocID="{73E890E6-1A37-4457-B5EE-3AFB7ECEC36E}" presName="Name21" presStyleCnt="0"/>
      <dgm:spPr/>
    </dgm:pt>
    <dgm:pt modelId="{9299A9FF-C3B9-4494-8111-1007FE533E66}" type="pres">
      <dgm:prSet presAssocID="{73E890E6-1A37-4457-B5EE-3AFB7ECEC36E}" presName="level2Shape" presStyleLbl="node3" presStyleIdx="1" presStyleCnt="4"/>
      <dgm:spPr/>
    </dgm:pt>
    <dgm:pt modelId="{03CE2A31-B7BA-46E8-A92D-B957A4C980FA}" type="pres">
      <dgm:prSet presAssocID="{73E890E6-1A37-4457-B5EE-3AFB7ECEC36E}" presName="hierChild3" presStyleCnt="0"/>
      <dgm:spPr/>
    </dgm:pt>
    <dgm:pt modelId="{FCD8A7B0-806E-4812-94B3-0BA8FB4A3CF9}" type="pres">
      <dgm:prSet presAssocID="{442F7221-8805-4B2E-BD52-794B4B72B3CD}" presName="Name19" presStyleLbl="parChTrans1D4" presStyleIdx="3" presStyleCnt="5"/>
      <dgm:spPr/>
    </dgm:pt>
    <dgm:pt modelId="{751FAB8A-6679-4762-A485-4BBF2A6E4B56}" type="pres">
      <dgm:prSet presAssocID="{837758EE-C4FA-464A-AD46-369D67F08811}" presName="Name21" presStyleCnt="0"/>
      <dgm:spPr/>
    </dgm:pt>
    <dgm:pt modelId="{B9A856AF-4D64-47E1-B0EA-6DD9C29BFCF1}" type="pres">
      <dgm:prSet presAssocID="{837758EE-C4FA-464A-AD46-369D67F08811}" presName="level2Shape" presStyleLbl="node4" presStyleIdx="3" presStyleCnt="5"/>
      <dgm:spPr/>
    </dgm:pt>
    <dgm:pt modelId="{C25BFD21-317D-48BD-89DF-E22339DB3373}" type="pres">
      <dgm:prSet presAssocID="{837758EE-C4FA-464A-AD46-369D67F08811}" presName="hierChild3" presStyleCnt="0"/>
      <dgm:spPr/>
    </dgm:pt>
    <dgm:pt modelId="{09D1B3F8-DC7A-497D-B04B-CE061AFAC71B}" type="pres">
      <dgm:prSet presAssocID="{B17CC9B0-7F8E-41E3-8801-C517248121F9}" presName="Name19" presStyleLbl="parChTrans1D4" presStyleIdx="4" presStyleCnt="5"/>
      <dgm:spPr/>
    </dgm:pt>
    <dgm:pt modelId="{2B624CDE-6BBA-48C4-8FAC-9B3FBC1F2272}" type="pres">
      <dgm:prSet presAssocID="{AA2A0A1D-3EA4-484C-8B68-CCE354800FA2}" presName="Name21" presStyleCnt="0"/>
      <dgm:spPr/>
    </dgm:pt>
    <dgm:pt modelId="{324F7411-1B04-4BC9-86F0-4F86C9ADD521}" type="pres">
      <dgm:prSet presAssocID="{AA2A0A1D-3EA4-484C-8B68-CCE354800FA2}" presName="level2Shape" presStyleLbl="node4" presStyleIdx="4" presStyleCnt="5"/>
      <dgm:spPr/>
    </dgm:pt>
    <dgm:pt modelId="{BDEB3FAC-12AE-4AD4-A3AD-5F0403DCEDC9}" type="pres">
      <dgm:prSet presAssocID="{AA2A0A1D-3EA4-484C-8B68-CCE354800FA2}" presName="hierChild3" presStyleCnt="0"/>
      <dgm:spPr/>
    </dgm:pt>
    <dgm:pt modelId="{CC951B5A-E215-4740-9CFE-58D74D532567}" type="pres">
      <dgm:prSet presAssocID="{6AAAF8ED-FC36-497A-BC20-8D7AF7BF3E4C}" presName="Name19" presStyleLbl="parChTrans1D3" presStyleIdx="2" presStyleCnt="4"/>
      <dgm:spPr/>
    </dgm:pt>
    <dgm:pt modelId="{C923345B-07A5-4E5C-BF27-CC4390360A1A}" type="pres">
      <dgm:prSet presAssocID="{8874850A-CEE7-45E4-810B-4C01C6563E55}" presName="Name21" presStyleCnt="0"/>
      <dgm:spPr/>
    </dgm:pt>
    <dgm:pt modelId="{EB9C51F0-5094-4B49-9655-22337D0E9173}" type="pres">
      <dgm:prSet presAssocID="{8874850A-CEE7-45E4-810B-4C01C6563E55}" presName="level2Shape" presStyleLbl="node3" presStyleIdx="2" presStyleCnt="4"/>
      <dgm:spPr/>
    </dgm:pt>
    <dgm:pt modelId="{353ED16D-8946-43FA-84EA-96831215004F}" type="pres">
      <dgm:prSet presAssocID="{8874850A-CEE7-45E4-810B-4C01C6563E55}" presName="hierChild3" presStyleCnt="0"/>
      <dgm:spPr/>
    </dgm:pt>
    <dgm:pt modelId="{D81F004B-E14A-460C-9830-AD4ADF026EEA}" type="pres">
      <dgm:prSet presAssocID="{9FB67C22-2E60-4B7E-8B7F-8852E0EAD46F}" presName="Name19" presStyleLbl="parChTrans1D2" presStyleIdx="2" presStyleCnt="3"/>
      <dgm:spPr/>
    </dgm:pt>
    <dgm:pt modelId="{D078E7A6-4F2E-4E1C-950D-99723218CCC2}" type="pres">
      <dgm:prSet presAssocID="{B3708C4A-BF18-47CE-8CC8-9DEB7A984EAF}" presName="Name21" presStyleCnt="0"/>
      <dgm:spPr/>
    </dgm:pt>
    <dgm:pt modelId="{59899723-C2D2-4FA0-A800-BA9F8A8E7244}" type="pres">
      <dgm:prSet presAssocID="{B3708C4A-BF18-47CE-8CC8-9DEB7A984EAF}" presName="level2Shape" presStyleLbl="node2" presStyleIdx="2" presStyleCnt="3"/>
      <dgm:spPr/>
    </dgm:pt>
    <dgm:pt modelId="{E4D061D7-5FBC-4F16-8DA8-4130060DE3F6}" type="pres">
      <dgm:prSet presAssocID="{B3708C4A-BF18-47CE-8CC8-9DEB7A984EAF}" presName="hierChild3" presStyleCnt="0"/>
      <dgm:spPr/>
    </dgm:pt>
    <dgm:pt modelId="{0158B016-EE08-4325-A705-6F44E0717C11}" type="pres">
      <dgm:prSet presAssocID="{31BBCC75-189D-45AC-9A6C-66FB4FCC48EC}" presName="Name19" presStyleLbl="parChTrans1D3" presStyleIdx="3" presStyleCnt="4"/>
      <dgm:spPr/>
    </dgm:pt>
    <dgm:pt modelId="{0F833841-69AE-4727-8E87-BDE0EBC7714F}" type="pres">
      <dgm:prSet presAssocID="{EE15A05B-F928-4A9E-AF19-0CFDC5B9D02D}" presName="Name21" presStyleCnt="0"/>
      <dgm:spPr/>
    </dgm:pt>
    <dgm:pt modelId="{90B4D177-DD79-4F58-9D58-34246923B200}" type="pres">
      <dgm:prSet presAssocID="{EE15A05B-F928-4A9E-AF19-0CFDC5B9D02D}" presName="level2Shape" presStyleLbl="node3" presStyleIdx="3" presStyleCnt="4"/>
      <dgm:spPr/>
    </dgm:pt>
    <dgm:pt modelId="{7F526684-3748-46CA-9D77-D0D3226E9103}" type="pres">
      <dgm:prSet presAssocID="{EE15A05B-F928-4A9E-AF19-0CFDC5B9D02D}" presName="hierChild3" presStyleCnt="0"/>
      <dgm:spPr/>
    </dgm:pt>
    <dgm:pt modelId="{10714E91-559E-4DC2-B53B-5CCD8A946EBA}" type="pres">
      <dgm:prSet presAssocID="{88661807-4AD7-46E8-8650-3DA20832FA84}" presName="bgShapesFlow" presStyleCnt="0"/>
      <dgm:spPr/>
    </dgm:pt>
  </dgm:ptLst>
  <dgm:cxnLst>
    <dgm:cxn modelId="{24E71D00-11A2-4E32-9D7A-2ED780AF204F}" srcId="{D32D11A2-81DA-4765-A4F3-C2886DDBCB4F}" destId="{251579EE-6E3F-4354-83C7-88DF59B2F1C2}" srcOrd="0" destOrd="0" parTransId="{E8D94EAB-1935-4729-BE51-E8D57E871B92}" sibTransId="{3B4FB4EF-0F6A-4A6D-B232-71D4A3147DC3}"/>
    <dgm:cxn modelId="{B022C602-AA1E-4816-BD9A-3A1099B487BD}" srcId="{88661807-4AD7-46E8-8650-3DA20832FA84}" destId="{1E597580-2DDD-489E-AB7F-B16183E29166}" srcOrd="0" destOrd="0" parTransId="{634348B4-94B2-4778-95AF-F723E7395F9F}" sibTransId="{D414F835-FD78-4D34-835A-E8B2BB1DED24}"/>
    <dgm:cxn modelId="{62BFDA07-F524-45B7-8B35-8FC571C8F6CF}" type="presOf" srcId="{EE15A05B-F928-4A9E-AF19-0CFDC5B9D02D}" destId="{90B4D177-DD79-4F58-9D58-34246923B200}" srcOrd="0" destOrd="0" presId="urn:microsoft.com/office/officeart/2005/8/layout/hierarchy6"/>
    <dgm:cxn modelId="{867A770E-25CB-4A8B-8EA2-6950B42A2EA9}" type="presOf" srcId="{442F7221-8805-4B2E-BD52-794B4B72B3CD}" destId="{FCD8A7B0-806E-4812-94B3-0BA8FB4A3CF9}" srcOrd="0" destOrd="0" presId="urn:microsoft.com/office/officeart/2005/8/layout/hierarchy6"/>
    <dgm:cxn modelId="{F6131312-3578-4C56-AB6C-13461026A44F}" type="presOf" srcId="{73E890E6-1A37-4457-B5EE-3AFB7ECEC36E}" destId="{9299A9FF-C3B9-4494-8111-1007FE533E66}" srcOrd="0" destOrd="0" presId="urn:microsoft.com/office/officeart/2005/8/layout/hierarchy6"/>
    <dgm:cxn modelId="{B71B7318-F0E6-498F-9A92-9F5E4CDA2C72}" type="presOf" srcId="{AA2A0A1D-3EA4-484C-8B68-CCE354800FA2}" destId="{324F7411-1B04-4BC9-86F0-4F86C9ADD521}" srcOrd="0" destOrd="0" presId="urn:microsoft.com/office/officeart/2005/8/layout/hierarchy6"/>
    <dgm:cxn modelId="{86453320-A2FF-4385-892F-C9621290BEC4}" type="presOf" srcId="{1E597580-2DDD-489E-AB7F-B16183E29166}" destId="{9C540EF9-1B8F-46FE-9D46-FE7996F05410}" srcOrd="0" destOrd="0" presId="urn:microsoft.com/office/officeart/2005/8/layout/hierarchy6"/>
    <dgm:cxn modelId="{4A4E8B23-75D8-4A92-B715-599BD0BD2BCC}" srcId="{251579EE-6E3F-4354-83C7-88DF59B2F1C2}" destId="{E0142460-157C-4D6D-91B7-E831C65EBB4D}" srcOrd="0" destOrd="0" parTransId="{A54F7D5D-0B82-42BF-A52B-C496F565C3FE}" sibTransId="{30079471-9444-4B30-AE7F-120798E607A6}"/>
    <dgm:cxn modelId="{F8DF1A2D-1DE4-465E-BB66-168E7BE04A3F}" type="presOf" srcId="{A54F7D5D-0B82-42BF-A52B-C496F565C3FE}" destId="{5006C146-A906-40DE-8813-CA88884A49D0}" srcOrd="0" destOrd="0" presId="urn:microsoft.com/office/officeart/2005/8/layout/hierarchy6"/>
    <dgm:cxn modelId="{1CA2D13C-D1D4-4030-9307-622549366220}" type="presOf" srcId="{9FB67C22-2E60-4B7E-8B7F-8852E0EAD46F}" destId="{D81F004B-E14A-460C-9830-AD4ADF026EEA}" srcOrd="0" destOrd="0" presId="urn:microsoft.com/office/officeart/2005/8/layout/hierarchy6"/>
    <dgm:cxn modelId="{9913CC3D-CF3D-4A24-8F33-673184CD448F}" type="presOf" srcId="{E8D94EAB-1935-4729-BE51-E8D57E871B92}" destId="{7A553DFB-1461-43FD-9F3F-CA6A632E8642}" srcOrd="0" destOrd="0" presId="urn:microsoft.com/office/officeart/2005/8/layout/hierarchy6"/>
    <dgm:cxn modelId="{8E10CE5D-861B-4D42-A0F5-FE9C6DCB28B0}" srcId="{B3708C4A-BF18-47CE-8CC8-9DEB7A984EAF}" destId="{EE15A05B-F928-4A9E-AF19-0CFDC5B9D02D}" srcOrd="0" destOrd="0" parTransId="{31BBCC75-189D-45AC-9A6C-66FB4FCC48EC}" sibTransId="{5B9E3C75-59E8-4C5C-B466-08C5F4BD610F}"/>
    <dgm:cxn modelId="{599CE85E-150C-46CB-9A11-BA1E6700C85E}" type="presOf" srcId="{251579EE-6E3F-4354-83C7-88DF59B2F1C2}" destId="{89EDFAA5-37E1-48F2-A71A-29148B2E19EF}" srcOrd="0" destOrd="0" presId="urn:microsoft.com/office/officeart/2005/8/layout/hierarchy6"/>
    <dgm:cxn modelId="{A0131260-7C7C-426F-9FB8-8017D1E7526C}" type="presOf" srcId="{C92DF613-0A13-4BDB-9ACE-55993ED0FACA}" destId="{CF71D870-8A2A-496A-A473-2989E8465A08}" srcOrd="0" destOrd="0" presId="urn:microsoft.com/office/officeart/2005/8/layout/hierarchy6"/>
    <dgm:cxn modelId="{A6A21F61-5085-4461-8F11-0009BBF1D5E8}" type="presOf" srcId="{3CF5BDDB-BCF1-4D12-8C86-C7F870176DEC}" destId="{45A210D4-6BBE-4547-AD02-6D05E35811A0}" srcOrd="0" destOrd="0" presId="urn:microsoft.com/office/officeart/2005/8/layout/hierarchy6"/>
    <dgm:cxn modelId="{8896D861-1CEF-4393-86F4-29AA8071C2DB}" srcId="{CD590495-76EF-4446-87E4-0FE4F0FF94F2}" destId="{8874850A-CEE7-45E4-810B-4C01C6563E55}" srcOrd="1" destOrd="0" parTransId="{6AAAF8ED-FC36-497A-BC20-8D7AF7BF3E4C}" sibTransId="{0510A408-1A8D-43B4-9CD8-E2882EB4133B}"/>
    <dgm:cxn modelId="{76C6DD63-B90B-4FE0-8095-0CF8BF989594}" type="presOf" srcId="{A2C90281-487B-496D-B5BA-32E684298877}" destId="{8D8062A5-98FF-4E99-9F63-5593DC3D619F}" srcOrd="0" destOrd="0" presId="urn:microsoft.com/office/officeart/2005/8/layout/hierarchy6"/>
    <dgm:cxn modelId="{BEE89365-68D0-4920-ABA2-FD77010D5450}" type="presOf" srcId="{C886DF1F-4C49-4184-880F-58491FABF4B5}" destId="{E4B1A448-183B-49CD-912E-3E13B29A07A6}" srcOrd="0" destOrd="0" presId="urn:microsoft.com/office/officeart/2005/8/layout/hierarchy6"/>
    <dgm:cxn modelId="{BCB0FB6D-D73A-4B57-BE24-FDD3EBB1E345}" srcId="{251579EE-6E3F-4354-83C7-88DF59B2F1C2}" destId="{C92DF613-0A13-4BDB-9ACE-55993ED0FACA}" srcOrd="1" destOrd="0" parTransId="{986514D4-8C5B-46A6-B08A-DA346614A0E1}" sibTransId="{F86EFECE-BE96-4558-9406-8D1195F1DC85}"/>
    <dgm:cxn modelId="{DB8B1E54-A32D-4C5B-B51F-4A8A307C04DF}" type="presOf" srcId="{CD590495-76EF-4446-87E4-0FE4F0FF94F2}" destId="{BBD3A594-F564-4919-8EF6-B39C2C15E8B4}" srcOrd="0" destOrd="0" presId="urn:microsoft.com/office/officeart/2005/8/layout/hierarchy6"/>
    <dgm:cxn modelId="{918CD956-BD47-4425-82D9-5BE9F6AB332F}" type="presOf" srcId="{88661807-4AD7-46E8-8650-3DA20832FA84}" destId="{893E9728-5BD7-4072-B9B2-855A929F486D}" srcOrd="0" destOrd="0" presId="urn:microsoft.com/office/officeart/2005/8/layout/hierarchy6"/>
    <dgm:cxn modelId="{5F47375A-6E82-4486-A40B-EE690B5F1824}" type="presOf" srcId="{B17CC9B0-7F8E-41E3-8801-C517248121F9}" destId="{09D1B3F8-DC7A-497D-B04B-CE061AFAC71B}" srcOrd="0" destOrd="0" presId="urn:microsoft.com/office/officeart/2005/8/layout/hierarchy6"/>
    <dgm:cxn modelId="{0AAA0C7B-B83F-4D26-BB56-29331FB96AF7}" type="presOf" srcId="{8874850A-CEE7-45E4-810B-4C01C6563E55}" destId="{EB9C51F0-5094-4B49-9655-22337D0E9173}" srcOrd="0" destOrd="0" presId="urn:microsoft.com/office/officeart/2005/8/layout/hierarchy6"/>
    <dgm:cxn modelId="{6274B082-4154-4193-8E1B-B17A6068DE09}" type="presOf" srcId="{2DBDBB4E-4F3D-4B21-8A7F-4623724DF892}" destId="{CCD5836D-85F8-4715-B2C9-4B654D4BB4CD}" srcOrd="0" destOrd="0" presId="urn:microsoft.com/office/officeart/2005/8/layout/hierarchy6"/>
    <dgm:cxn modelId="{13E12B8B-95BC-44F0-A7E8-BDEF05D80DA0}" srcId="{CD590495-76EF-4446-87E4-0FE4F0FF94F2}" destId="{73E890E6-1A37-4457-B5EE-3AFB7ECEC36E}" srcOrd="0" destOrd="0" parTransId="{C886DF1F-4C49-4184-880F-58491FABF4B5}" sibTransId="{F79ECCAB-00E1-49ED-9239-8C78258CA1EF}"/>
    <dgm:cxn modelId="{1007A290-4C6C-4A9C-9F8B-351C6AFFCAF8}" srcId="{1E597580-2DDD-489E-AB7F-B16183E29166}" destId="{B3708C4A-BF18-47CE-8CC8-9DEB7A984EAF}" srcOrd="2" destOrd="0" parTransId="{9FB67C22-2E60-4B7E-8B7F-8852E0EAD46F}" sibTransId="{846026F1-4CD6-4546-A774-8D62B0F31F79}"/>
    <dgm:cxn modelId="{38892E9E-0F61-4007-B196-4D9ADF390972}" type="presOf" srcId="{E0142460-157C-4D6D-91B7-E831C65EBB4D}" destId="{13902784-EF9F-465A-9385-6CBDA41539AE}" srcOrd="0" destOrd="0" presId="urn:microsoft.com/office/officeart/2005/8/layout/hierarchy6"/>
    <dgm:cxn modelId="{9524A0AA-B583-43D0-8AD3-4D18FB62FB56}" srcId="{73E890E6-1A37-4457-B5EE-3AFB7ECEC36E}" destId="{837758EE-C4FA-464A-AD46-369D67F08811}" srcOrd="0" destOrd="0" parTransId="{442F7221-8805-4B2E-BD52-794B4B72B3CD}" sibTransId="{3DF184EA-5A86-4196-9932-43F25AC60DA8}"/>
    <dgm:cxn modelId="{932734B0-B3CC-436A-BDA2-427164AE17D3}" type="presOf" srcId="{B3708C4A-BF18-47CE-8CC8-9DEB7A984EAF}" destId="{59899723-C2D2-4FA0-A800-BA9F8A8E7244}" srcOrd="0" destOrd="0" presId="urn:microsoft.com/office/officeart/2005/8/layout/hierarchy6"/>
    <dgm:cxn modelId="{EAFFC2B0-17C5-4C7E-B38E-86C1ADC40005}" type="presOf" srcId="{6AAAF8ED-FC36-497A-BC20-8D7AF7BF3E4C}" destId="{CC951B5A-E215-4740-9CFE-58D74D532567}" srcOrd="0" destOrd="0" presId="urn:microsoft.com/office/officeart/2005/8/layout/hierarchy6"/>
    <dgm:cxn modelId="{71DE24BE-BD8E-40B1-A2A7-16564F606C5D}" type="presOf" srcId="{837758EE-C4FA-464A-AD46-369D67F08811}" destId="{B9A856AF-4D64-47E1-B0EA-6DD9C29BFCF1}" srcOrd="0" destOrd="0" presId="urn:microsoft.com/office/officeart/2005/8/layout/hierarchy6"/>
    <dgm:cxn modelId="{B8174AC1-B1D7-4AD9-8DFA-FAEE14835C37}" type="presOf" srcId="{986514D4-8C5B-46A6-B08A-DA346614A0E1}" destId="{D87771B9-5B1A-4E2A-A0D5-CD038EC1FBC6}" srcOrd="0" destOrd="0" presId="urn:microsoft.com/office/officeart/2005/8/layout/hierarchy6"/>
    <dgm:cxn modelId="{AC465AC1-0515-42F2-B17E-6CCA095552DA}" srcId="{73E890E6-1A37-4457-B5EE-3AFB7ECEC36E}" destId="{AA2A0A1D-3EA4-484C-8B68-CCE354800FA2}" srcOrd="1" destOrd="0" parTransId="{B17CC9B0-7F8E-41E3-8801-C517248121F9}" sibTransId="{8D4E657D-E04A-4BEB-AAC2-AFC2BE17448B}"/>
    <dgm:cxn modelId="{7E84A2D0-16F9-4429-AE29-45AB2358115F}" srcId="{1E597580-2DDD-489E-AB7F-B16183E29166}" destId="{D32D11A2-81DA-4765-A4F3-C2886DDBCB4F}" srcOrd="0" destOrd="0" parTransId="{6C5BE554-3B54-48AE-9A2F-C116B700F7E3}" sibTransId="{24EB62FC-69B2-4392-B847-C0DCA4472B0F}"/>
    <dgm:cxn modelId="{BC6C40D3-1474-4386-8BCE-985BCDAF2946}" srcId="{1E597580-2DDD-489E-AB7F-B16183E29166}" destId="{CD590495-76EF-4446-87E4-0FE4F0FF94F2}" srcOrd="1" destOrd="0" parTransId="{2DBDBB4E-4F3D-4B21-8A7F-4623724DF892}" sibTransId="{F04240A3-11ED-4A28-9014-4FC7FAFD56FA}"/>
    <dgm:cxn modelId="{90B61EDD-CE59-4886-91D6-37BA81AD1137}" type="presOf" srcId="{31BBCC75-189D-45AC-9A6C-66FB4FCC48EC}" destId="{0158B016-EE08-4325-A705-6F44E0717C11}" srcOrd="0" destOrd="0" presId="urn:microsoft.com/office/officeart/2005/8/layout/hierarchy6"/>
    <dgm:cxn modelId="{09EB53ED-DF9F-4B6B-934C-D113E561DEA8}" srcId="{251579EE-6E3F-4354-83C7-88DF59B2F1C2}" destId="{3CF5BDDB-BCF1-4D12-8C86-C7F870176DEC}" srcOrd="2" destOrd="0" parTransId="{A2C90281-487B-496D-B5BA-32E684298877}" sibTransId="{848EA585-68E1-4D3B-9F79-117652C3BA0A}"/>
    <dgm:cxn modelId="{4B6DA7EF-7ADF-4C6F-A23D-9A45D51DB949}" type="presOf" srcId="{D32D11A2-81DA-4765-A4F3-C2886DDBCB4F}" destId="{60643222-7FF7-4304-B5E8-012286A1C1AE}" srcOrd="0" destOrd="0" presId="urn:microsoft.com/office/officeart/2005/8/layout/hierarchy6"/>
    <dgm:cxn modelId="{B2DF70FA-4E74-4D78-BBF8-85E654E0EC2E}" type="presOf" srcId="{6C5BE554-3B54-48AE-9A2F-C116B700F7E3}" destId="{0AB22CC4-D564-492E-829C-CDF130E395C8}" srcOrd="0" destOrd="0" presId="urn:microsoft.com/office/officeart/2005/8/layout/hierarchy6"/>
    <dgm:cxn modelId="{97594B11-6B3D-4047-AC85-86F774F1A825}" type="presParOf" srcId="{893E9728-5BD7-4072-B9B2-855A929F486D}" destId="{548719C4-9399-4172-98C8-0A4E95DB6B1F}" srcOrd="0" destOrd="0" presId="urn:microsoft.com/office/officeart/2005/8/layout/hierarchy6"/>
    <dgm:cxn modelId="{899055EF-5C2C-42BE-960B-6ADE6C38F1AA}" type="presParOf" srcId="{548719C4-9399-4172-98C8-0A4E95DB6B1F}" destId="{B8AE77F9-F57F-4548-AABD-F49E1011D0A8}" srcOrd="0" destOrd="0" presId="urn:microsoft.com/office/officeart/2005/8/layout/hierarchy6"/>
    <dgm:cxn modelId="{6EBA7160-E213-4518-AD24-B21BC32221B9}" type="presParOf" srcId="{B8AE77F9-F57F-4548-AABD-F49E1011D0A8}" destId="{00351907-D3BC-4A4D-A42D-37D4054F50B8}" srcOrd="0" destOrd="0" presId="urn:microsoft.com/office/officeart/2005/8/layout/hierarchy6"/>
    <dgm:cxn modelId="{AFAFE67F-31F1-43A1-B10D-0888583E4681}" type="presParOf" srcId="{00351907-D3BC-4A4D-A42D-37D4054F50B8}" destId="{9C540EF9-1B8F-46FE-9D46-FE7996F05410}" srcOrd="0" destOrd="0" presId="urn:microsoft.com/office/officeart/2005/8/layout/hierarchy6"/>
    <dgm:cxn modelId="{73BADC8A-2E14-4921-A9CE-580D1D73BB27}" type="presParOf" srcId="{00351907-D3BC-4A4D-A42D-37D4054F50B8}" destId="{A8B55711-D2DB-4DEE-9520-FAB869BBBB83}" srcOrd="1" destOrd="0" presId="urn:microsoft.com/office/officeart/2005/8/layout/hierarchy6"/>
    <dgm:cxn modelId="{5AA10C78-0615-476B-A2EA-625FBBBF9FC4}" type="presParOf" srcId="{A8B55711-D2DB-4DEE-9520-FAB869BBBB83}" destId="{0AB22CC4-D564-492E-829C-CDF130E395C8}" srcOrd="0" destOrd="0" presId="urn:microsoft.com/office/officeart/2005/8/layout/hierarchy6"/>
    <dgm:cxn modelId="{7CB54B1A-8721-425A-97C1-9451E2AF738D}" type="presParOf" srcId="{A8B55711-D2DB-4DEE-9520-FAB869BBBB83}" destId="{E511A096-70F8-4A14-A39D-6B71D0A57AB6}" srcOrd="1" destOrd="0" presId="urn:microsoft.com/office/officeart/2005/8/layout/hierarchy6"/>
    <dgm:cxn modelId="{B4208FEC-9FEC-43BB-B4F0-840B419C1D18}" type="presParOf" srcId="{E511A096-70F8-4A14-A39D-6B71D0A57AB6}" destId="{60643222-7FF7-4304-B5E8-012286A1C1AE}" srcOrd="0" destOrd="0" presId="urn:microsoft.com/office/officeart/2005/8/layout/hierarchy6"/>
    <dgm:cxn modelId="{8565002E-6EF7-4577-8C34-1C859E379341}" type="presParOf" srcId="{E511A096-70F8-4A14-A39D-6B71D0A57AB6}" destId="{58551115-887D-4357-AE56-C923CB0B0305}" srcOrd="1" destOrd="0" presId="urn:microsoft.com/office/officeart/2005/8/layout/hierarchy6"/>
    <dgm:cxn modelId="{380B961C-4340-48BE-85C8-32DC35D7ECBA}" type="presParOf" srcId="{58551115-887D-4357-AE56-C923CB0B0305}" destId="{7A553DFB-1461-43FD-9F3F-CA6A632E8642}" srcOrd="0" destOrd="0" presId="urn:microsoft.com/office/officeart/2005/8/layout/hierarchy6"/>
    <dgm:cxn modelId="{14CDC731-32FD-4965-8169-8C1F909A25C8}" type="presParOf" srcId="{58551115-887D-4357-AE56-C923CB0B0305}" destId="{78B1F6B7-871A-4B0F-B610-63C49FD96FB1}" srcOrd="1" destOrd="0" presId="urn:microsoft.com/office/officeart/2005/8/layout/hierarchy6"/>
    <dgm:cxn modelId="{48B5C2CC-592A-48D1-8863-5CC02EB184D8}" type="presParOf" srcId="{78B1F6B7-871A-4B0F-B610-63C49FD96FB1}" destId="{89EDFAA5-37E1-48F2-A71A-29148B2E19EF}" srcOrd="0" destOrd="0" presId="urn:microsoft.com/office/officeart/2005/8/layout/hierarchy6"/>
    <dgm:cxn modelId="{80287D4A-265D-4ED4-9F11-9EEB1B1534A5}" type="presParOf" srcId="{78B1F6B7-871A-4B0F-B610-63C49FD96FB1}" destId="{A58FA5F3-62A5-4A94-A569-A6BD2BC7383F}" srcOrd="1" destOrd="0" presId="urn:microsoft.com/office/officeart/2005/8/layout/hierarchy6"/>
    <dgm:cxn modelId="{56E4BF27-B27C-4F54-893B-15A7171CC6A4}" type="presParOf" srcId="{A58FA5F3-62A5-4A94-A569-A6BD2BC7383F}" destId="{5006C146-A906-40DE-8813-CA88884A49D0}" srcOrd="0" destOrd="0" presId="urn:microsoft.com/office/officeart/2005/8/layout/hierarchy6"/>
    <dgm:cxn modelId="{37A9517E-970A-4857-BA89-655BC2C801BA}" type="presParOf" srcId="{A58FA5F3-62A5-4A94-A569-A6BD2BC7383F}" destId="{0BCB5D6B-A871-47EF-9DE7-86F24EE25C16}" srcOrd="1" destOrd="0" presId="urn:microsoft.com/office/officeart/2005/8/layout/hierarchy6"/>
    <dgm:cxn modelId="{3127A992-8DDF-4AAE-B88E-0E1521F22D11}" type="presParOf" srcId="{0BCB5D6B-A871-47EF-9DE7-86F24EE25C16}" destId="{13902784-EF9F-465A-9385-6CBDA41539AE}" srcOrd="0" destOrd="0" presId="urn:microsoft.com/office/officeart/2005/8/layout/hierarchy6"/>
    <dgm:cxn modelId="{C451539E-56CF-412E-B478-C32F9DAE5EED}" type="presParOf" srcId="{0BCB5D6B-A871-47EF-9DE7-86F24EE25C16}" destId="{63F1B995-3E66-444E-AFDF-5DF19C5F67E8}" srcOrd="1" destOrd="0" presId="urn:microsoft.com/office/officeart/2005/8/layout/hierarchy6"/>
    <dgm:cxn modelId="{67FB267F-2CCD-42EA-95C6-A9E43E9ED2D1}" type="presParOf" srcId="{A58FA5F3-62A5-4A94-A569-A6BD2BC7383F}" destId="{D87771B9-5B1A-4E2A-A0D5-CD038EC1FBC6}" srcOrd="2" destOrd="0" presId="urn:microsoft.com/office/officeart/2005/8/layout/hierarchy6"/>
    <dgm:cxn modelId="{64C47F76-6C4D-4691-955B-98BA5910097E}" type="presParOf" srcId="{A58FA5F3-62A5-4A94-A569-A6BD2BC7383F}" destId="{2522F557-ECA5-4302-A55A-82A3010E42F0}" srcOrd="3" destOrd="0" presId="urn:microsoft.com/office/officeart/2005/8/layout/hierarchy6"/>
    <dgm:cxn modelId="{7EAC4A6F-EE95-4E1D-A00F-E28E77FAB7EF}" type="presParOf" srcId="{2522F557-ECA5-4302-A55A-82A3010E42F0}" destId="{CF71D870-8A2A-496A-A473-2989E8465A08}" srcOrd="0" destOrd="0" presId="urn:microsoft.com/office/officeart/2005/8/layout/hierarchy6"/>
    <dgm:cxn modelId="{E91DF754-1988-4D27-99D5-C63A6008C500}" type="presParOf" srcId="{2522F557-ECA5-4302-A55A-82A3010E42F0}" destId="{420D776E-E710-4DFD-A183-4B8FF6A6B8C7}" srcOrd="1" destOrd="0" presId="urn:microsoft.com/office/officeart/2005/8/layout/hierarchy6"/>
    <dgm:cxn modelId="{0F749499-3A5F-4102-9A0E-E8CFB66CA054}" type="presParOf" srcId="{A58FA5F3-62A5-4A94-A569-A6BD2BC7383F}" destId="{8D8062A5-98FF-4E99-9F63-5593DC3D619F}" srcOrd="4" destOrd="0" presId="urn:microsoft.com/office/officeart/2005/8/layout/hierarchy6"/>
    <dgm:cxn modelId="{E73FAD84-76AF-43D1-B90E-7F4A47F75F3F}" type="presParOf" srcId="{A58FA5F3-62A5-4A94-A569-A6BD2BC7383F}" destId="{6030E7A1-1D8C-48ED-9579-7F416F292B78}" srcOrd="5" destOrd="0" presId="urn:microsoft.com/office/officeart/2005/8/layout/hierarchy6"/>
    <dgm:cxn modelId="{FAAEDAE7-C944-4253-9219-27578250EFBE}" type="presParOf" srcId="{6030E7A1-1D8C-48ED-9579-7F416F292B78}" destId="{45A210D4-6BBE-4547-AD02-6D05E35811A0}" srcOrd="0" destOrd="0" presId="urn:microsoft.com/office/officeart/2005/8/layout/hierarchy6"/>
    <dgm:cxn modelId="{78D47C93-5286-4B84-9DDC-A9B5F2FF2691}" type="presParOf" srcId="{6030E7A1-1D8C-48ED-9579-7F416F292B78}" destId="{F8AF2F7E-6320-4DB7-914F-C111D3A28163}" srcOrd="1" destOrd="0" presId="urn:microsoft.com/office/officeart/2005/8/layout/hierarchy6"/>
    <dgm:cxn modelId="{8DE3C410-B87F-4DF9-BCD2-3C3E4276C4BF}" type="presParOf" srcId="{A8B55711-D2DB-4DEE-9520-FAB869BBBB83}" destId="{CCD5836D-85F8-4715-B2C9-4B654D4BB4CD}" srcOrd="2" destOrd="0" presId="urn:microsoft.com/office/officeart/2005/8/layout/hierarchy6"/>
    <dgm:cxn modelId="{08FE88B2-6DEC-4AC1-8D7B-13008E74391C}" type="presParOf" srcId="{A8B55711-D2DB-4DEE-9520-FAB869BBBB83}" destId="{3D782E7A-1AC1-4178-8D0C-822DF12CF249}" srcOrd="3" destOrd="0" presId="urn:microsoft.com/office/officeart/2005/8/layout/hierarchy6"/>
    <dgm:cxn modelId="{72C87D0A-D7BF-4EFF-A3FF-9DDDC4B9BD17}" type="presParOf" srcId="{3D782E7A-1AC1-4178-8D0C-822DF12CF249}" destId="{BBD3A594-F564-4919-8EF6-B39C2C15E8B4}" srcOrd="0" destOrd="0" presId="urn:microsoft.com/office/officeart/2005/8/layout/hierarchy6"/>
    <dgm:cxn modelId="{05A2A2C4-8873-46F9-B76B-B941F7F391F3}" type="presParOf" srcId="{3D782E7A-1AC1-4178-8D0C-822DF12CF249}" destId="{2CF27338-DC04-4515-BB47-881B4F1BE5EB}" srcOrd="1" destOrd="0" presId="urn:microsoft.com/office/officeart/2005/8/layout/hierarchy6"/>
    <dgm:cxn modelId="{67B19A78-7145-4981-A1E3-85CB29455BF5}" type="presParOf" srcId="{2CF27338-DC04-4515-BB47-881B4F1BE5EB}" destId="{E4B1A448-183B-49CD-912E-3E13B29A07A6}" srcOrd="0" destOrd="0" presId="urn:microsoft.com/office/officeart/2005/8/layout/hierarchy6"/>
    <dgm:cxn modelId="{4326C983-0259-4BAD-B79A-97AFCE144E2D}" type="presParOf" srcId="{2CF27338-DC04-4515-BB47-881B4F1BE5EB}" destId="{4830C07C-24B8-4C8A-955A-E019518467A4}" srcOrd="1" destOrd="0" presId="urn:microsoft.com/office/officeart/2005/8/layout/hierarchy6"/>
    <dgm:cxn modelId="{B9F12523-F816-4F1F-AAA6-4BC79B78B1DA}" type="presParOf" srcId="{4830C07C-24B8-4C8A-955A-E019518467A4}" destId="{9299A9FF-C3B9-4494-8111-1007FE533E66}" srcOrd="0" destOrd="0" presId="urn:microsoft.com/office/officeart/2005/8/layout/hierarchy6"/>
    <dgm:cxn modelId="{5F6DE92C-DFB8-4115-9DEC-0435AF7E45F2}" type="presParOf" srcId="{4830C07C-24B8-4C8A-955A-E019518467A4}" destId="{03CE2A31-B7BA-46E8-A92D-B957A4C980FA}" srcOrd="1" destOrd="0" presId="urn:microsoft.com/office/officeart/2005/8/layout/hierarchy6"/>
    <dgm:cxn modelId="{BA60BDB8-9124-4F25-8887-D4A096C6E9E3}" type="presParOf" srcId="{03CE2A31-B7BA-46E8-A92D-B957A4C980FA}" destId="{FCD8A7B0-806E-4812-94B3-0BA8FB4A3CF9}" srcOrd="0" destOrd="0" presId="urn:microsoft.com/office/officeart/2005/8/layout/hierarchy6"/>
    <dgm:cxn modelId="{34DED156-8BBE-4557-8BE0-0202855BAA4E}" type="presParOf" srcId="{03CE2A31-B7BA-46E8-A92D-B957A4C980FA}" destId="{751FAB8A-6679-4762-A485-4BBF2A6E4B56}" srcOrd="1" destOrd="0" presId="urn:microsoft.com/office/officeart/2005/8/layout/hierarchy6"/>
    <dgm:cxn modelId="{1655FAEC-9099-4BF4-BF12-53A8A712BDC7}" type="presParOf" srcId="{751FAB8A-6679-4762-A485-4BBF2A6E4B56}" destId="{B9A856AF-4D64-47E1-B0EA-6DD9C29BFCF1}" srcOrd="0" destOrd="0" presId="urn:microsoft.com/office/officeart/2005/8/layout/hierarchy6"/>
    <dgm:cxn modelId="{0288F27C-EF25-4946-828C-2DDD53805335}" type="presParOf" srcId="{751FAB8A-6679-4762-A485-4BBF2A6E4B56}" destId="{C25BFD21-317D-48BD-89DF-E22339DB3373}" srcOrd="1" destOrd="0" presId="urn:microsoft.com/office/officeart/2005/8/layout/hierarchy6"/>
    <dgm:cxn modelId="{6E4A38FF-AEEF-40D7-A90D-3455E4CB79DB}" type="presParOf" srcId="{03CE2A31-B7BA-46E8-A92D-B957A4C980FA}" destId="{09D1B3F8-DC7A-497D-B04B-CE061AFAC71B}" srcOrd="2" destOrd="0" presId="urn:microsoft.com/office/officeart/2005/8/layout/hierarchy6"/>
    <dgm:cxn modelId="{EB60F03D-A31C-424D-8E45-45C30D2BC017}" type="presParOf" srcId="{03CE2A31-B7BA-46E8-A92D-B957A4C980FA}" destId="{2B624CDE-6BBA-48C4-8FAC-9B3FBC1F2272}" srcOrd="3" destOrd="0" presId="urn:microsoft.com/office/officeart/2005/8/layout/hierarchy6"/>
    <dgm:cxn modelId="{A9A90291-2EDE-43B5-B0E1-0762849D9B5A}" type="presParOf" srcId="{2B624CDE-6BBA-48C4-8FAC-9B3FBC1F2272}" destId="{324F7411-1B04-4BC9-86F0-4F86C9ADD521}" srcOrd="0" destOrd="0" presId="urn:microsoft.com/office/officeart/2005/8/layout/hierarchy6"/>
    <dgm:cxn modelId="{1B16524B-93F9-4C43-A2BF-D7C0CA646A8B}" type="presParOf" srcId="{2B624CDE-6BBA-48C4-8FAC-9B3FBC1F2272}" destId="{BDEB3FAC-12AE-4AD4-A3AD-5F0403DCEDC9}" srcOrd="1" destOrd="0" presId="urn:microsoft.com/office/officeart/2005/8/layout/hierarchy6"/>
    <dgm:cxn modelId="{698D88E9-01E0-4E66-9B1F-9551D0C0FE30}" type="presParOf" srcId="{2CF27338-DC04-4515-BB47-881B4F1BE5EB}" destId="{CC951B5A-E215-4740-9CFE-58D74D532567}" srcOrd="2" destOrd="0" presId="urn:microsoft.com/office/officeart/2005/8/layout/hierarchy6"/>
    <dgm:cxn modelId="{6B1E8177-69F9-4AB9-BDE2-59C2CF9118D9}" type="presParOf" srcId="{2CF27338-DC04-4515-BB47-881B4F1BE5EB}" destId="{C923345B-07A5-4E5C-BF27-CC4390360A1A}" srcOrd="3" destOrd="0" presId="urn:microsoft.com/office/officeart/2005/8/layout/hierarchy6"/>
    <dgm:cxn modelId="{A984011E-E3E9-432D-9708-49B29785558C}" type="presParOf" srcId="{C923345B-07A5-4E5C-BF27-CC4390360A1A}" destId="{EB9C51F0-5094-4B49-9655-22337D0E9173}" srcOrd="0" destOrd="0" presId="urn:microsoft.com/office/officeart/2005/8/layout/hierarchy6"/>
    <dgm:cxn modelId="{4B7ADB25-44BA-41F7-89D6-C556D07733C6}" type="presParOf" srcId="{C923345B-07A5-4E5C-BF27-CC4390360A1A}" destId="{353ED16D-8946-43FA-84EA-96831215004F}" srcOrd="1" destOrd="0" presId="urn:microsoft.com/office/officeart/2005/8/layout/hierarchy6"/>
    <dgm:cxn modelId="{F4E1C47F-F2FD-4990-A4A0-CD95675A84AC}" type="presParOf" srcId="{A8B55711-D2DB-4DEE-9520-FAB869BBBB83}" destId="{D81F004B-E14A-460C-9830-AD4ADF026EEA}" srcOrd="4" destOrd="0" presId="urn:microsoft.com/office/officeart/2005/8/layout/hierarchy6"/>
    <dgm:cxn modelId="{46E89812-882A-4BFB-B7E6-2198EC9EBA0A}" type="presParOf" srcId="{A8B55711-D2DB-4DEE-9520-FAB869BBBB83}" destId="{D078E7A6-4F2E-4E1C-950D-99723218CCC2}" srcOrd="5" destOrd="0" presId="urn:microsoft.com/office/officeart/2005/8/layout/hierarchy6"/>
    <dgm:cxn modelId="{6FF1690B-1DF8-4F39-9D68-E5096E009201}" type="presParOf" srcId="{D078E7A6-4F2E-4E1C-950D-99723218CCC2}" destId="{59899723-C2D2-4FA0-A800-BA9F8A8E7244}" srcOrd="0" destOrd="0" presId="urn:microsoft.com/office/officeart/2005/8/layout/hierarchy6"/>
    <dgm:cxn modelId="{DCF1BD13-01E0-4A7F-B7AE-56AA7DA0C141}" type="presParOf" srcId="{D078E7A6-4F2E-4E1C-950D-99723218CCC2}" destId="{E4D061D7-5FBC-4F16-8DA8-4130060DE3F6}" srcOrd="1" destOrd="0" presId="urn:microsoft.com/office/officeart/2005/8/layout/hierarchy6"/>
    <dgm:cxn modelId="{7CB2110A-34AC-49AE-81CA-E19110069A30}" type="presParOf" srcId="{E4D061D7-5FBC-4F16-8DA8-4130060DE3F6}" destId="{0158B016-EE08-4325-A705-6F44E0717C11}" srcOrd="0" destOrd="0" presId="urn:microsoft.com/office/officeart/2005/8/layout/hierarchy6"/>
    <dgm:cxn modelId="{64ECEC22-FEE9-4280-996B-3C111BF75274}" type="presParOf" srcId="{E4D061D7-5FBC-4F16-8DA8-4130060DE3F6}" destId="{0F833841-69AE-4727-8E87-BDE0EBC7714F}" srcOrd="1" destOrd="0" presId="urn:microsoft.com/office/officeart/2005/8/layout/hierarchy6"/>
    <dgm:cxn modelId="{94DD82DF-DD9C-42D7-894A-45D32DF38FB4}" type="presParOf" srcId="{0F833841-69AE-4727-8E87-BDE0EBC7714F}" destId="{90B4D177-DD79-4F58-9D58-34246923B200}" srcOrd="0" destOrd="0" presId="urn:microsoft.com/office/officeart/2005/8/layout/hierarchy6"/>
    <dgm:cxn modelId="{654BCFC2-6976-4B85-879C-8F17F1900688}" type="presParOf" srcId="{0F833841-69AE-4727-8E87-BDE0EBC7714F}" destId="{7F526684-3748-46CA-9D77-D0D3226E9103}" srcOrd="1" destOrd="0" presId="urn:microsoft.com/office/officeart/2005/8/layout/hierarchy6"/>
    <dgm:cxn modelId="{5A539779-20D9-4DE8-8ADF-E97663FDAA87}" type="presParOf" srcId="{893E9728-5BD7-4072-B9B2-855A929F486D}" destId="{10714E91-559E-4DC2-B53B-5CCD8A946EB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61807-4AD7-46E8-8650-3DA20832FA8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E597580-2DDD-489E-AB7F-B16183E29166}">
      <dgm:prSet phldrT="[文字]" custT="1"/>
      <dgm:spPr/>
      <dgm:t>
        <a:bodyPr/>
        <a:lstStyle/>
        <a:p>
          <a:r>
            <a:rPr lang="zh-TW" altLang="en-US" sz="1800" dirty="0"/>
            <a:t>管理者登入</a:t>
          </a:r>
        </a:p>
      </dgm:t>
    </dgm:pt>
    <dgm:pt modelId="{634348B4-94B2-4778-95AF-F723E7395F9F}" type="parTrans" cxnId="{B022C602-AA1E-4816-BD9A-3A1099B487BD}">
      <dgm:prSet/>
      <dgm:spPr/>
      <dgm:t>
        <a:bodyPr/>
        <a:lstStyle/>
        <a:p>
          <a:endParaRPr lang="zh-TW" altLang="en-US"/>
        </a:p>
      </dgm:t>
    </dgm:pt>
    <dgm:pt modelId="{D414F835-FD78-4D34-835A-E8B2BB1DED24}" type="sibTrans" cxnId="{B022C602-AA1E-4816-BD9A-3A1099B487BD}">
      <dgm:prSet/>
      <dgm:spPr/>
      <dgm:t>
        <a:bodyPr/>
        <a:lstStyle/>
        <a:p>
          <a:endParaRPr lang="zh-TW" altLang="en-US"/>
        </a:p>
      </dgm:t>
    </dgm:pt>
    <dgm:pt modelId="{D32D11A2-81DA-4765-A4F3-C2886DDBCB4F}">
      <dgm:prSet phldrT="[文字]"/>
      <dgm:spPr/>
      <dgm:t>
        <a:bodyPr/>
        <a:lstStyle/>
        <a:p>
          <a:r>
            <a:rPr lang="zh-TW" altLang="en-US" dirty="0"/>
            <a:t>商品管理</a:t>
          </a:r>
        </a:p>
      </dgm:t>
    </dgm:pt>
    <dgm:pt modelId="{6C5BE554-3B54-48AE-9A2F-C116B700F7E3}" type="parTrans" cxnId="{7E84A2D0-16F9-4429-AE29-45AB2358115F}">
      <dgm:prSet/>
      <dgm:spPr/>
      <dgm:t>
        <a:bodyPr/>
        <a:lstStyle/>
        <a:p>
          <a:endParaRPr lang="zh-TW" altLang="en-US"/>
        </a:p>
      </dgm:t>
    </dgm:pt>
    <dgm:pt modelId="{24EB62FC-69B2-4392-B847-C0DCA4472B0F}" type="sibTrans" cxnId="{7E84A2D0-16F9-4429-AE29-45AB2358115F}">
      <dgm:prSet/>
      <dgm:spPr/>
      <dgm:t>
        <a:bodyPr/>
        <a:lstStyle/>
        <a:p>
          <a:endParaRPr lang="zh-TW" altLang="en-US"/>
        </a:p>
      </dgm:t>
    </dgm:pt>
    <dgm:pt modelId="{CD590495-76EF-4446-87E4-0FE4F0FF94F2}">
      <dgm:prSet/>
      <dgm:spPr/>
      <dgm:t>
        <a:bodyPr/>
        <a:lstStyle/>
        <a:p>
          <a:r>
            <a:rPr lang="zh-TW" altLang="en-US" dirty="0"/>
            <a:t>會員管理</a:t>
          </a:r>
        </a:p>
      </dgm:t>
    </dgm:pt>
    <dgm:pt modelId="{2DBDBB4E-4F3D-4B21-8A7F-4623724DF892}" type="parTrans" cxnId="{BC6C40D3-1474-4386-8BCE-985BCDAF2946}">
      <dgm:prSet/>
      <dgm:spPr/>
      <dgm:t>
        <a:bodyPr/>
        <a:lstStyle/>
        <a:p>
          <a:endParaRPr lang="zh-TW" altLang="en-US"/>
        </a:p>
      </dgm:t>
    </dgm:pt>
    <dgm:pt modelId="{F04240A3-11ED-4A28-9014-4FC7FAFD56FA}" type="sibTrans" cxnId="{BC6C40D3-1474-4386-8BCE-985BCDAF2946}">
      <dgm:prSet/>
      <dgm:spPr/>
      <dgm:t>
        <a:bodyPr/>
        <a:lstStyle/>
        <a:p>
          <a:endParaRPr lang="zh-TW" altLang="en-US"/>
        </a:p>
      </dgm:t>
    </dgm:pt>
    <dgm:pt modelId="{B3708C4A-BF18-47CE-8CC8-9DEB7A984EAF}">
      <dgm:prSet/>
      <dgm:spPr/>
      <dgm:t>
        <a:bodyPr/>
        <a:lstStyle/>
        <a:p>
          <a:r>
            <a:rPr lang="zh-TW" altLang="en-US" dirty="0"/>
            <a:t>訂單管理</a:t>
          </a:r>
        </a:p>
      </dgm:t>
    </dgm:pt>
    <dgm:pt modelId="{9FB67C22-2E60-4B7E-8B7F-8852E0EAD46F}" type="parTrans" cxnId="{1007A290-4C6C-4A9C-9F8B-351C6AFFCAF8}">
      <dgm:prSet/>
      <dgm:spPr/>
      <dgm:t>
        <a:bodyPr/>
        <a:lstStyle/>
        <a:p>
          <a:endParaRPr lang="zh-TW" altLang="en-US"/>
        </a:p>
      </dgm:t>
    </dgm:pt>
    <dgm:pt modelId="{846026F1-4CD6-4546-A774-8D62B0F31F79}" type="sibTrans" cxnId="{1007A290-4C6C-4A9C-9F8B-351C6AFFCAF8}">
      <dgm:prSet/>
      <dgm:spPr/>
      <dgm:t>
        <a:bodyPr/>
        <a:lstStyle/>
        <a:p>
          <a:endParaRPr lang="zh-TW" altLang="en-US"/>
        </a:p>
      </dgm:t>
    </dgm:pt>
    <dgm:pt modelId="{E0142460-157C-4D6D-91B7-E831C65EBB4D}">
      <dgm:prSet/>
      <dgm:spPr/>
      <dgm:t>
        <a:bodyPr/>
        <a:lstStyle/>
        <a:p>
          <a:r>
            <a:rPr lang="zh-TW" altLang="en-US" dirty="0"/>
            <a:t>商品增刪改</a:t>
          </a:r>
        </a:p>
      </dgm:t>
    </dgm:pt>
    <dgm:pt modelId="{A54F7D5D-0B82-42BF-A52B-C496F565C3FE}" type="parTrans" cxnId="{4A4E8B23-75D8-4A92-B715-599BD0BD2BCC}">
      <dgm:prSet/>
      <dgm:spPr/>
      <dgm:t>
        <a:bodyPr/>
        <a:lstStyle/>
        <a:p>
          <a:endParaRPr lang="zh-TW" altLang="en-US"/>
        </a:p>
      </dgm:t>
    </dgm:pt>
    <dgm:pt modelId="{30079471-9444-4B30-AE7F-120798E607A6}" type="sibTrans" cxnId="{4A4E8B23-75D8-4A92-B715-599BD0BD2BCC}">
      <dgm:prSet/>
      <dgm:spPr/>
      <dgm:t>
        <a:bodyPr/>
        <a:lstStyle/>
        <a:p>
          <a:endParaRPr lang="zh-TW" altLang="en-US"/>
        </a:p>
      </dgm:t>
    </dgm:pt>
    <dgm:pt modelId="{3CF5BDDB-BCF1-4D12-8C86-C7F870176DEC}">
      <dgm:prSet/>
      <dgm:spPr/>
      <dgm:t>
        <a:bodyPr/>
        <a:lstStyle/>
        <a:p>
          <a:r>
            <a:rPr lang="zh-TW" altLang="en-US" dirty="0"/>
            <a:t>管理問答</a:t>
          </a:r>
        </a:p>
      </dgm:t>
    </dgm:pt>
    <dgm:pt modelId="{A2C90281-487B-496D-B5BA-32E684298877}" type="parTrans" cxnId="{09EB53ED-DF9F-4B6B-934C-D113E561DEA8}">
      <dgm:prSet/>
      <dgm:spPr/>
      <dgm:t>
        <a:bodyPr/>
        <a:lstStyle/>
        <a:p>
          <a:endParaRPr lang="zh-TW" altLang="en-US"/>
        </a:p>
      </dgm:t>
    </dgm:pt>
    <dgm:pt modelId="{848EA585-68E1-4D3B-9F79-117652C3BA0A}" type="sibTrans" cxnId="{09EB53ED-DF9F-4B6B-934C-D113E561DEA8}">
      <dgm:prSet/>
      <dgm:spPr/>
      <dgm:t>
        <a:bodyPr/>
        <a:lstStyle/>
        <a:p>
          <a:endParaRPr lang="zh-TW" altLang="en-US"/>
        </a:p>
      </dgm:t>
    </dgm:pt>
    <dgm:pt modelId="{EE15A05B-F928-4A9E-AF19-0CFDC5B9D02D}">
      <dgm:prSet/>
      <dgm:spPr/>
      <dgm:t>
        <a:bodyPr/>
        <a:lstStyle/>
        <a:p>
          <a:r>
            <a:rPr lang="zh-TW" altLang="en-US" dirty="0"/>
            <a:t>更新訂單</a:t>
          </a:r>
        </a:p>
      </dgm:t>
    </dgm:pt>
    <dgm:pt modelId="{31BBCC75-189D-45AC-9A6C-66FB4FCC48EC}" type="parTrans" cxnId="{8E10CE5D-861B-4D42-A0F5-FE9C6DCB28B0}">
      <dgm:prSet/>
      <dgm:spPr/>
      <dgm:t>
        <a:bodyPr/>
        <a:lstStyle/>
        <a:p>
          <a:endParaRPr lang="zh-TW" altLang="en-US"/>
        </a:p>
      </dgm:t>
    </dgm:pt>
    <dgm:pt modelId="{5B9E3C75-59E8-4C5C-B466-08C5F4BD610F}" type="sibTrans" cxnId="{8E10CE5D-861B-4D42-A0F5-FE9C6DCB28B0}">
      <dgm:prSet/>
      <dgm:spPr/>
      <dgm:t>
        <a:bodyPr/>
        <a:lstStyle/>
        <a:p>
          <a:endParaRPr lang="zh-TW" altLang="en-US"/>
        </a:p>
      </dgm:t>
    </dgm:pt>
    <dgm:pt modelId="{C92DF613-0A13-4BDB-9ACE-55993ED0FACA}">
      <dgm:prSet/>
      <dgm:spPr/>
      <dgm:t>
        <a:bodyPr/>
        <a:lstStyle/>
        <a:p>
          <a:r>
            <a:rPr lang="zh-TW" altLang="en-US" dirty="0"/>
            <a:t>管理評論</a:t>
          </a:r>
        </a:p>
      </dgm:t>
    </dgm:pt>
    <dgm:pt modelId="{986514D4-8C5B-46A6-B08A-DA346614A0E1}" type="parTrans" cxnId="{BCB0FB6D-D73A-4B57-BE24-FDD3EBB1E345}">
      <dgm:prSet/>
      <dgm:spPr/>
      <dgm:t>
        <a:bodyPr/>
        <a:lstStyle/>
        <a:p>
          <a:endParaRPr lang="zh-TW" altLang="en-US"/>
        </a:p>
      </dgm:t>
    </dgm:pt>
    <dgm:pt modelId="{F86EFECE-BE96-4558-9406-8D1195F1DC85}" type="sibTrans" cxnId="{BCB0FB6D-D73A-4B57-BE24-FDD3EBB1E345}">
      <dgm:prSet/>
      <dgm:spPr/>
      <dgm:t>
        <a:bodyPr/>
        <a:lstStyle/>
        <a:p>
          <a:endParaRPr lang="zh-TW" altLang="en-US"/>
        </a:p>
      </dgm:t>
    </dgm:pt>
    <dgm:pt modelId="{45A4C93A-0501-4D24-97FE-2DF367A8C8C1}">
      <dgm:prSet/>
      <dgm:spPr/>
      <dgm:t>
        <a:bodyPr/>
        <a:lstStyle/>
        <a:p>
          <a:r>
            <a:rPr lang="zh-TW" altLang="en-US"/>
            <a:t>會員資料查詢</a:t>
          </a:r>
          <a:endParaRPr lang="zh-TW" altLang="en-US" dirty="0"/>
        </a:p>
      </dgm:t>
    </dgm:pt>
    <dgm:pt modelId="{F2401EAB-8486-48D3-9D6B-2AD21A3044FB}" type="parTrans" cxnId="{7E13F65D-DCB5-4DAE-828C-5699B6A8422F}">
      <dgm:prSet/>
      <dgm:spPr/>
      <dgm:t>
        <a:bodyPr/>
        <a:lstStyle/>
        <a:p>
          <a:endParaRPr lang="zh-TW" altLang="en-US"/>
        </a:p>
      </dgm:t>
    </dgm:pt>
    <dgm:pt modelId="{A27FFEBD-C564-4B0A-8971-68E738D8BFE4}" type="sibTrans" cxnId="{7E13F65D-DCB5-4DAE-828C-5699B6A8422F}">
      <dgm:prSet/>
      <dgm:spPr/>
      <dgm:t>
        <a:bodyPr/>
        <a:lstStyle/>
        <a:p>
          <a:endParaRPr lang="zh-TW" altLang="en-US"/>
        </a:p>
      </dgm:t>
    </dgm:pt>
    <dgm:pt modelId="{893E9728-5BD7-4072-B9B2-855A929F486D}" type="pres">
      <dgm:prSet presAssocID="{88661807-4AD7-46E8-8650-3DA20832FA8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8719C4-9399-4172-98C8-0A4E95DB6B1F}" type="pres">
      <dgm:prSet presAssocID="{88661807-4AD7-46E8-8650-3DA20832FA84}" presName="hierFlow" presStyleCnt="0"/>
      <dgm:spPr/>
    </dgm:pt>
    <dgm:pt modelId="{B8AE77F9-F57F-4548-AABD-F49E1011D0A8}" type="pres">
      <dgm:prSet presAssocID="{88661807-4AD7-46E8-8650-3DA20832FA8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351907-D3BC-4A4D-A42D-37D4054F50B8}" type="pres">
      <dgm:prSet presAssocID="{1E597580-2DDD-489E-AB7F-B16183E29166}" presName="Name14" presStyleCnt="0"/>
      <dgm:spPr/>
    </dgm:pt>
    <dgm:pt modelId="{9C540EF9-1B8F-46FE-9D46-FE7996F05410}" type="pres">
      <dgm:prSet presAssocID="{1E597580-2DDD-489E-AB7F-B16183E29166}" presName="level1Shape" presStyleLbl="node0" presStyleIdx="0" presStyleCnt="1" custScaleX="156616" custLinFactNeighborX="-82950" custLinFactNeighborY="-73468">
        <dgm:presLayoutVars>
          <dgm:chPref val="3"/>
        </dgm:presLayoutVars>
      </dgm:prSet>
      <dgm:spPr/>
    </dgm:pt>
    <dgm:pt modelId="{A8B55711-D2DB-4DEE-9520-FAB869BBBB83}" type="pres">
      <dgm:prSet presAssocID="{1E597580-2DDD-489E-AB7F-B16183E29166}" presName="hierChild2" presStyleCnt="0"/>
      <dgm:spPr/>
    </dgm:pt>
    <dgm:pt modelId="{0AB22CC4-D564-492E-829C-CDF130E395C8}" type="pres">
      <dgm:prSet presAssocID="{6C5BE554-3B54-48AE-9A2F-C116B700F7E3}" presName="Name19" presStyleLbl="parChTrans1D2" presStyleIdx="0" presStyleCnt="3"/>
      <dgm:spPr/>
    </dgm:pt>
    <dgm:pt modelId="{E511A096-70F8-4A14-A39D-6B71D0A57AB6}" type="pres">
      <dgm:prSet presAssocID="{D32D11A2-81DA-4765-A4F3-C2886DDBCB4F}" presName="Name21" presStyleCnt="0"/>
      <dgm:spPr/>
    </dgm:pt>
    <dgm:pt modelId="{60643222-7FF7-4304-B5E8-012286A1C1AE}" type="pres">
      <dgm:prSet presAssocID="{D32D11A2-81DA-4765-A4F3-C2886DDBCB4F}" presName="level2Shape" presStyleLbl="node2" presStyleIdx="0" presStyleCnt="3" custLinFactNeighborX="-92415"/>
      <dgm:spPr/>
    </dgm:pt>
    <dgm:pt modelId="{58551115-887D-4357-AE56-C923CB0B0305}" type="pres">
      <dgm:prSet presAssocID="{D32D11A2-81DA-4765-A4F3-C2886DDBCB4F}" presName="hierChild3" presStyleCnt="0"/>
      <dgm:spPr/>
    </dgm:pt>
    <dgm:pt modelId="{5006C146-A906-40DE-8813-CA88884A49D0}" type="pres">
      <dgm:prSet presAssocID="{A54F7D5D-0B82-42BF-A52B-C496F565C3FE}" presName="Name19" presStyleLbl="parChTrans1D3" presStyleIdx="0" presStyleCnt="5"/>
      <dgm:spPr/>
    </dgm:pt>
    <dgm:pt modelId="{0BCB5D6B-A871-47EF-9DE7-86F24EE25C16}" type="pres">
      <dgm:prSet presAssocID="{E0142460-157C-4D6D-91B7-E831C65EBB4D}" presName="Name21" presStyleCnt="0"/>
      <dgm:spPr/>
    </dgm:pt>
    <dgm:pt modelId="{13902784-EF9F-465A-9385-6CBDA41539AE}" type="pres">
      <dgm:prSet presAssocID="{E0142460-157C-4D6D-91B7-E831C65EBB4D}" presName="level2Shape" presStyleLbl="node3" presStyleIdx="0" presStyleCnt="5" custScaleX="125178" custLinFactNeighborX="-57282"/>
      <dgm:spPr/>
    </dgm:pt>
    <dgm:pt modelId="{63F1B995-3E66-444E-AFDF-5DF19C5F67E8}" type="pres">
      <dgm:prSet presAssocID="{E0142460-157C-4D6D-91B7-E831C65EBB4D}" presName="hierChild3" presStyleCnt="0"/>
      <dgm:spPr/>
    </dgm:pt>
    <dgm:pt modelId="{D87771B9-5B1A-4E2A-A0D5-CD038EC1FBC6}" type="pres">
      <dgm:prSet presAssocID="{986514D4-8C5B-46A6-B08A-DA346614A0E1}" presName="Name19" presStyleLbl="parChTrans1D3" presStyleIdx="1" presStyleCnt="5"/>
      <dgm:spPr/>
    </dgm:pt>
    <dgm:pt modelId="{2522F557-ECA5-4302-A55A-82A3010E42F0}" type="pres">
      <dgm:prSet presAssocID="{C92DF613-0A13-4BDB-9ACE-55993ED0FACA}" presName="Name21" presStyleCnt="0"/>
      <dgm:spPr/>
    </dgm:pt>
    <dgm:pt modelId="{CF71D870-8A2A-496A-A473-2989E8465A08}" type="pres">
      <dgm:prSet presAssocID="{C92DF613-0A13-4BDB-9ACE-55993ED0FACA}" presName="level2Shape" presStyleLbl="node3" presStyleIdx="1" presStyleCnt="5" custLinFactNeighborX="-15136" custLinFactNeighborY="-1231"/>
      <dgm:spPr/>
    </dgm:pt>
    <dgm:pt modelId="{420D776E-E710-4DFD-A183-4B8FF6A6B8C7}" type="pres">
      <dgm:prSet presAssocID="{C92DF613-0A13-4BDB-9ACE-55993ED0FACA}" presName="hierChild3" presStyleCnt="0"/>
      <dgm:spPr/>
    </dgm:pt>
    <dgm:pt modelId="{8D8062A5-98FF-4E99-9F63-5593DC3D619F}" type="pres">
      <dgm:prSet presAssocID="{A2C90281-487B-496D-B5BA-32E684298877}" presName="Name19" presStyleLbl="parChTrans1D3" presStyleIdx="2" presStyleCnt="5"/>
      <dgm:spPr/>
    </dgm:pt>
    <dgm:pt modelId="{6030E7A1-1D8C-48ED-9579-7F416F292B78}" type="pres">
      <dgm:prSet presAssocID="{3CF5BDDB-BCF1-4D12-8C86-C7F870176DEC}" presName="Name21" presStyleCnt="0"/>
      <dgm:spPr/>
    </dgm:pt>
    <dgm:pt modelId="{45A210D4-6BBE-4547-AD02-6D05E35811A0}" type="pres">
      <dgm:prSet presAssocID="{3CF5BDDB-BCF1-4D12-8C86-C7F870176DEC}" presName="level2Shape" presStyleLbl="node3" presStyleIdx="2" presStyleCnt="5" custLinFactNeighborX="-37572"/>
      <dgm:spPr/>
    </dgm:pt>
    <dgm:pt modelId="{F8AF2F7E-6320-4DB7-914F-C111D3A28163}" type="pres">
      <dgm:prSet presAssocID="{3CF5BDDB-BCF1-4D12-8C86-C7F870176DEC}" presName="hierChild3" presStyleCnt="0"/>
      <dgm:spPr/>
    </dgm:pt>
    <dgm:pt modelId="{CCD5836D-85F8-4715-B2C9-4B654D4BB4CD}" type="pres">
      <dgm:prSet presAssocID="{2DBDBB4E-4F3D-4B21-8A7F-4623724DF892}" presName="Name19" presStyleLbl="parChTrans1D2" presStyleIdx="1" presStyleCnt="3"/>
      <dgm:spPr/>
    </dgm:pt>
    <dgm:pt modelId="{3D782E7A-1AC1-4178-8D0C-822DF12CF249}" type="pres">
      <dgm:prSet presAssocID="{CD590495-76EF-4446-87E4-0FE4F0FF94F2}" presName="Name21" presStyleCnt="0"/>
      <dgm:spPr/>
    </dgm:pt>
    <dgm:pt modelId="{BBD3A594-F564-4919-8EF6-B39C2C15E8B4}" type="pres">
      <dgm:prSet presAssocID="{CD590495-76EF-4446-87E4-0FE4F0FF94F2}" presName="level2Shape" presStyleLbl="node2" presStyleIdx="1" presStyleCnt="3" custLinFactNeighborX="-29650" custLinFactNeighborY="-1770"/>
      <dgm:spPr/>
    </dgm:pt>
    <dgm:pt modelId="{2CF27338-DC04-4515-BB47-881B4F1BE5EB}" type="pres">
      <dgm:prSet presAssocID="{CD590495-76EF-4446-87E4-0FE4F0FF94F2}" presName="hierChild3" presStyleCnt="0"/>
      <dgm:spPr/>
    </dgm:pt>
    <dgm:pt modelId="{E515C991-71D9-41FA-B5F2-27F6F00A8B3B}" type="pres">
      <dgm:prSet presAssocID="{F2401EAB-8486-48D3-9D6B-2AD21A3044FB}" presName="Name19" presStyleLbl="parChTrans1D3" presStyleIdx="3" presStyleCnt="5"/>
      <dgm:spPr/>
    </dgm:pt>
    <dgm:pt modelId="{12F37E9B-84AA-4183-903F-A7365FC6254B}" type="pres">
      <dgm:prSet presAssocID="{45A4C93A-0501-4D24-97FE-2DF367A8C8C1}" presName="Name21" presStyleCnt="0"/>
      <dgm:spPr/>
    </dgm:pt>
    <dgm:pt modelId="{D2B61C98-64E3-4DC8-9DDD-9BCB46F738B9}" type="pres">
      <dgm:prSet presAssocID="{45A4C93A-0501-4D24-97FE-2DF367A8C8C1}" presName="level2Shape" presStyleLbl="node3" presStyleIdx="3" presStyleCnt="5"/>
      <dgm:spPr/>
    </dgm:pt>
    <dgm:pt modelId="{4418CAC1-FA7E-41EB-B0E4-C83F2CBE5F48}" type="pres">
      <dgm:prSet presAssocID="{45A4C93A-0501-4D24-97FE-2DF367A8C8C1}" presName="hierChild3" presStyleCnt="0"/>
      <dgm:spPr/>
    </dgm:pt>
    <dgm:pt modelId="{D81F004B-E14A-460C-9830-AD4ADF026EEA}" type="pres">
      <dgm:prSet presAssocID="{9FB67C22-2E60-4B7E-8B7F-8852E0EAD46F}" presName="Name19" presStyleLbl="parChTrans1D2" presStyleIdx="2" presStyleCnt="3"/>
      <dgm:spPr/>
    </dgm:pt>
    <dgm:pt modelId="{D078E7A6-4F2E-4E1C-950D-99723218CCC2}" type="pres">
      <dgm:prSet presAssocID="{B3708C4A-BF18-47CE-8CC8-9DEB7A984EAF}" presName="Name21" presStyleCnt="0"/>
      <dgm:spPr/>
    </dgm:pt>
    <dgm:pt modelId="{59899723-C2D2-4FA0-A800-BA9F8A8E7244}" type="pres">
      <dgm:prSet presAssocID="{B3708C4A-BF18-47CE-8CC8-9DEB7A984EAF}" presName="level2Shape" presStyleLbl="node2" presStyleIdx="2" presStyleCnt="3"/>
      <dgm:spPr/>
    </dgm:pt>
    <dgm:pt modelId="{E4D061D7-5FBC-4F16-8DA8-4130060DE3F6}" type="pres">
      <dgm:prSet presAssocID="{B3708C4A-BF18-47CE-8CC8-9DEB7A984EAF}" presName="hierChild3" presStyleCnt="0"/>
      <dgm:spPr/>
    </dgm:pt>
    <dgm:pt modelId="{0158B016-EE08-4325-A705-6F44E0717C11}" type="pres">
      <dgm:prSet presAssocID="{31BBCC75-189D-45AC-9A6C-66FB4FCC48EC}" presName="Name19" presStyleLbl="parChTrans1D3" presStyleIdx="4" presStyleCnt="5"/>
      <dgm:spPr/>
    </dgm:pt>
    <dgm:pt modelId="{0F833841-69AE-4727-8E87-BDE0EBC7714F}" type="pres">
      <dgm:prSet presAssocID="{EE15A05B-F928-4A9E-AF19-0CFDC5B9D02D}" presName="Name21" presStyleCnt="0"/>
      <dgm:spPr/>
    </dgm:pt>
    <dgm:pt modelId="{90B4D177-DD79-4F58-9D58-34246923B200}" type="pres">
      <dgm:prSet presAssocID="{EE15A05B-F928-4A9E-AF19-0CFDC5B9D02D}" presName="level2Shape" presStyleLbl="node3" presStyleIdx="4" presStyleCnt="5" custScaleX="122421"/>
      <dgm:spPr/>
    </dgm:pt>
    <dgm:pt modelId="{7F526684-3748-46CA-9D77-D0D3226E9103}" type="pres">
      <dgm:prSet presAssocID="{EE15A05B-F928-4A9E-AF19-0CFDC5B9D02D}" presName="hierChild3" presStyleCnt="0"/>
      <dgm:spPr/>
    </dgm:pt>
    <dgm:pt modelId="{10714E91-559E-4DC2-B53B-5CCD8A946EBA}" type="pres">
      <dgm:prSet presAssocID="{88661807-4AD7-46E8-8650-3DA20832FA84}" presName="bgShapesFlow" presStyleCnt="0"/>
      <dgm:spPr/>
    </dgm:pt>
  </dgm:ptLst>
  <dgm:cxnLst>
    <dgm:cxn modelId="{B022C602-AA1E-4816-BD9A-3A1099B487BD}" srcId="{88661807-4AD7-46E8-8650-3DA20832FA84}" destId="{1E597580-2DDD-489E-AB7F-B16183E29166}" srcOrd="0" destOrd="0" parTransId="{634348B4-94B2-4778-95AF-F723E7395F9F}" sibTransId="{D414F835-FD78-4D34-835A-E8B2BB1DED24}"/>
    <dgm:cxn modelId="{4A4E8B23-75D8-4A92-B715-599BD0BD2BCC}" srcId="{D32D11A2-81DA-4765-A4F3-C2886DDBCB4F}" destId="{E0142460-157C-4D6D-91B7-E831C65EBB4D}" srcOrd="0" destOrd="0" parTransId="{A54F7D5D-0B82-42BF-A52B-C496F565C3FE}" sibTransId="{30079471-9444-4B30-AE7F-120798E607A6}"/>
    <dgm:cxn modelId="{81E5073F-0834-405F-9C1E-B4E9E05B8954}" type="presOf" srcId="{CD590495-76EF-4446-87E4-0FE4F0FF94F2}" destId="{BBD3A594-F564-4919-8EF6-B39C2C15E8B4}" srcOrd="0" destOrd="0" presId="urn:microsoft.com/office/officeart/2005/8/layout/hierarchy6"/>
    <dgm:cxn modelId="{8E10CE5D-861B-4D42-A0F5-FE9C6DCB28B0}" srcId="{B3708C4A-BF18-47CE-8CC8-9DEB7A984EAF}" destId="{EE15A05B-F928-4A9E-AF19-0CFDC5B9D02D}" srcOrd="0" destOrd="0" parTransId="{31BBCC75-189D-45AC-9A6C-66FB4FCC48EC}" sibTransId="{5B9E3C75-59E8-4C5C-B466-08C5F4BD610F}"/>
    <dgm:cxn modelId="{7E13F65D-DCB5-4DAE-828C-5699B6A8422F}" srcId="{CD590495-76EF-4446-87E4-0FE4F0FF94F2}" destId="{45A4C93A-0501-4D24-97FE-2DF367A8C8C1}" srcOrd="0" destOrd="0" parTransId="{F2401EAB-8486-48D3-9D6B-2AD21A3044FB}" sibTransId="{A27FFEBD-C564-4B0A-8971-68E738D8BFE4}"/>
    <dgm:cxn modelId="{0F016166-EE82-4F0E-AFFE-BCFEDFEE7C1E}" type="presOf" srcId="{6C5BE554-3B54-48AE-9A2F-C116B700F7E3}" destId="{0AB22CC4-D564-492E-829C-CDF130E395C8}" srcOrd="0" destOrd="0" presId="urn:microsoft.com/office/officeart/2005/8/layout/hierarchy6"/>
    <dgm:cxn modelId="{4EDA3669-9165-4C85-B482-35DC2BF0981F}" type="presOf" srcId="{EE15A05B-F928-4A9E-AF19-0CFDC5B9D02D}" destId="{90B4D177-DD79-4F58-9D58-34246923B200}" srcOrd="0" destOrd="0" presId="urn:microsoft.com/office/officeart/2005/8/layout/hierarchy6"/>
    <dgm:cxn modelId="{BCB0FB6D-D73A-4B57-BE24-FDD3EBB1E345}" srcId="{D32D11A2-81DA-4765-A4F3-C2886DDBCB4F}" destId="{C92DF613-0A13-4BDB-9ACE-55993ED0FACA}" srcOrd="1" destOrd="0" parTransId="{986514D4-8C5B-46A6-B08A-DA346614A0E1}" sibTransId="{F86EFECE-BE96-4558-9406-8D1195F1DC85}"/>
    <dgm:cxn modelId="{4044354E-40FE-44BF-96E0-20C3CB741112}" type="presOf" srcId="{31BBCC75-189D-45AC-9A6C-66FB4FCC48EC}" destId="{0158B016-EE08-4325-A705-6F44E0717C11}" srcOrd="0" destOrd="0" presId="urn:microsoft.com/office/officeart/2005/8/layout/hierarchy6"/>
    <dgm:cxn modelId="{0353E851-33ED-4950-83D1-C6F90B47FAB0}" type="presOf" srcId="{986514D4-8C5B-46A6-B08A-DA346614A0E1}" destId="{D87771B9-5B1A-4E2A-A0D5-CD038EC1FBC6}" srcOrd="0" destOrd="0" presId="urn:microsoft.com/office/officeart/2005/8/layout/hierarchy6"/>
    <dgm:cxn modelId="{918CD956-BD47-4425-82D9-5BE9F6AB332F}" type="presOf" srcId="{88661807-4AD7-46E8-8650-3DA20832FA84}" destId="{893E9728-5BD7-4072-B9B2-855A929F486D}" srcOrd="0" destOrd="0" presId="urn:microsoft.com/office/officeart/2005/8/layout/hierarchy6"/>
    <dgm:cxn modelId="{D0BBAA87-1B74-4348-A538-ADD20D2FA241}" type="presOf" srcId="{E0142460-157C-4D6D-91B7-E831C65EBB4D}" destId="{13902784-EF9F-465A-9385-6CBDA41539AE}" srcOrd="0" destOrd="0" presId="urn:microsoft.com/office/officeart/2005/8/layout/hierarchy6"/>
    <dgm:cxn modelId="{F0C0E489-83E5-4FEE-AC0D-3E8943C39D88}" type="presOf" srcId="{45A4C93A-0501-4D24-97FE-2DF367A8C8C1}" destId="{D2B61C98-64E3-4DC8-9DDD-9BCB46F738B9}" srcOrd="0" destOrd="0" presId="urn:microsoft.com/office/officeart/2005/8/layout/hierarchy6"/>
    <dgm:cxn modelId="{48EA3A8A-F7A9-4F26-A7C0-476DF9F54534}" type="presOf" srcId="{2DBDBB4E-4F3D-4B21-8A7F-4623724DF892}" destId="{CCD5836D-85F8-4715-B2C9-4B654D4BB4CD}" srcOrd="0" destOrd="0" presId="urn:microsoft.com/office/officeart/2005/8/layout/hierarchy6"/>
    <dgm:cxn modelId="{1007A290-4C6C-4A9C-9F8B-351C6AFFCAF8}" srcId="{1E597580-2DDD-489E-AB7F-B16183E29166}" destId="{B3708C4A-BF18-47CE-8CC8-9DEB7A984EAF}" srcOrd="2" destOrd="0" parTransId="{9FB67C22-2E60-4B7E-8B7F-8852E0EAD46F}" sibTransId="{846026F1-4CD6-4546-A774-8D62B0F31F79}"/>
    <dgm:cxn modelId="{9E099FBC-45AE-46C1-A974-488856FB3255}" type="presOf" srcId="{C92DF613-0A13-4BDB-9ACE-55993ED0FACA}" destId="{CF71D870-8A2A-496A-A473-2989E8465A08}" srcOrd="0" destOrd="0" presId="urn:microsoft.com/office/officeart/2005/8/layout/hierarchy6"/>
    <dgm:cxn modelId="{686B27BE-5936-4AF0-8FB4-A7878FF558B3}" type="presOf" srcId="{3CF5BDDB-BCF1-4D12-8C86-C7F870176DEC}" destId="{45A210D4-6BBE-4547-AD02-6D05E35811A0}" srcOrd="0" destOrd="0" presId="urn:microsoft.com/office/officeart/2005/8/layout/hierarchy6"/>
    <dgm:cxn modelId="{457B8FC8-9AF5-4CF9-A406-61D7EB41AA29}" type="presOf" srcId="{9FB67C22-2E60-4B7E-8B7F-8852E0EAD46F}" destId="{D81F004B-E14A-460C-9830-AD4ADF026EEA}" srcOrd="0" destOrd="0" presId="urn:microsoft.com/office/officeart/2005/8/layout/hierarchy6"/>
    <dgm:cxn modelId="{7E84A2D0-16F9-4429-AE29-45AB2358115F}" srcId="{1E597580-2DDD-489E-AB7F-B16183E29166}" destId="{D32D11A2-81DA-4765-A4F3-C2886DDBCB4F}" srcOrd="0" destOrd="0" parTransId="{6C5BE554-3B54-48AE-9A2F-C116B700F7E3}" sibTransId="{24EB62FC-69B2-4392-B847-C0DCA4472B0F}"/>
    <dgm:cxn modelId="{BC6C40D3-1474-4386-8BCE-985BCDAF2946}" srcId="{1E597580-2DDD-489E-AB7F-B16183E29166}" destId="{CD590495-76EF-4446-87E4-0FE4F0FF94F2}" srcOrd="1" destOrd="0" parTransId="{2DBDBB4E-4F3D-4B21-8A7F-4623724DF892}" sibTransId="{F04240A3-11ED-4A28-9014-4FC7FAFD56FA}"/>
    <dgm:cxn modelId="{8F9F1CD4-E123-4655-87F9-F1F7A5E7F9FB}" type="presOf" srcId="{A54F7D5D-0B82-42BF-A52B-C496F565C3FE}" destId="{5006C146-A906-40DE-8813-CA88884A49D0}" srcOrd="0" destOrd="0" presId="urn:microsoft.com/office/officeart/2005/8/layout/hierarchy6"/>
    <dgm:cxn modelId="{02CBD4E0-C52C-4FE5-865E-6B4F8E1F0A46}" type="presOf" srcId="{A2C90281-487B-496D-B5BA-32E684298877}" destId="{8D8062A5-98FF-4E99-9F63-5593DC3D619F}" srcOrd="0" destOrd="0" presId="urn:microsoft.com/office/officeart/2005/8/layout/hierarchy6"/>
    <dgm:cxn modelId="{09EB53ED-DF9F-4B6B-934C-D113E561DEA8}" srcId="{D32D11A2-81DA-4765-A4F3-C2886DDBCB4F}" destId="{3CF5BDDB-BCF1-4D12-8C86-C7F870176DEC}" srcOrd="2" destOrd="0" parTransId="{A2C90281-487B-496D-B5BA-32E684298877}" sibTransId="{848EA585-68E1-4D3B-9F79-117652C3BA0A}"/>
    <dgm:cxn modelId="{819982EF-0F71-435D-B3D6-D21D9685BB14}" type="presOf" srcId="{B3708C4A-BF18-47CE-8CC8-9DEB7A984EAF}" destId="{59899723-C2D2-4FA0-A800-BA9F8A8E7244}" srcOrd="0" destOrd="0" presId="urn:microsoft.com/office/officeart/2005/8/layout/hierarchy6"/>
    <dgm:cxn modelId="{27AC22F3-987A-47D7-98EF-3E14608E848A}" type="presOf" srcId="{1E597580-2DDD-489E-AB7F-B16183E29166}" destId="{9C540EF9-1B8F-46FE-9D46-FE7996F05410}" srcOrd="0" destOrd="0" presId="urn:microsoft.com/office/officeart/2005/8/layout/hierarchy6"/>
    <dgm:cxn modelId="{62FEFCF4-3AD8-45D3-B417-97DB76EA6BA9}" type="presOf" srcId="{D32D11A2-81DA-4765-A4F3-C2886DDBCB4F}" destId="{60643222-7FF7-4304-B5E8-012286A1C1AE}" srcOrd="0" destOrd="0" presId="urn:microsoft.com/office/officeart/2005/8/layout/hierarchy6"/>
    <dgm:cxn modelId="{FE7E87FE-7449-42C8-876A-925282C448D3}" type="presOf" srcId="{F2401EAB-8486-48D3-9D6B-2AD21A3044FB}" destId="{E515C991-71D9-41FA-B5F2-27F6F00A8B3B}" srcOrd="0" destOrd="0" presId="urn:microsoft.com/office/officeart/2005/8/layout/hierarchy6"/>
    <dgm:cxn modelId="{6D48E6C5-6B9D-4D71-BDD0-CB70FFB384DB}" type="presParOf" srcId="{893E9728-5BD7-4072-B9B2-855A929F486D}" destId="{548719C4-9399-4172-98C8-0A4E95DB6B1F}" srcOrd="0" destOrd="0" presId="urn:microsoft.com/office/officeart/2005/8/layout/hierarchy6"/>
    <dgm:cxn modelId="{C18A1B35-C627-41CD-8AA6-85E686F4A6EF}" type="presParOf" srcId="{548719C4-9399-4172-98C8-0A4E95DB6B1F}" destId="{B8AE77F9-F57F-4548-AABD-F49E1011D0A8}" srcOrd="0" destOrd="0" presId="urn:microsoft.com/office/officeart/2005/8/layout/hierarchy6"/>
    <dgm:cxn modelId="{B3206A45-4542-42B8-BAAB-6988F888E2EF}" type="presParOf" srcId="{B8AE77F9-F57F-4548-AABD-F49E1011D0A8}" destId="{00351907-D3BC-4A4D-A42D-37D4054F50B8}" srcOrd="0" destOrd="0" presId="urn:microsoft.com/office/officeart/2005/8/layout/hierarchy6"/>
    <dgm:cxn modelId="{A48076EA-F3FD-41B1-9AFB-D2D43DA6CD70}" type="presParOf" srcId="{00351907-D3BC-4A4D-A42D-37D4054F50B8}" destId="{9C540EF9-1B8F-46FE-9D46-FE7996F05410}" srcOrd="0" destOrd="0" presId="urn:microsoft.com/office/officeart/2005/8/layout/hierarchy6"/>
    <dgm:cxn modelId="{5D219BED-658A-4102-A5DD-F13D49F36E00}" type="presParOf" srcId="{00351907-D3BC-4A4D-A42D-37D4054F50B8}" destId="{A8B55711-D2DB-4DEE-9520-FAB869BBBB83}" srcOrd="1" destOrd="0" presId="urn:microsoft.com/office/officeart/2005/8/layout/hierarchy6"/>
    <dgm:cxn modelId="{DBBA4856-B16B-4DED-B563-5AB7B68829CA}" type="presParOf" srcId="{A8B55711-D2DB-4DEE-9520-FAB869BBBB83}" destId="{0AB22CC4-D564-492E-829C-CDF130E395C8}" srcOrd="0" destOrd="0" presId="urn:microsoft.com/office/officeart/2005/8/layout/hierarchy6"/>
    <dgm:cxn modelId="{92661513-07A7-4F6D-9150-DB7E49CCAE84}" type="presParOf" srcId="{A8B55711-D2DB-4DEE-9520-FAB869BBBB83}" destId="{E511A096-70F8-4A14-A39D-6B71D0A57AB6}" srcOrd="1" destOrd="0" presId="urn:microsoft.com/office/officeart/2005/8/layout/hierarchy6"/>
    <dgm:cxn modelId="{48E6E77E-BB63-41DB-8B41-ACFA89D3EDA7}" type="presParOf" srcId="{E511A096-70F8-4A14-A39D-6B71D0A57AB6}" destId="{60643222-7FF7-4304-B5E8-012286A1C1AE}" srcOrd="0" destOrd="0" presId="urn:microsoft.com/office/officeart/2005/8/layout/hierarchy6"/>
    <dgm:cxn modelId="{8829F7A9-8D13-4870-BD3D-C8AEF884E761}" type="presParOf" srcId="{E511A096-70F8-4A14-A39D-6B71D0A57AB6}" destId="{58551115-887D-4357-AE56-C923CB0B0305}" srcOrd="1" destOrd="0" presId="urn:microsoft.com/office/officeart/2005/8/layout/hierarchy6"/>
    <dgm:cxn modelId="{085C1B38-AD77-4A40-9A9B-AD6EEFE54674}" type="presParOf" srcId="{58551115-887D-4357-AE56-C923CB0B0305}" destId="{5006C146-A906-40DE-8813-CA88884A49D0}" srcOrd="0" destOrd="0" presId="urn:microsoft.com/office/officeart/2005/8/layout/hierarchy6"/>
    <dgm:cxn modelId="{D5975271-2653-45D5-9595-89B17FF0ECA8}" type="presParOf" srcId="{58551115-887D-4357-AE56-C923CB0B0305}" destId="{0BCB5D6B-A871-47EF-9DE7-86F24EE25C16}" srcOrd="1" destOrd="0" presId="urn:microsoft.com/office/officeart/2005/8/layout/hierarchy6"/>
    <dgm:cxn modelId="{0E5137F9-A75E-4015-AEA9-4EB308337C6D}" type="presParOf" srcId="{0BCB5D6B-A871-47EF-9DE7-86F24EE25C16}" destId="{13902784-EF9F-465A-9385-6CBDA41539AE}" srcOrd="0" destOrd="0" presId="urn:microsoft.com/office/officeart/2005/8/layout/hierarchy6"/>
    <dgm:cxn modelId="{5BB00365-03DC-4504-8627-44DEF60959C4}" type="presParOf" srcId="{0BCB5D6B-A871-47EF-9DE7-86F24EE25C16}" destId="{63F1B995-3E66-444E-AFDF-5DF19C5F67E8}" srcOrd="1" destOrd="0" presId="urn:microsoft.com/office/officeart/2005/8/layout/hierarchy6"/>
    <dgm:cxn modelId="{488AC334-557E-4D64-AE6B-8D5237EAAA29}" type="presParOf" srcId="{58551115-887D-4357-AE56-C923CB0B0305}" destId="{D87771B9-5B1A-4E2A-A0D5-CD038EC1FBC6}" srcOrd="2" destOrd="0" presId="urn:microsoft.com/office/officeart/2005/8/layout/hierarchy6"/>
    <dgm:cxn modelId="{EC3329BC-6923-44A0-BAF3-F432EB313EBC}" type="presParOf" srcId="{58551115-887D-4357-AE56-C923CB0B0305}" destId="{2522F557-ECA5-4302-A55A-82A3010E42F0}" srcOrd="3" destOrd="0" presId="urn:microsoft.com/office/officeart/2005/8/layout/hierarchy6"/>
    <dgm:cxn modelId="{CAB2BD6F-6AF9-4F8C-BCDB-A1F15C8AF87E}" type="presParOf" srcId="{2522F557-ECA5-4302-A55A-82A3010E42F0}" destId="{CF71D870-8A2A-496A-A473-2989E8465A08}" srcOrd="0" destOrd="0" presId="urn:microsoft.com/office/officeart/2005/8/layout/hierarchy6"/>
    <dgm:cxn modelId="{E321A07E-A391-4DD5-A14F-705F0402E17E}" type="presParOf" srcId="{2522F557-ECA5-4302-A55A-82A3010E42F0}" destId="{420D776E-E710-4DFD-A183-4B8FF6A6B8C7}" srcOrd="1" destOrd="0" presId="urn:microsoft.com/office/officeart/2005/8/layout/hierarchy6"/>
    <dgm:cxn modelId="{8C5C72E1-D311-4A06-8A19-0759F571261C}" type="presParOf" srcId="{58551115-887D-4357-AE56-C923CB0B0305}" destId="{8D8062A5-98FF-4E99-9F63-5593DC3D619F}" srcOrd="4" destOrd="0" presId="urn:microsoft.com/office/officeart/2005/8/layout/hierarchy6"/>
    <dgm:cxn modelId="{E4B76F53-559A-4032-996A-3AC253703C76}" type="presParOf" srcId="{58551115-887D-4357-AE56-C923CB0B0305}" destId="{6030E7A1-1D8C-48ED-9579-7F416F292B78}" srcOrd="5" destOrd="0" presId="urn:microsoft.com/office/officeart/2005/8/layout/hierarchy6"/>
    <dgm:cxn modelId="{13E2B659-FA77-4A33-AB63-5406C19A9BA3}" type="presParOf" srcId="{6030E7A1-1D8C-48ED-9579-7F416F292B78}" destId="{45A210D4-6BBE-4547-AD02-6D05E35811A0}" srcOrd="0" destOrd="0" presId="urn:microsoft.com/office/officeart/2005/8/layout/hierarchy6"/>
    <dgm:cxn modelId="{6300C09D-096D-4490-AE1B-658A9D9939BF}" type="presParOf" srcId="{6030E7A1-1D8C-48ED-9579-7F416F292B78}" destId="{F8AF2F7E-6320-4DB7-914F-C111D3A28163}" srcOrd="1" destOrd="0" presId="urn:microsoft.com/office/officeart/2005/8/layout/hierarchy6"/>
    <dgm:cxn modelId="{275915E9-000B-445D-90C0-095358269E5B}" type="presParOf" srcId="{A8B55711-D2DB-4DEE-9520-FAB869BBBB83}" destId="{CCD5836D-85F8-4715-B2C9-4B654D4BB4CD}" srcOrd="2" destOrd="0" presId="urn:microsoft.com/office/officeart/2005/8/layout/hierarchy6"/>
    <dgm:cxn modelId="{F7F12895-557F-4991-81E0-3281321D53B3}" type="presParOf" srcId="{A8B55711-D2DB-4DEE-9520-FAB869BBBB83}" destId="{3D782E7A-1AC1-4178-8D0C-822DF12CF249}" srcOrd="3" destOrd="0" presId="urn:microsoft.com/office/officeart/2005/8/layout/hierarchy6"/>
    <dgm:cxn modelId="{96CF6B13-87C0-478F-A9DD-ECF95929C67F}" type="presParOf" srcId="{3D782E7A-1AC1-4178-8D0C-822DF12CF249}" destId="{BBD3A594-F564-4919-8EF6-B39C2C15E8B4}" srcOrd="0" destOrd="0" presId="urn:microsoft.com/office/officeart/2005/8/layout/hierarchy6"/>
    <dgm:cxn modelId="{9ED12305-9070-4860-97C0-D39BCB8DCDC4}" type="presParOf" srcId="{3D782E7A-1AC1-4178-8D0C-822DF12CF249}" destId="{2CF27338-DC04-4515-BB47-881B4F1BE5EB}" srcOrd="1" destOrd="0" presId="urn:microsoft.com/office/officeart/2005/8/layout/hierarchy6"/>
    <dgm:cxn modelId="{1C848417-B93E-4F8E-8553-6F1C531C250C}" type="presParOf" srcId="{2CF27338-DC04-4515-BB47-881B4F1BE5EB}" destId="{E515C991-71D9-41FA-B5F2-27F6F00A8B3B}" srcOrd="0" destOrd="0" presId="urn:microsoft.com/office/officeart/2005/8/layout/hierarchy6"/>
    <dgm:cxn modelId="{DAF59B95-7348-4EC6-B126-63473DFB5EAB}" type="presParOf" srcId="{2CF27338-DC04-4515-BB47-881B4F1BE5EB}" destId="{12F37E9B-84AA-4183-903F-A7365FC6254B}" srcOrd="1" destOrd="0" presId="urn:microsoft.com/office/officeart/2005/8/layout/hierarchy6"/>
    <dgm:cxn modelId="{52B37FF2-C6A2-4977-8BBA-9FC0465AF7CF}" type="presParOf" srcId="{12F37E9B-84AA-4183-903F-A7365FC6254B}" destId="{D2B61C98-64E3-4DC8-9DDD-9BCB46F738B9}" srcOrd="0" destOrd="0" presId="urn:microsoft.com/office/officeart/2005/8/layout/hierarchy6"/>
    <dgm:cxn modelId="{83DA5AA6-A4F6-4F49-B561-48F71BB74BAA}" type="presParOf" srcId="{12F37E9B-84AA-4183-903F-A7365FC6254B}" destId="{4418CAC1-FA7E-41EB-B0E4-C83F2CBE5F48}" srcOrd="1" destOrd="0" presId="urn:microsoft.com/office/officeart/2005/8/layout/hierarchy6"/>
    <dgm:cxn modelId="{55A0D3FD-97ED-4E57-85C9-CDD5C82C42F1}" type="presParOf" srcId="{A8B55711-D2DB-4DEE-9520-FAB869BBBB83}" destId="{D81F004B-E14A-460C-9830-AD4ADF026EEA}" srcOrd="4" destOrd="0" presId="urn:microsoft.com/office/officeart/2005/8/layout/hierarchy6"/>
    <dgm:cxn modelId="{26AD9432-E1F6-4834-932C-4D32EAA2F798}" type="presParOf" srcId="{A8B55711-D2DB-4DEE-9520-FAB869BBBB83}" destId="{D078E7A6-4F2E-4E1C-950D-99723218CCC2}" srcOrd="5" destOrd="0" presId="urn:microsoft.com/office/officeart/2005/8/layout/hierarchy6"/>
    <dgm:cxn modelId="{735E12BB-5071-48EE-A48B-5A5182E9D4EA}" type="presParOf" srcId="{D078E7A6-4F2E-4E1C-950D-99723218CCC2}" destId="{59899723-C2D2-4FA0-A800-BA9F8A8E7244}" srcOrd="0" destOrd="0" presId="urn:microsoft.com/office/officeart/2005/8/layout/hierarchy6"/>
    <dgm:cxn modelId="{06A4C2FE-7002-43C3-B04F-98A37D06870C}" type="presParOf" srcId="{D078E7A6-4F2E-4E1C-950D-99723218CCC2}" destId="{E4D061D7-5FBC-4F16-8DA8-4130060DE3F6}" srcOrd="1" destOrd="0" presId="urn:microsoft.com/office/officeart/2005/8/layout/hierarchy6"/>
    <dgm:cxn modelId="{A27A8E05-AA83-46F8-A7F3-EB77C640220C}" type="presParOf" srcId="{E4D061D7-5FBC-4F16-8DA8-4130060DE3F6}" destId="{0158B016-EE08-4325-A705-6F44E0717C11}" srcOrd="0" destOrd="0" presId="urn:microsoft.com/office/officeart/2005/8/layout/hierarchy6"/>
    <dgm:cxn modelId="{A04A6EA4-0282-478B-9442-12B06FD60923}" type="presParOf" srcId="{E4D061D7-5FBC-4F16-8DA8-4130060DE3F6}" destId="{0F833841-69AE-4727-8E87-BDE0EBC7714F}" srcOrd="1" destOrd="0" presId="urn:microsoft.com/office/officeart/2005/8/layout/hierarchy6"/>
    <dgm:cxn modelId="{730B3E39-6806-4EE5-A919-6CF33A594E1B}" type="presParOf" srcId="{0F833841-69AE-4727-8E87-BDE0EBC7714F}" destId="{90B4D177-DD79-4F58-9D58-34246923B200}" srcOrd="0" destOrd="0" presId="urn:microsoft.com/office/officeart/2005/8/layout/hierarchy6"/>
    <dgm:cxn modelId="{62BE0C5A-BF01-4143-A948-9F858063B4D5}" type="presParOf" srcId="{0F833841-69AE-4727-8E87-BDE0EBC7714F}" destId="{7F526684-3748-46CA-9D77-D0D3226E9103}" srcOrd="1" destOrd="0" presId="urn:microsoft.com/office/officeart/2005/8/layout/hierarchy6"/>
    <dgm:cxn modelId="{FF39476D-8B77-4626-B2A7-FF7BD3881615}" type="presParOf" srcId="{893E9728-5BD7-4072-B9B2-855A929F486D}" destId="{10714E91-559E-4DC2-B53B-5CCD8A946EB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0EF9-1B8F-46FE-9D46-FE7996F05410}">
      <dsp:nvSpPr>
        <dsp:cNvPr id="0" name=""/>
        <dsp:cNvSpPr/>
      </dsp:nvSpPr>
      <dsp:spPr>
        <a:xfrm>
          <a:off x="5421091" y="105048"/>
          <a:ext cx="1282909" cy="855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首頁</a:t>
          </a:r>
        </a:p>
      </dsp:txBody>
      <dsp:txXfrm>
        <a:off x="5446141" y="130098"/>
        <a:ext cx="1232809" cy="805173"/>
      </dsp:txXfrm>
    </dsp:sp>
    <dsp:sp modelId="{0AB22CC4-D564-492E-829C-CDF130E395C8}">
      <dsp:nvSpPr>
        <dsp:cNvPr id="0" name=""/>
        <dsp:cNvSpPr/>
      </dsp:nvSpPr>
      <dsp:spPr>
        <a:xfrm>
          <a:off x="2310035" y="960321"/>
          <a:ext cx="3752511" cy="342109"/>
        </a:xfrm>
        <a:custGeom>
          <a:avLst/>
          <a:gdLst/>
          <a:ahLst/>
          <a:cxnLst/>
          <a:rect l="0" t="0" r="0" b="0"/>
          <a:pathLst>
            <a:path>
              <a:moveTo>
                <a:pt x="3752511" y="0"/>
              </a:moveTo>
              <a:lnTo>
                <a:pt x="3752511" y="171054"/>
              </a:lnTo>
              <a:lnTo>
                <a:pt x="0" y="171054"/>
              </a:lnTo>
              <a:lnTo>
                <a:pt x="0" y="342109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3222-7FF7-4304-B5E8-012286A1C1AE}">
      <dsp:nvSpPr>
        <dsp:cNvPr id="0" name=""/>
        <dsp:cNvSpPr/>
      </dsp:nvSpPr>
      <dsp:spPr>
        <a:xfrm>
          <a:off x="1668580" y="1302431"/>
          <a:ext cx="1282909" cy="8552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商品列表</a:t>
          </a:r>
        </a:p>
      </dsp:txBody>
      <dsp:txXfrm>
        <a:off x="1693630" y="1327481"/>
        <a:ext cx="1232809" cy="805173"/>
      </dsp:txXfrm>
    </dsp:sp>
    <dsp:sp modelId="{7A553DFB-1461-43FD-9F3F-CA6A632E8642}">
      <dsp:nvSpPr>
        <dsp:cNvPr id="0" name=""/>
        <dsp:cNvSpPr/>
      </dsp:nvSpPr>
      <dsp:spPr>
        <a:xfrm>
          <a:off x="2264315" y="2157704"/>
          <a:ext cx="91440" cy="342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DFAA5-37E1-48F2-A71A-29148B2E19EF}">
      <dsp:nvSpPr>
        <dsp:cNvPr id="0" name=""/>
        <dsp:cNvSpPr/>
      </dsp:nvSpPr>
      <dsp:spPr>
        <a:xfrm>
          <a:off x="1668580" y="2499813"/>
          <a:ext cx="1282909" cy="85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商品頁面</a:t>
          </a:r>
        </a:p>
      </dsp:txBody>
      <dsp:txXfrm>
        <a:off x="1693630" y="2524863"/>
        <a:ext cx="1232809" cy="805173"/>
      </dsp:txXfrm>
    </dsp:sp>
    <dsp:sp modelId="{5006C146-A906-40DE-8813-CA88884A49D0}">
      <dsp:nvSpPr>
        <dsp:cNvPr id="0" name=""/>
        <dsp:cNvSpPr/>
      </dsp:nvSpPr>
      <dsp:spPr>
        <a:xfrm>
          <a:off x="642252" y="3355086"/>
          <a:ext cx="1667782" cy="342109"/>
        </a:xfrm>
        <a:custGeom>
          <a:avLst/>
          <a:gdLst/>
          <a:ahLst/>
          <a:cxnLst/>
          <a:rect l="0" t="0" r="0" b="0"/>
          <a:pathLst>
            <a:path>
              <a:moveTo>
                <a:pt x="1667782" y="0"/>
              </a:moveTo>
              <a:lnTo>
                <a:pt x="1667782" y="171054"/>
              </a:lnTo>
              <a:lnTo>
                <a:pt x="0" y="171054"/>
              </a:lnTo>
              <a:lnTo>
                <a:pt x="0" y="3421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02784-EF9F-465A-9385-6CBDA41539AE}">
      <dsp:nvSpPr>
        <dsp:cNvPr id="0" name=""/>
        <dsp:cNvSpPr/>
      </dsp:nvSpPr>
      <dsp:spPr>
        <a:xfrm>
          <a:off x="797" y="3697196"/>
          <a:ext cx="1282909" cy="85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商品介紹</a:t>
          </a:r>
        </a:p>
      </dsp:txBody>
      <dsp:txXfrm>
        <a:off x="25847" y="3722246"/>
        <a:ext cx="1232809" cy="805173"/>
      </dsp:txXfrm>
    </dsp:sp>
    <dsp:sp modelId="{D87771B9-5B1A-4E2A-A0D5-CD038EC1FBC6}">
      <dsp:nvSpPr>
        <dsp:cNvPr id="0" name=""/>
        <dsp:cNvSpPr/>
      </dsp:nvSpPr>
      <dsp:spPr>
        <a:xfrm>
          <a:off x="2264315" y="3355086"/>
          <a:ext cx="91440" cy="342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D870-8A2A-496A-A473-2989E8465A08}">
      <dsp:nvSpPr>
        <dsp:cNvPr id="0" name=""/>
        <dsp:cNvSpPr/>
      </dsp:nvSpPr>
      <dsp:spPr>
        <a:xfrm>
          <a:off x="1668580" y="3697196"/>
          <a:ext cx="1282909" cy="85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評論</a:t>
          </a:r>
        </a:p>
      </dsp:txBody>
      <dsp:txXfrm>
        <a:off x="1693630" y="3722246"/>
        <a:ext cx="1232809" cy="805173"/>
      </dsp:txXfrm>
    </dsp:sp>
    <dsp:sp modelId="{8D8062A5-98FF-4E99-9F63-5593DC3D619F}">
      <dsp:nvSpPr>
        <dsp:cNvPr id="0" name=""/>
        <dsp:cNvSpPr/>
      </dsp:nvSpPr>
      <dsp:spPr>
        <a:xfrm>
          <a:off x="2310035" y="3355086"/>
          <a:ext cx="1667782" cy="34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4"/>
              </a:lnTo>
              <a:lnTo>
                <a:pt x="1667782" y="171054"/>
              </a:lnTo>
              <a:lnTo>
                <a:pt x="1667782" y="3421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210D4-6BBE-4547-AD02-6D05E35811A0}">
      <dsp:nvSpPr>
        <dsp:cNvPr id="0" name=""/>
        <dsp:cNvSpPr/>
      </dsp:nvSpPr>
      <dsp:spPr>
        <a:xfrm>
          <a:off x="3336363" y="3697196"/>
          <a:ext cx="1282909" cy="85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問答</a:t>
          </a:r>
        </a:p>
      </dsp:txBody>
      <dsp:txXfrm>
        <a:off x="3361413" y="3722246"/>
        <a:ext cx="1232809" cy="805173"/>
      </dsp:txXfrm>
    </dsp:sp>
    <dsp:sp modelId="{CCD5836D-85F8-4715-B2C9-4B654D4BB4CD}">
      <dsp:nvSpPr>
        <dsp:cNvPr id="0" name=""/>
        <dsp:cNvSpPr/>
      </dsp:nvSpPr>
      <dsp:spPr>
        <a:xfrm>
          <a:off x="6062546" y="960321"/>
          <a:ext cx="1250837" cy="34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4"/>
              </a:lnTo>
              <a:lnTo>
                <a:pt x="1250837" y="171054"/>
              </a:lnTo>
              <a:lnTo>
                <a:pt x="1250837" y="342109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3A594-F564-4919-8EF6-B39C2C15E8B4}">
      <dsp:nvSpPr>
        <dsp:cNvPr id="0" name=""/>
        <dsp:cNvSpPr/>
      </dsp:nvSpPr>
      <dsp:spPr>
        <a:xfrm>
          <a:off x="6671929" y="1302431"/>
          <a:ext cx="1282909" cy="8552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會員</a:t>
          </a:r>
        </a:p>
      </dsp:txBody>
      <dsp:txXfrm>
        <a:off x="6696979" y="1327481"/>
        <a:ext cx="1232809" cy="805173"/>
      </dsp:txXfrm>
    </dsp:sp>
    <dsp:sp modelId="{E4B1A448-183B-49CD-912E-3E13B29A07A6}">
      <dsp:nvSpPr>
        <dsp:cNvPr id="0" name=""/>
        <dsp:cNvSpPr/>
      </dsp:nvSpPr>
      <dsp:spPr>
        <a:xfrm>
          <a:off x="6479492" y="2157704"/>
          <a:ext cx="833891" cy="342109"/>
        </a:xfrm>
        <a:custGeom>
          <a:avLst/>
          <a:gdLst/>
          <a:ahLst/>
          <a:cxnLst/>
          <a:rect l="0" t="0" r="0" b="0"/>
          <a:pathLst>
            <a:path>
              <a:moveTo>
                <a:pt x="833891" y="0"/>
              </a:moveTo>
              <a:lnTo>
                <a:pt x="833891" y="171054"/>
              </a:lnTo>
              <a:lnTo>
                <a:pt x="0" y="171054"/>
              </a:lnTo>
              <a:lnTo>
                <a:pt x="0" y="3421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A9FF-C3B9-4494-8111-1007FE533E66}">
      <dsp:nvSpPr>
        <dsp:cNvPr id="0" name=""/>
        <dsp:cNvSpPr/>
      </dsp:nvSpPr>
      <dsp:spPr>
        <a:xfrm>
          <a:off x="5838037" y="2499813"/>
          <a:ext cx="1282909" cy="85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登入</a:t>
          </a:r>
        </a:p>
      </dsp:txBody>
      <dsp:txXfrm>
        <a:off x="5863087" y="2524863"/>
        <a:ext cx="1232809" cy="805173"/>
      </dsp:txXfrm>
    </dsp:sp>
    <dsp:sp modelId="{FCD8A7B0-806E-4812-94B3-0BA8FB4A3CF9}">
      <dsp:nvSpPr>
        <dsp:cNvPr id="0" name=""/>
        <dsp:cNvSpPr/>
      </dsp:nvSpPr>
      <dsp:spPr>
        <a:xfrm>
          <a:off x="5645601" y="3355086"/>
          <a:ext cx="833891" cy="342109"/>
        </a:xfrm>
        <a:custGeom>
          <a:avLst/>
          <a:gdLst/>
          <a:ahLst/>
          <a:cxnLst/>
          <a:rect l="0" t="0" r="0" b="0"/>
          <a:pathLst>
            <a:path>
              <a:moveTo>
                <a:pt x="833891" y="0"/>
              </a:moveTo>
              <a:lnTo>
                <a:pt x="833891" y="171054"/>
              </a:lnTo>
              <a:lnTo>
                <a:pt x="0" y="171054"/>
              </a:lnTo>
              <a:lnTo>
                <a:pt x="0" y="3421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856AF-4D64-47E1-B0EA-6DD9C29BFCF1}">
      <dsp:nvSpPr>
        <dsp:cNvPr id="0" name=""/>
        <dsp:cNvSpPr/>
      </dsp:nvSpPr>
      <dsp:spPr>
        <a:xfrm>
          <a:off x="5004146" y="3697196"/>
          <a:ext cx="1282909" cy="85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會員資料</a:t>
          </a:r>
          <a:r>
            <a:rPr lang="en-US" altLang="zh-TW" sz="1600" kern="1200" dirty="0"/>
            <a:t>(</a:t>
          </a:r>
          <a:r>
            <a:rPr lang="zh-TW" altLang="en-US" sz="1600" kern="1200" dirty="0"/>
            <a:t>訂單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5029196" y="3722246"/>
        <a:ext cx="1232809" cy="805173"/>
      </dsp:txXfrm>
    </dsp:sp>
    <dsp:sp modelId="{09D1B3F8-DC7A-497D-B04B-CE061AFAC71B}">
      <dsp:nvSpPr>
        <dsp:cNvPr id="0" name=""/>
        <dsp:cNvSpPr/>
      </dsp:nvSpPr>
      <dsp:spPr>
        <a:xfrm>
          <a:off x="6479492" y="3355086"/>
          <a:ext cx="833891" cy="34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4"/>
              </a:lnTo>
              <a:lnTo>
                <a:pt x="833891" y="171054"/>
              </a:lnTo>
              <a:lnTo>
                <a:pt x="833891" y="3421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F7411-1B04-4BC9-86F0-4F86C9ADD521}">
      <dsp:nvSpPr>
        <dsp:cNvPr id="0" name=""/>
        <dsp:cNvSpPr/>
      </dsp:nvSpPr>
      <dsp:spPr>
        <a:xfrm>
          <a:off x="6671929" y="3697196"/>
          <a:ext cx="1282909" cy="85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會員評論、問答</a:t>
          </a:r>
        </a:p>
      </dsp:txBody>
      <dsp:txXfrm>
        <a:off x="6696979" y="3722246"/>
        <a:ext cx="1232809" cy="805173"/>
      </dsp:txXfrm>
    </dsp:sp>
    <dsp:sp modelId="{CC951B5A-E215-4740-9CFE-58D74D532567}">
      <dsp:nvSpPr>
        <dsp:cNvPr id="0" name=""/>
        <dsp:cNvSpPr/>
      </dsp:nvSpPr>
      <dsp:spPr>
        <a:xfrm>
          <a:off x="7313384" y="2157704"/>
          <a:ext cx="833891" cy="34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4"/>
              </a:lnTo>
              <a:lnTo>
                <a:pt x="833891" y="171054"/>
              </a:lnTo>
              <a:lnTo>
                <a:pt x="833891" y="3421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C51F0-5094-4B49-9655-22337D0E9173}">
      <dsp:nvSpPr>
        <dsp:cNvPr id="0" name=""/>
        <dsp:cNvSpPr/>
      </dsp:nvSpPr>
      <dsp:spPr>
        <a:xfrm>
          <a:off x="7505820" y="2499813"/>
          <a:ext cx="1282909" cy="85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註冊</a:t>
          </a:r>
        </a:p>
      </dsp:txBody>
      <dsp:txXfrm>
        <a:off x="7530870" y="2524863"/>
        <a:ext cx="1232809" cy="805173"/>
      </dsp:txXfrm>
    </dsp:sp>
    <dsp:sp modelId="{D81F004B-E14A-460C-9830-AD4ADF026EEA}">
      <dsp:nvSpPr>
        <dsp:cNvPr id="0" name=""/>
        <dsp:cNvSpPr/>
      </dsp:nvSpPr>
      <dsp:spPr>
        <a:xfrm>
          <a:off x="6062546" y="960321"/>
          <a:ext cx="3752511" cy="34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4"/>
              </a:lnTo>
              <a:lnTo>
                <a:pt x="3752511" y="171054"/>
              </a:lnTo>
              <a:lnTo>
                <a:pt x="3752511" y="342109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99723-C2D2-4FA0-A800-BA9F8A8E7244}">
      <dsp:nvSpPr>
        <dsp:cNvPr id="0" name=""/>
        <dsp:cNvSpPr/>
      </dsp:nvSpPr>
      <dsp:spPr>
        <a:xfrm>
          <a:off x="9173603" y="1302431"/>
          <a:ext cx="1282909" cy="8552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購物車</a:t>
          </a:r>
        </a:p>
      </dsp:txBody>
      <dsp:txXfrm>
        <a:off x="9198653" y="1327481"/>
        <a:ext cx="1232809" cy="805173"/>
      </dsp:txXfrm>
    </dsp:sp>
    <dsp:sp modelId="{0158B016-EE08-4325-A705-6F44E0717C11}">
      <dsp:nvSpPr>
        <dsp:cNvPr id="0" name=""/>
        <dsp:cNvSpPr/>
      </dsp:nvSpPr>
      <dsp:spPr>
        <a:xfrm>
          <a:off x="9769338" y="2157704"/>
          <a:ext cx="91440" cy="342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D177-DD79-4F58-9D58-34246923B200}">
      <dsp:nvSpPr>
        <dsp:cNvPr id="0" name=""/>
        <dsp:cNvSpPr/>
      </dsp:nvSpPr>
      <dsp:spPr>
        <a:xfrm>
          <a:off x="9173603" y="2499813"/>
          <a:ext cx="1282909" cy="85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結帳</a:t>
          </a:r>
        </a:p>
      </dsp:txBody>
      <dsp:txXfrm>
        <a:off x="9198653" y="2524863"/>
        <a:ext cx="1232809" cy="805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0EF9-1B8F-46FE-9D46-FE7996F05410}">
      <dsp:nvSpPr>
        <dsp:cNvPr id="0" name=""/>
        <dsp:cNvSpPr/>
      </dsp:nvSpPr>
      <dsp:spPr>
        <a:xfrm>
          <a:off x="3374735" y="0"/>
          <a:ext cx="2215850" cy="9432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管理者登入</a:t>
          </a:r>
        </a:p>
      </dsp:txBody>
      <dsp:txXfrm>
        <a:off x="3402361" y="27626"/>
        <a:ext cx="2160598" cy="887968"/>
      </dsp:txXfrm>
    </dsp:sp>
    <dsp:sp modelId="{0AB22CC4-D564-492E-829C-CDF130E395C8}">
      <dsp:nvSpPr>
        <dsp:cNvPr id="0" name=""/>
        <dsp:cNvSpPr/>
      </dsp:nvSpPr>
      <dsp:spPr>
        <a:xfrm>
          <a:off x="1421467" y="943220"/>
          <a:ext cx="3061193" cy="738714"/>
        </a:xfrm>
        <a:custGeom>
          <a:avLst/>
          <a:gdLst/>
          <a:ahLst/>
          <a:cxnLst/>
          <a:rect l="0" t="0" r="0" b="0"/>
          <a:pathLst>
            <a:path>
              <a:moveTo>
                <a:pt x="3061193" y="0"/>
              </a:moveTo>
              <a:lnTo>
                <a:pt x="3061193" y="369357"/>
              </a:lnTo>
              <a:lnTo>
                <a:pt x="0" y="369357"/>
              </a:lnTo>
              <a:lnTo>
                <a:pt x="0" y="73871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3222-7FF7-4304-B5E8-012286A1C1AE}">
      <dsp:nvSpPr>
        <dsp:cNvPr id="0" name=""/>
        <dsp:cNvSpPr/>
      </dsp:nvSpPr>
      <dsp:spPr>
        <a:xfrm>
          <a:off x="714052" y="1681934"/>
          <a:ext cx="1414830" cy="9432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商品管理</a:t>
          </a:r>
        </a:p>
      </dsp:txBody>
      <dsp:txXfrm>
        <a:off x="741678" y="1709560"/>
        <a:ext cx="1359578" cy="887968"/>
      </dsp:txXfrm>
    </dsp:sp>
    <dsp:sp modelId="{5006C146-A906-40DE-8813-CA88884A49D0}">
      <dsp:nvSpPr>
        <dsp:cNvPr id="0" name=""/>
        <dsp:cNvSpPr/>
      </dsp:nvSpPr>
      <dsp:spPr>
        <a:xfrm>
          <a:off x="885527" y="2625155"/>
          <a:ext cx="535939" cy="377288"/>
        </a:xfrm>
        <a:custGeom>
          <a:avLst/>
          <a:gdLst/>
          <a:ahLst/>
          <a:cxnLst/>
          <a:rect l="0" t="0" r="0" b="0"/>
          <a:pathLst>
            <a:path>
              <a:moveTo>
                <a:pt x="535939" y="0"/>
              </a:moveTo>
              <a:lnTo>
                <a:pt x="535939" y="188644"/>
              </a:lnTo>
              <a:lnTo>
                <a:pt x="0" y="188644"/>
              </a:lnTo>
              <a:lnTo>
                <a:pt x="0" y="37728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02784-EF9F-465A-9385-6CBDA41539AE}">
      <dsp:nvSpPr>
        <dsp:cNvPr id="0" name=""/>
        <dsp:cNvSpPr/>
      </dsp:nvSpPr>
      <dsp:spPr>
        <a:xfrm>
          <a:off x="0" y="3002443"/>
          <a:ext cx="1771055" cy="94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商品增刪改</a:t>
          </a:r>
        </a:p>
      </dsp:txBody>
      <dsp:txXfrm>
        <a:off x="27626" y="3030069"/>
        <a:ext cx="1715803" cy="887968"/>
      </dsp:txXfrm>
    </dsp:sp>
    <dsp:sp modelId="{D87771B9-5B1A-4E2A-A0D5-CD038EC1FBC6}">
      <dsp:nvSpPr>
        <dsp:cNvPr id="0" name=""/>
        <dsp:cNvSpPr/>
      </dsp:nvSpPr>
      <dsp:spPr>
        <a:xfrm>
          <a:off x="1421467" y="2625155"/>
          <a:ext cx="1271479" cy="36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38"/>
              </a:lnTo>
              <a:lnTo>
                <a:pt x="1271479" y="182838"/>
              </a:lnTo>
              <a:lnTo>
                <a:pt x="1271479" y="365676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D870-8A2A-496A-A473-2989E8465A08}">
      <dsp:nvSpPr>
        <dsp:cNvPr id="0" name=""/>
        <dsp:cNvSpPr/>
      </dsp:nvSpPr>
      <dsp:spPr>
        <a:xfrm>
          <a:off x="1985531" y="2990831"/>
          <a:ext cx="1414830" cy="94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管理評論</a:t>
          </a:r>
        </a:p>
      </dsp:txBody>
      <dsp:txXfrm>
        <a:off x="2013157" y="3018457"/>
        <a:ext cx="1359578" cy="887968"/>
      </dsp:txXfrm>
    </dsp:sp>
    <dsp:sp modelId="{8D8062A5-98FF-4E99-9F63-5593DC3D619F}">
      <dsp:nvSpPr>
        <dsp:cNvPr id="0" name=""/>
        <dsp:cNvSpPr/>
      </dsp:nvSpPr>
      <dsp:spPr>
        <a:xfrm>
          <a:off x="1421467" y="2625155"/>
          <a:ext cx="2793327" cy="37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44"/>
              </a:lnTo>
              <a:lnTo>
                <a:pt x="2793327" y="188644"/>
              </a:lnTo>
              <a:lnTo>
                <a:pt x="2793327" y="37728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210D4-6BBE-4547-AD02-6D05E35811A0}">
      <dsp:nvSpPr>
        <dsp:cNvPr id="0" name=""/>
        <dsp:cNvSpPr/>
      </dsp:nvSpPr>
      <dsp:spPr>
        <a:xfrm>
          <a:off x="3507379" y="3002443"/>
          <a:ext cx="1414830" cy="94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管理問答</a:t>
          </a:r>
        </a:p>
      </dsp:txBody>
      <dsp:txXfrm>
        <a:off x="3535005" y="3030069"/>
        <a:ext cx="1359578" cy="887968"/>
      </dsp:txXfrm>
    </dsp:sp>
    <dsp:sp modelId="{CCD5836D-85F8-4715-B2C9-4B654D4BB4CD}">
      <dsp:nvSpPr>
        <dsp:cNvPr id="0" name=""/>
        <dsp:cNvSpPr/>
      </dsp:nvSpPr>
      <dsp:spPr>
        <a:xfrm>
          <a:off x="4482660" y="943220"/>
          <a:ext cx="1683495" cy="72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009"/>
              </a:lnTo>
              <a:lnTo>
                <a:pt x="1683495" y="361009"/>
              </a:lnTo>
              <a:lnTo>
                <a:pt x="1683495" y="722019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3A594-F564-4919-8EF6-B39C2C15E8B4}">
      <dsp:nvSpPr>
        <dsp:cNvPr id="0" name=""/>
        <dsp:cNvSpPr/>
      </dsp:nvSpPr>
      <dsp:spPr>
        <a:xfrm>
          <a:off x="5458741" y="1665239"/>
          <a:ext cx="1414830" cy="9432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會員管理</a:t>
          </a:r>
        </a:p>
      </dsp:txBody>
      <dsp:txXfrm>
        <a:off x="5486367" y="1692865"/>
        <a:ext cx="1359578" cy="887968"/>
      </dsp:txXfrm>
    </dsp:sp>
    <dsp:sp modelId="{E515C991-71D9-41FA-B5F2-27F6F00A8B3B}">
      <dsp:nvSpPr>
        <dsp:cNvPr id="0" name=""/>
        <dsp:cNvSpPr/>
      </dsp:nvSpPr>
      <dsp:spPr>
        <a:xfrm>
          <a:off x="6166156" y="2608460"/>
          <a:ext cx="419497" cy="39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91"/>
              </a:lnTo>
              <a:lnTo>
                <a:pt x="419497" y="196991"/>
              </a:lnTo>
              <a:lnTo>
                <a:pt x="419497" y="393983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61C98-64E3-4DC8-9DDD-9BCB46F738B9}">
      <dsp:nvSpPr>
        <dsp:cNvPr id="0" name=""/>
        <dsp:cNvSpPr/>
      </dsp:nvSpPr>
      <dsp:spPr>
        <a:xfrm>
          <a:off x="5878238" y="3002443"/>
          <a:ext cx="1414830" cy="94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/>
            <a:t>會員資料查詢</a:t>
          </a:r>
          <a:endParaRPr lang="zh-TW" altLang="en-US" sz="1800" kern="1200" dirty="0"/>
        </a:p>
      </dsp:txBody>
      <dsp:txXfrm>
        <a:off x="5905864" y="3030069"/>
        <a:ext cx="1359578" cy="887968"/>
      </dsp:txXfrm>
    </dsp:sp>
    <dsp:sp modelId="{D81F004B-E14A-460C-9830-AD4ADF026EEA}">
      <dsp:nvSpPr>
        <dsp:cNvPr id="0" name=""/>
        <dsp:cNvSpPr/>
      </dsp:nvSpPr>
      <dsp:spPr>
        <a:xfrm>
          <a:off x="4482660" y="943220"/>
          <a:ext cx="4100881" cy="738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57"/>
              </a:lnTo>
              <a:lnTo>
                <a:pt x="4100881" y="369357"/>
              </a:lnTo>
              <a:lnTo>
                <a:pt x="4100881" y="73871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99723-C2D2-4FA0-A800-BA9F8A8E7244}">
      <dsp:nvSpPr>
        <dsp:cNvPr id="0" name=""/>
        <dsp:cNvSpPr/>
      </dsp:nvSpPr>
      <dsp:spPr>
        <a:xfrm>
          <a:off x="7876127" y="1681934"/>
          <a:ext cx="1414830" cy="9432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訂單管理</a:t>
          </a:r>
        </a:p>
      </dsp:txBody>
      <dsp:txXfrm>
        <a:off x="7903753" y="1709560"/>
        <a:ext cx="1359578" cy="887968"/>
      </dsp:txXfrm>
    </dsp:sp>
    <dsp:sp modelId="{0158B016-EE08-4325-A705-6F44E0717C11}">
      <dsp:nvSpPr>
        <dsp:cNvPr id="0" name=""/>
        <dsp:cNvSpPr/>
      </dsp:nvSpPr>
      <dsp:spPr>
        <a:xfrm>
          <a:off x="8537822" y="2625155"/>
          <a:ext cx="91440" cy="377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28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D177-DD79-4F58-9D58-34246923B200}">
      <dsp:nvSpPr>
        <dsp:cNvPr id="0" name=""/>
        <dsp:cNvSpPr/>
      </dsp:nvSpPr>
      <dsp:spPr>
        <a:xfrm>
          <a:off x="7717517" y="3002443"/>
          <a:ext cx="1732049" cy="94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更新訂單</a:t>
          </a:r>
        </a:p>
      </dsp:txBody>
      <dsp:txXfrm>
        <a:off x="7745143" y="3030069"/>
        <a:ext cx="1676797" cy="88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/>
              <a:t>前端網頁開發專題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16</a:t>
            </a:r>
            <a:r>
              <a:rPr lang="zh-TW" altLang="en-US" dirty="0"/>
              <a:t> 許芳瑜</a:t>
            </a:r>
          </a:p>
        </p:txBody>
      </p:sp>
    </p:spTree>
    <p:extLst>
      <p:ext uri="{BB962C8B-B14F-4D97-AF65-F5344CB8AC3E}">
        <p14:creationId xmlns:p14="http://schemas.microsoft.com/office/powerpoint/2010/main" val="7277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635F-9D41-4DDA-8686-1F13265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</a:t>
            </a:r>
            <a:r>
              <a:rPr lang="en-US" altLang="zh-TW" sz="2400" dirty="0"/>
              <a:t>&amp;</a:t>
            </a:r>
            <a:r>
              <a:rPr lang="zh-TW" altLang="en-US" sz="2400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16DD73-31D6-4107-89F0-8EDCAABF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44" y="2127270"/>
            <a:ext cx="5605437" cy="37355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E56617-5D06-44DC-B06D-3F3EE80B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94" y="2127271"/>
            <a:ext cx="5605437" cy="37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44E33-9E96-4D24-9ED0-F01CB9A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網站架構 </a:t>
            </a:r>
            <a:r>
              <a:rPr lang="en-US" altLang="zh-TW" sz="2400" dirty="0"/>
              <a:t>—</a:t>
            </a:r>
            <a:r>
              <a:rPr lang="zh-TW" altLang="en-US" sz="2400" dirty="0"/>
              <a:t> 後台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60C5D3AE-DD7D-40AC-98F9-84A51DC97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650916"/>
              </p:ext>
            </p:extLst>
          </p:nvPr>
        </p:nvGraphicFramePr>
        <p:xfrm>
          <a:off x="1157293" y="1982029"/>
          <a:ext cx="9453742" cy="430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1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2CD33-6911-415E-8BAF-E53A77DA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後台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E331E9B-28CA-412A-B94F-65E57B0F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6" y="1118538"/>
            <a:ext cx="7734294" cy="5154246"/>
          </a:xfrm>
        </p:spPr>
      </p:pic>
    </p:spTree>
    <p:extLst>
      <p:ext uri="{BB962C8B-B14F-4D97-AF65-F5344CB8AC3E}">
        <p14:creationId xmlns:p14="http://schemas.microsoft.com/office/powerpoint/2010/main" val="41770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2311568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登山用品網站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91E8DB-E002-416A-8431-7B995BCB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09" y="549589"/>
            <a:ext cx="7773339" cy="61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7" y="510401"/>
            <a:ext cx="9720072" cy="149961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網站架構 </a:t>
            </a:r>
            <a:r>
              <a:rPr lang="en-US" altLang="zh-TW" sz="2400" dirty="0"/>
              <a:t>—</a:t>
            </a:r>
            <a:r>
              <a:rPr lang="zh-TW" altLang="en-US" sz="2400" dirty="0"/>
              <a:t> 前台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104226"/>
              </p:ext>
            </p:extLst>
          </p:nvPr>
        </p:nvGraphicFramePr>
        <p:xfrm>
          <a:off x="1145803" y="1823181"/>
          <a:ext cx="10457311" cy="465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31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首頁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2" y="482138"/>
            <a:ext cx="2192826" cy="6124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62" y="5243530"/>
            <a:ext cx="2170432" cy="13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購物列表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CB7A7F7-DEDB-4B69-A527-B30484ED0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336" y="488462"/>
            <a:ext cx="4052602" cy="6089625"/>
          </a:xfrm>
        </p:spPr>
      </p:pic>
    </p:spTree>
    <p:extLst>
      <p:ext uri="{BB962C8B-B14F-4D97-AF65-F5344CB8AC3E}">
        <p14:creationId xmlns:p14="http://schemas.microsoft.com/office/powerpoint/2010/main" val="37358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商品介紹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83" y="1671449"/>
            <a:ext cx="3388137" cy="2568633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5" y="73469"/>
            <a:ext cx="3438336" cy="6684354"/>
          </a:xfrm>
        </p:spPr>
      </p:pic>
    </p:spTree>
    <p:extLst>
      <p:ext uri="{BB962C8B-B14F-4D97-AF65-F5344CB8AC3E}">
        <p14:creationId xmlns:p14="http://schemas.microsoft.com/office/powerpoint/2010/main" val="11615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購物車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437B88-C9C4-4DF4-9CD0-41D9EF53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619" y="733922"/>
            <a:ext cx="6970845" cy="5390155"/>
          </a:xfrm>
        </p:spPr>
      </p:pic>
    </p:spTree>
    <p:extLst>
      <p:ext uri="{BB962C8B-B14F-4D97-AF65-F5344CB8AC3E}">
        <p14:creationId xmlns:p14="http://schemas.microsoft.com/office/powerpoint/2010/main" val="361058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B3ECC216-57D3-40F3-8F02-12E7E4E79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524" y="715436"/>
            <a:ext cx="6049077" cy="585247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AF87F1-6B9A-49E5-BDF4-67577B1C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39" y="585215"/>
            <a:ext cx="9720072" cy="149961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結帳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9BB083-FDE8-4561-8678-599B9AA7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22" y="715436"/>
            <a:ext cx="6049077" cy="58524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C8B7FE-9E02-46A5-ACF5-4E03DD7A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523" y="715436"/>
            <a:ext cx="6049077" cy="58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83605-4F7A-4AA1-A40C-50836FDF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會員資料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28C78EF9-98DF-4A28-86D0-4C732D610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71" y="1335024"/>
            <a:ext cx="7754029" cy="5167398"/>
          </a:xfrm>
        </p:spPr>
      </p:pic>
    </p:spTree>
    <p:extLst>
      <p:ext uri="{BB962C8B-B14F-4D97-AF65-F5344CB8AC3E}">
        <p14:creationId xmlns:p14="http://schemas.microsoft.com/office/powerpoint/2010/main" val="192696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749</TotalTime>
  <Words>83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積分</vt:lpstr>
      <vt:lpstr>前端網頁開發專題</vt:lpstr>
      <vt:lpstr>主題</vt:lpstr>
      <vt:lpstr>網站架構 — 前台</vt:lpstr>
      <vt:lpstr>首頁</vt:lpstr>
      <vt:lpstr>購物列表</vt:lpstr>
      <vt:lpstr>商品介紹</vt:lpstr>
      <vt:lpstr>購物車</vt:lpstr>
      <vt:lpstr>結帳</vt:lpstr>
      <vt:lpstr>會員資料</vt:lpstr>
      <vt:lpstr>註冊&amp;登入</vt:lpstr>
      <vt:lpstr>網站架構 — 後台</vt:lpstr>
      <vt:lpstr>後台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前端網頁開發專題</dc:title>
  <dc:creator>USER</dc:creator>
  <cp:lastModifiedBy>芳瑜 許</cp:lastModifiedBy>
  <cp:revision>18</cp:revision>
  <dcterms:created xsi:type="dcterms:W3CDTF">2020-12-18T07:49:33Z</dcterms:created>
  <dcterms:modified xsi:type="dcterms:W3CDTF">2020-12-22T12:45:35Z</dcterms:modified>
</cp:coreProperties>
</file>