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5" r:id="rId7"/>
    <p:sldId id="267" r:id="rId8"/>
    <p:sldId id="268" r:id="rId9"/>
    <p:sldId id="269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4E9"/>
    <a:srgbClr val="ECC932"/>
    <a:srgbClr val="E5EBEF"/>
    <a:srgbClr val="DDF7F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32DB0-771C-4C5E-B0F6-AD548F4DA4D1}" v="208" dt="2022-01-18T12:20:3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84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15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0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3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03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3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2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1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8333-739B-4CD0-A95C-0A0854D6F354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935-B2F0-4643-904E-E5346A1C8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inhand.com/main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/>
            </a:r>
            <a:br>
              <a:rPr lang="en-US" altLang="zh-TW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</a:br>
            <a:r>
              <a:rPr lang="zh-TW" altLang="en-US" dirty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無疑</a:t>
            </a:r>
            <a:r>
              <a:rPr lang="zh-TW" altLang="en-US" dirty="0" smtClean="0">
                <a:latin typeface="華康布丁體(P)" panose="040B0C00000000000000" pitchFamily="82" charset="-120"/>
                <a:ea typeface="華康布丁體(P)" panose="040B0C00000000000000" pitchFamily="82" charset="-120"/>
              </a:rPr>
              <a:t>農</a:t>
            </a:r>
            <a:endParaRPr lang="en-US" altLang="zh-TW" dirty="0">
              <a:latin typeface="華康布丁體(P)" panose="040B0C00000000000000" pitchFamily="82" charset="-120"/>
              <a:ea typeface="華康布丁體(P)" panose="040B0C00000000000000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 dirty="0"/>
              <a:t>報告者：楊婷婷</a:t>
            </a:r>
          </a:p>
        </p:txBody>
      </p:sp>
    </p:spTree>
    <p:extLst>
      <p:ext uri="{BB962C8B-B14F-4D97-AF65-F5344CB8AC3E}">
        <p14:creationId xmlns:p14="http://schemas.microsoft.com/office/powerpoint/2010/main" val="56558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28" y="-198660"/>
            <a:ext cx="7064050" cy="72090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5129794" cy="12374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4" y="2436929"/>
            <a:ext cx="2946241" cy="30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2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56915" y="1095375"/>
            <a:ext cx="1300435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後台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44" y="1857375"/>
            <a:ext cx="6931086" cy="48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614653" y="2455719"/>
            <a:ext cx="9594391" cy="3122122"/>
            <a:chOff x="1947162" y="2414156"/>
            <a:chExt cx="9594391" cy="312212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43"/>
            <a:stretch/>
          </p:blipFill>
          <p:spPr>
            <a:xfrm>
              <a:off x="1947162" y="2414156"/>
              <a:ext cx="9594391" cy="3122122"/>
            </a:xfrm>
            <a:prstGeom prst="rect">
              <a:avLst/>
            </a:prstGeom>
          </p:spPr>
        </p:pic>
        <p:sp>
          <p:nvSpPr>
            <p:cNvPr id="2" name="橢圓 1"/>
            <p:cNvSpPr/>
            <p:nvPr/>
          </p:nvSpPr>
          <p:spPr>
            <a:xfrm>
              <a:off x="9042401" y="2414156"/>
              <a:ext cx="1112815" cy="1112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248697" y="475488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輔助色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689644" y="475488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輔助色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654145" y="475488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輔助色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17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60" y="2221146"/>
            <a:ext cx="2624840" cy="41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9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40233" y="253538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pic>
        <p:nvPicPr>
          <p:cNvPr id="6" name="圖片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2658" r="13430"/>
          <a:stretch/>
        </p:blipFill>
        <p:spPr>
          <a:xfrm>
            <a:off x="5804897" y="1843209"/>
            <a:ext cx="6083300" cy="474047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49730" y="1843209"/>
            <a:ext cx="5473700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/>
              </a:rPr>
              <a:t>透過生態農場讓參與者更認識台灣這塊土地</a:t>
            </a:r>
            <a:endParaRPr lang="en-US" altLang="zh-TW" sz="2400" dirty="0">
              <a:latin typeface="Adobe 繁黑體 Std B" panose="020B0700000000000000" pitchFamily="34" charset="-120"/>
              <a:ea typeface="Adobe 繁黑體 Std B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/>
              </a:rPr>
              <a:t>無毒、無農藥摘種，吃得更安心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/>
              </a:rPr>
              <a:t>在地小農自產自銷，避免盤商剝削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/>
              </a:rPr>
              <a:t>盛產當季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/>
              </a:rPr>
              <a:t>蔬果、品質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/>
              </a:rPr>
              <a:t>有保證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6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sp>
        <p:nvSpPr>
          <p:cNvPr id="6" name="AutoShape 4" descr="GitHub - vuetifyjs/vuetify: 🐉 Material Component Framework for V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25" y="2717364"/>
            <a:ext cx="7084432" cy="394240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727225" y="168270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勘亭流" panose="03000909000000000000" pitchFamily="65" charset="-120"/>
                <a:ea typeface="華康勘亭流" panose="03000909000000000000" pitchFamily="65" charset="-120"/>
              </a:rPr>
              <a:t>前端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303511" y="168270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勘亭流" panose="03000909000000000000" pitchFamily="65" charset="-120"/>
                <a:ea typeface="華康勘亭流" panose="03000909000000000000" pitchFamily="65" charset="-120"/>
              </a:rPr>
              <a:t>後端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633055" y="168120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勘亭流" panose="03000909000000000000" pitchFamily="65" charset="-120"/>
                <a:ea typeface="華康勘亭流" panose="03000909000000000000" pitchFamily="65" charset="-120"/>
              </a:rPr>
              <a:t>編輯圖片</a:t>
            </a:r>
          </a:p>
        </p:txBody>
      </p:sp>
    </p:spTree>
    <p:extLst>
      <p:ext uri="{BB962C8B-B14F-4D97-AF65-F5344CB8AC3E}">
        <p14:creationId xmlns:p14="http://schemas.microsoft.com/office/powerpoint/2010/main" val="285347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94" y="0"/>
            <a:ext cx="4490694" cy="6961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5129794" cy="123749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44605" y="2409370"/>
            <a:ext cx="4800584" cy="3342315"/>
            <a:chOff x="509210" y="2394856"/>
            <a:chExt cx="4800584" cy="334231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01"/>
            <a:stretch/>
          </p:blipFill>
          <p:spPr>
            <a:xfrm>
              <a:off x="3243348" y="2394856"/>
              <a:ext cx="2066446" cy="3342315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60"/>
            <a:stretch/>
          </p:blipFill>
          <p:spPr>
            <a:xfrm>
              <a:off x="509210" y="2972190"/>
              <a:ext cx="1867783" cy="2764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4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356915" y="1095375"/>
            <a:ext cx="1300435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首頁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56915" y="2319942"/>
            <a:ext cx="11463610" cy="4320000"/>
            <a:chOff x="547415" y="1672242"/>
            <a:chExt cx="11463610" cy="4320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374"/>
            <a:stretch/>
          </p:blipFill>
          <p:spPr>
            <a:xfrm>
              <a:off x="547415" y="1672242"/>
              <a:ext cx="3449578" cy="4320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27"/>
            <a:stretch/>
          </p:blipFill>
          <p:spPr>
            <a:xfrm>
              <a:off x="4543220" y="1672242"/>
              <a:ext cx="2523353" cy="4320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2436" y="3652828"/>
              <a:ext cx="3738589" cy="1322124"/>
            </a:xfrm>
            <a:prstGeom prst="rect">
              <a:avLst/>
            </a:prstGeom>
          </p:spPr>
        </p:pic>
        <p:sp>
          <p:nvSpPr>
            <p:cNvPr id="9" name="向右箭號 8"/>
            <p:cNvSpPr/>
            <p:nvPr/>
          </p:nvSpPr>
          <p:spPr>
            <a:xfrm>
              <a:off x="7226592" y="4094815"/>
              <a:ext cx="945858" cy="43815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226592" y="3832242"/>
              <a:ext cx="724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hover</a:t>
              </a:r>
              <a:endPara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4" name="直線接點 3"/>
          <p:cNvCxnSpPr/>
          <p:nvPr/>
        </p:nvCxnSpPr>
        <p:spPr>
          <a:xfrm>
            <a:off x="3333404" y="3474719"/>
            <a:ext cx="0" cy="137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4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65" y="1927070"/>
            <a:ext cx="2755802" cy="479243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356915" y="1095375"/>
            <a:ext cx="243391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品牌故事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25964" t="59239" r="26489" b="6596"/>
          <a:stretch/>
        </p:blipFill>
        <p:spPr>
          <a:xfrm>
            <a:off x="6388335" y="1747073"/>
            <a:ext cx="5194066" cy="419652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40258" y="6581001"/>
            <a:ext cx="355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資料來源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https://ourisland.pts.org.tw/content/1521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5068172" y="4104210"/>
            <a:ext cx="945858" cy="43815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08"/>
          <a:stretch/>
        </p:blipFill>
        <p:spPr>
          <a:xfrm>
            <a:off x="502307" y="2056421"/>
            <a:ext cx="3069568" cy="47115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8" r="861" b="26168"/>
          <a:stretch/>
        </p:blipFill>
        <p:spPr>
          <a:xfrm>
            <a:off x="3894120" y="2056421"/>
            <a:ext cx="4204102" cy="471150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56915" y="1095375"/>
            <a:ext cx="243391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小農產品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0" r="2074" b="1"/>
          <a:stretch/>
        </p:blipFill>
        <p:spPr>
          <a:xfrm>
            <a:off x="8369794" y="2056421"/>
            <a:ext cx="2830229" cy="27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80000"/>
            <a:ext cx="5129794" cy="123749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356915" y="1095375"/>
            <a:ext cx="243391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聯絡我們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4" y="1990725"/>
            <a:ext cx="2975681" cy="471009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032003" y="2377359"/>
            <a:ext cx="1909439" cy="5048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登入</a:t>
            </a:r>
            <a:r>
              <a:rPr lang="en-US" altLang="zh-TW" sz="28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/</a:t>
            </a:r>
            <a:r>
              <a:rPr lang="zh-TW" altLang="en-US" sz="2800" dirty="0">
                <a:latin typeface="華康布丁體" panose="040B0C09000000000000" pitchFamily="81" charset="-120"/>
                <a:ea typeface="華康布丁體" panose="040B0C09000000000000" pitchFamily="81" charset="-120"/>
              </a:rPr>
              <a:t>註冊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61"/>
          <a:stretch/>
        </p:blipFill>
        <p:spPr>
          <a:xfrm>
            <a:off x="4082073" y="3123550"/>
            <a:ext cx="3600000" cy="35693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22"/>
          <a:stretch/>
        </p:blipFill>
        <p:spPr>
          <a:xfrm>
            <a:off x="8135121" y="3123550"/>
            <a:ext cx="3600000" cy="35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5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76</Words>
  <Application>Microsoft Office PowerPoint</Application>
  <PresentationFormat>寬螢幕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Adobe 繁黑體 Std B</vt:lpstr>
      <vt:lpstr>華康布丁體</vt:lpstr>
      <vt:lpstr>華康布丁體(P)</vt:lpstr>
      <vt:lpstr>華康勘亭流</vt:lpstr>
      <vt:lpstr>微軟正黑體</vt:lpstr>
      <vt:lpstr>新細明體</vt:lpstr>
      <vt:lpstr>Arial</vt:lpstr>
      <vt:lpstr>Calibri</vt:lpstr>
      <vt:lpstr>Calibri Light</vt:lpstr>
      <vt:lpstr>Office 佈景主題</vt:lpstr>
      <vt:lpstr> 無疑農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網頁專題報告</dc:title>
  <dc:creator>USER</dc:creator>
  <cp:lastModifiedBy>USER</cp:lastModifiedBy>
  <cp:revision>73</cp:revision>
  <dcterms:created xsi:type="dcterms:W3CDTF">2022-01-14T00:37:47Z</dcterms:created>
  <dcterms:modified xsi:type="dcterms:W3CDTF">2022-01-19T01:03:08Z</dcterms:modified>
</cp:coreProperties>
</file>