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3d994259bc_2_4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3d994259bc_2_4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3d994259bc_2_4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3d994259bc_2_4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3d994259bc_2_4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3d994259bc_2_4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3d994259bc_2_4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3d994259bc_2_4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3d994259bc_2_4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3d994259bc_2_4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3d994259bc_2_5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3d994259bc_2_5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3d994259bc_2_5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3d994259bc_2_5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3d994259bc_2_5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3d994259bc_2_5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3d994259bc_2_5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3d994259bc_2_5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3d994259bc_2_5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3d994259bc_2_5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3d994259bc_2_3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3d994259bc_2_3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3d994259bc_2_5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13d994259bc_2_5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3d994259bc_2_5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13d994259bc_2_5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3d994259bc_2_5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13d994259bc_2_5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3d994259bc_2_5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13d994259bc_2_5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3d994259bc_2_5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13d994259bc_2_5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3d994259bc_2_5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13d994259bc_2_5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3d994259bc_2_5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13d994259bc_2_5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3d994259bc_2_3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3d994259bc_2_3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3d994259bc_2_4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3d994259bc_2_4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3d994259bc_2_3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3d994259bc_2_3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3d994259bc_2_3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3d994259bc_2_3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3d994259bc_2_4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3d994259bc_2_4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3d994259bc_2_3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3d994259bc_2_3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3d994259bc_2_3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3d994259bc_2_3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 cap="flat" cmpd="sng" w="228600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4000">
                <a:solidFill>
                  <a:srgbClr val="434343"/>
                </a:solidFill>
              </a:rPr>
              <a:t>前端專題提案報告</a:t>
            </a:r>
            <a:endParaRPr b="1" sz="4000">
              <a:solidFill>
                <a:srgbClr val="434343"/>
              </a:solidFill>
            </a:endParaRPr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11700" y="2726650"/>
            <a:ext cx="8520600" cy="10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rgbClr val="434343"/>
                </a:solidFill>
              </a:rPr>
              <a:t>主題:電商服飾</a:t>
            </a:r>
            <a:endParaRPr b="1">
              <a:solidFill>
                <a:srgbClr val="434343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rgbClr val="434343"/>
                </a:solidFill>
              </a:rPr>
              <a:t>報告者:顏志宇</a:t>
            </a:r>
            <a:endParaRPr b="1" sz="24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 cap="flat" cmpd="sng" w="228600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rgbClr val="434343"/>
                </a:solidFill>
              </a:rPr>
              <a:t>網頁視覺</a:t>
            </a:r>
            <a:endParaRPr b="1" sz="2400">
              <a:solidFill>
                <a:srgbClr val="434343"/>
              </a:solidFill>
            </a:endParaRPr>
          </a:p>
        </p:txBody>
      </p:sp>
      <p:sp>
        <p:nvSpPr>
          <p:cNvPr id="131" name="Google Shape;131;p22"/>
          <p:cNvSpPr txBox="1"/>
          <p:nvPr>
            <p:ph idx="1" type="subTitle"/>
          </p:nvPr>
        </p:nvSpPr>
        <p:spPr>
          <a:xfrm>
            <a:off x="311700" y="2726650"/>
            <a:ext cx="8520600" cy="10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3"/>
          <p:cNvSpPr/>
          <p:nvPr/>
        </p:nvSpPr>
        <p:spPr>
          <a:xfrm>
            <a:off x="971550" y="0"/>
            <a:ext cx="7200900" cy="336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3"/>
          <p:cNvSpPr txBox="1"/>
          <p:nvPr/>
        </p:nvSpPr>
        <p:spPr>
          <a:xfrm>
            <a:off x="315100" y="153275"/>
            <a:ext cx="225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999999"/>
                </a:solidFill>
              </a:rPr>
              <a:t>首頁</a:t>
            </a:r>
            <a:r>
              <a:rPr lang="zh-TW">
                <a:solidFill>
                  <a:srgbClr val="999999"/>
                </a:solidFill>
              </a:rPr>
              <a:t>(TOP)</a:t>
            </a:r>
            <a:endParaRPr>
              <a:solidFill>
                <a:srgbClr val="999999"/>
              </a:solidFill>
            </a:endParaRPr>
          </a:p>
        </p:txBody>
      </p:sp>
      <p:pic>
        <p:nvPicPr>
          <p:cNvPr id="138" name="Google Shape;13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6690" y="336026"/>
            <a:ext cx="5470625" cy="13482348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3"/>
          <p:cNvSpPr/>
          <p:nvPr/>
        </p:nvSpPr>
        <p:spPr>
          <a:xfrm>
            <a:off x="268900" y="249425"/>
            <a:ext cx="46200" cy="2079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/>
          <p:nvPr/>
        </p:nvSpPr>
        <p:spPr>
          <a:xfrm>
            <a:off x="971550" y="0"/>
            <a:ext cx="7200900" cy="336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5" name="Google Shape;14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6690" y="-4067224"/>
            <a:ext cx="5470625" cy="13482348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4"/>
          <p:cNvSpPr txBox="1"/>
          <p:nvPr/>
        </p:nvSpPr>
        <p:spPr>
          <a:xfrm>
            <a:off x="315100" y="153275"/>
            <a:ext cx="225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999999"/>
                </a:solidFill>
              </a:rPr>
              <a:t>首頁(TOP)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147" name="Google Shape;147;p24"/>
          <p:cNvSpPr/>
          <p:nvPr/>
        </p:nvSpPr>
        <p:spPr>
          <a:xfrm>
            <a:off x="268900" y="249425"/>
            <a:ext cx="46200" cy="2079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5"/>
          <p:cNvSpPr/>
          <p:nvPr/>
        </p:nvSpPr>
        <p:spPr>
          <a:xfrm>
            <a:off x="971550" y="0"/>
            <a:ext cx="7200900" cy="336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3" name="Google Shape;15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6690" y="-8650474"/>
            <a:ext cx="5470625" cy="13482348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5"/>
          <p:cNvSpPr txBox="1"/>
          <p:nvPr/>
        </p:nvSpPr>
        <p:spPr>
          <a:xfrm>
            <a:off x="315100" y="153275"/>
            <a:ext cx="225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999999"/>
                </a:solidFill>
              </a:rPr>
              <a:t>首頁(TOP)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155" name="Google Shape;155;p25"/>
          <p:cNvSpPr/>
          <p:nvPr/>
        </p:nvSpPr>
        <p:spPr>
          <a:xfrm>
            <a:off x="268900" y="249425"/>
            <a:ext cx="46200" cy="2079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6699" y="336025"/>
            <a:ext cx="5470626" cy="14345528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6"/>
          <p:cNvSpPr/>
          <p:nvPr/>
        </p:nvSpPr>
        <p:spPr>
          <a:xfrm>
            <a:off x="971550" y="0"/>
            <a:ext cx="7200900" cy="336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6"/>
          <p:cNvSpPr txBox="1"/>
          <p:nvPr/>
        </p:nvSpPr>
        <p:spPr>
          <a:xfrm>
            <a:off x="315100" y="153275"/>
            <a:ext cx="225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999999"/>
                </a:solidFill>
              </a:rPr>
              <a:t>商城</a:t>
            </a:r>
            <a:r>
              <a:rPr lang="zh-TW">
                <a:solidFill>
                  <a:srgbClr val="999999"/>
                </a:solidFill>
              </a:rPr>
              <a:t>(STORE)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163" name="Google Shape;163;p26"/>
          <p:cNvSpPr/>
          <p:nvPr/>
        </p:nvSpPr>
        <p:spPr>
          <a:xfrm>
            <a:off x="268900" y="249425"/>
            <a:ext cx="46200" cy="2079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6686" y="-4486000"/>
            <a:ext cx="5470626" cy="14345528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7"/>
          <p:cNvSpPr txBox="1"/>
          <p:nvPr/>
        </p:nvSpPr>
        <p:spPr>
          <a:xfrm>
            <a:off x="315100" y="153275"/>
            <a:ext cx="225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999999"/>
                </a:solidFill>
              </a:rPr>
              <a:t>商城(STORE)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170" name="Google Shape;170;p27"/>
          <p:cNvSpPr/>
          <p:nvPr/>
        </p:nvSpPr>
        <p:spPr>
          <a:xfrm>
            <a:off x="268900" y="249425"/>
            <a:ext cx="46200" cy="2079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17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6699" y="-9409050"/>
            <a:ext cx="5470626" cy="14345528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8"/>
          <p:cNvSpPr txBox="1"/>
          <p:nvPr/>
        </p:nvSpPr>
        <p:spPr>
          <a:xfrm>
            <a:off x="315100" y="153275"/>
            <a:ext cx="225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999999"/>
                </a:solidFill>
              </a:rPr>
              <a:t>商城(STORE)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177" name="Google Shape;177;p28"/>
          <p:cNvSpPr/>
          <p:nvPr/>
        </p:nvSpPr>
        <p:spPr>
          <a:xfrm>
            <a:off x="268900" y="249425"/>
            <a:ext cx="46200" cy="2079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18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6700" y="336031"/>
            <a:ext cx="5470624" cy="8037171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9"/>
          <p:cNvSpPr/>
          <p:nvPr/>
        </p:nvSpPr>
        <p:spPr>
          <a:xfrm>
            <a:off x="971550" y="0"/>
            <a:ext cx="7200900" cy="336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29"/>
          <p:cNvSpPr txBox="1"/>
          <p:nvPr/>
        </p:nvSpPr>
        <p:spPr>
          <a:xfrm>
            <a:off x="315100" y="153275"/>
            <a:ext cx="225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999999"/>
                </a:solidFill>
              </a:rPr>
              <a:t>商城(ITEM)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185" name="Google Shape;185;p29"/>
          <p:cNvSpPr/>
          <p:nvPr/>
        </p:nvSpPr>
        <p:spPr>
          <a:xfrm>
            <a:off x="268900" y="249425"/>
            <a:ext cx="46200" cy="2079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Google Shape;19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6700" y="336022"/>
            <a:ext cx="5470625" cy="9494753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30"/>
          <p:cNvSpPr/>
          <p:nvPr/>
        </p:nvSpPr>
        <p:spPr>
          <a:xfrm>
            <a:off x="971550" y="0"/>
            <a:ext cx="7200900" cy="336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30"/>
          <p:cNvSpPr txBox="1"/>
          <p:nvPr/>
        </p:nvSpPr>
        <p:spPr>
          <a:xfrm>
            <a:off x="315100" y="153275"/>
            <a:ext cx="225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999999"/>
                </a:solidFill>
              </a:rPr>
              <a:t>商城(STYLING)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193" name="Google Shape;193;p30"/>
          <p:cNvSpPr/>
          <p:nvPr/>
        </p:nvSpPr>
        <p:spPr>
          <a:xfrm>
            <a:off x="268900" y="249425"/>
            <a:ext cx="46200" cy="2079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Google Shape;19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6702" y="336023"/>
            <a:ext cx="5470624" cy="10470851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31"/>
          <p:cNvSpPr/>
          <p:nvPr/>
        </p:nvSpPr>
        <p:spPr>
          <a:xfrm>
            <a:off x="971550" y="0"/>
            <a:ext cx="7200900" cy="336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31"/>
          <p:cNvSpPr txBox="1"/>
          <p:nvPr/>
        </p:nvSpPr>
        <p:spPr>
          <a:xfrm>
            <a:off x="315100" y="153275"/>
            <a:ext cx="225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999999"/>
                </a:solidFill>
              </a:rPr>
              <a:t>商城(BANNER)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201" name="Google Shape;201;p31"/>
          <p:cNvSpPr/>
          <p:nvPr/>
        </p:nvSpPr>
        <p:spPr>
          <a:xfrm>
            <a:off x="268900" y="249425"/>
            <a:ext cx="46200" cy="2079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 cap="flat" cmpd="sng" w="228600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rgbClr val="434343"/>
                </a:solidFill>
              </a:rPr>
              <a:t>主題發想</a:t>
            </a:r>
            <a:endParaRPr b="1" sz="2400">
              <a:solidFill>
                <a:srgbClr val="434343"/>
              </a:solidFill>
            </a:endParaRPr>
          </a:p>
        </p:txBody>
      </p:sp>
      <p:sp>
        <p:nvSpPr>
          <p:cNvPr id="63" name="Google Shape;63;p14"/>
          <p:cNvSpPr txBox="1"/>
          <p:nvPr>
            <p:ph idx="1" type="subTitle"/>
          </p:nvPr>
        </p:nvSpPr>
        <p:spPr>
          <a:xfrm>
            <a:off x="311700" y="2726650"/>
            <a:ext cx="8520600" cy="10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600">
                <a:solidFill>
                  <a:srgbClr val="666666"/>
                </a:solidFill>
              </a:rPr>
              <a:t>想做一個漂漂亮亮的服飾網站</a:t>
            </a:r>
            <a:endParaRPr b="1" sz="16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Google Shape;20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6677" y="-3414102"/>
            <a:ext cx="5470624" cy="10470851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32"/>
          <p:cNvSpPr txBox="1"/>
          <p:nvPr/>
        </p:nvSpPr>
        <p:spPr>
          <a:xfrm>
            <a:off x="315100" y="153275"/>
            <a:ext cx="225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999999"/>
                </a:solidFill>
              </a:rPr>
              <a:t>商城(BANNER)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208" name="Google Shape;208;p32"/>
          <p:cNvSpPr/>
          <p:nvPr/>
        </p:nvSpPr>
        <p:spPr>
          <a:xfrm>
            <a:off x="268900" y="249425"/>
            <a:ext cx="46200" cy="2079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Google Shape;21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6700" y="336007"/>
            <a:ext cx="5470624" cy="9391345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33"/>
          <p:cNvSpPr/>
          <p:nvPr/>
        </p:nvSpPr>
        <p:spPr>
          <a:xfrm>
            <a:off x="971550" y="0"/>
            <a:ext cx="7200900" cy="336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33"/>
          <p:cNvSpPr txBox="1"/>
          <p:nvPr/>
        </p:nvSpPr>
        <p:spPr>
          <a:xfrm>
            <a:off x="315100" y="153275"/>
            <a:ext cx="225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999999"/>
                </a:solidFill>
              </a:rPr>
              <a:t>品牌</a:t>
            </a:r>
            <a:r>
              <a:rPr lang="zh-TW">
                <a:solidFill>
                  <a:srgbClr val="999999"/>
                </a:solidFill>
              </a:rPr>
              <a:t>(ABOUT)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216" name="Google Shape;216;p33"/>
          <p:cNvSpPr/>
          <p:nvPr/>
        </p:nvSpPr>
        <p:spPr>
          <a:xfrm>
            <a:off x="268900" y="249425"/>
            <a:ext cx="46200" cy="2079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4"/>
          <p:cNvSpPr/>
          <p:nvPr/>
        </p:nvSpPr>
        <p:spPr>
          <a:xfrm>
            <a:off x="971550" y="0"/>
            <a:ext cx="7200900" cy="336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34"/>
          <p:cNvSpPr txBox="1"/>
          <p:nvPr/>
        </p:nvSpPr>
        <p:spPr>
          <a:xfrm>
            <a:off x="315100" y="153275"/>
            <a:ext cx="225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999999"/>
                </a:solidFill>
              </a:rPr>
              <a:t>註冊</a:t>
            </a:r>
            <a:r>
              <a:rPr lang="zh-TW">
                <a:solidFill>
                  <a:srgbClr val="999999"/>
                </a:solidFill>
              </a:rPr>
              <a:t>(REGISTER)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223" name="Google Shape;223;p34"/>
          <p:cNvSpPr/>
          <p:nvPr/>
        </p:nvSpPr>
        <p:spPr>
          <a:xfrm>
            <a:off x="268900" y="249425"/>
            <a:ext cx="46200" cy="2079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pic>
        <p:nvPicPr>
          <p:cNvPr id="224" name="Google Shape;22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6702" y="336000"/>
            <a:ext cx="5470626" cy="64474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" name="Google Shape;22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6700" y="336000"/>
            <a:ext cx="5470626" cy="5470626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35"/>
          <p:cNvSpPr/>
          <p:nvPr/>
        </p:nvSpPr>
        <p:spPr>
          <a:xfrm>
            <a:off x="971550" y="0"/>
            <a:ext cx="7200900" cy="336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35"/>
          <p:cNvSpPr txBox="1"/>
          <p:nvPr/>
        </p:nvSpPr>
        <p:spPr>
          <a:xfrm>
            <a:off x="315100" y="153275"/>
            <a:ext cx="225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999999"/>
                </a:solidFill>
              </a:rPr>
              <a:t>登入</a:t>
            </a:r>
            <a:r>
              <a:rPr lang="zh-TW">
                <a:solidFill>
                  <a:srgbClr val="999999"/>
                </a:solidFill>
              </a:rPr>
              <a:t>(LOGIN)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232" name="Google Shape;232;p35"/>
          <p:cNvSpPr/>
          <p:nvPr/>
        </p:nvSpPr>
        <p:spPr>
          <a:xfrm>
            <a:off x="268900" y="249425"/>
            <a:ext cx="46200" cy="2079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7" name="Google Shape;237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6700" y="336000"/>
            <a:ext cx="5470626" cy="6494423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36"/>
          <p:cNvSpPr/>
          <p:nvPr/>
        </p:nvSpPr>
        <p:spPr>
          <a:xfrm>
            <a:off x="971550" y="0"/>
            <a:ext cx="7200900" cy="336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36"/>
          <p:cNvSpPr txBox="1"/>
          <p:nvPr/>
        </p:nvSpPr>
        <p:spPr>
          <a:xfrm>
            <a:off x="315100" y="153275"/>
            <a:ext cx="225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999999"/>
                </a:solidFill>
              </a:rPr>
              <a:t>使用者</a:t>
            </a:r>
            <a:r>
              <a:rPr lang="zh-TW">
                <a:solidFill>
                  <a:srgbClr val="999999"/>
                </a:solidFill>
              </a:rPr>
              <a:t>(USER)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240" name="Google Shape;240;p36"/>
          <p:cNvSpPr/>
          <p:nvPr/>
        </p:nvSpPr>
        <p:spPr>
          <a:xfrm>
            <a:off x="268900" y="249425"/>
            <a:ext cx="46200" cy="2079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 cap="flat" cmpd="sng" w="228600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3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rgbClr val="434343"/>
                </a:solidFill>
              </a:rPr>
              <a:t>還沒做的</a:t>
            </a:r>
            <a:endParaRPr b="1" sz="2400">
              <a:solidFill>
                <a:srgbClr val="434343"/>
              </a:solidFill>
            </a:endParaRPr>
          </a:p>
        </p:txBody>
      </p:sp>
      <p:sp>
        <p:nvSpPr>
          <p:cNvPr id="247" name="Google Shape;247;p37"/>
          <p:cNvSpPr txBox="1"/>
          <p:nvPr>
            <p:ph idx="1" type="subTitle"/>
          </p:nvPr>
        </p:nvSpPr>
        <p:spPr>
          <a:xfrm>
            <a:off x="311700" y="2726650"/>
            <a:ext cx="8520600" cy="10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600">
                <a:solidFill>
                  <a:srgbClr val="666666"/>
                </a:solidFill>
              </a:rPr>
              <a:t>管理員所有頁面、會員頁面、店員頁面、</a:t>
            </a:r>
            <a:endParaRPr b="1" sz="1600">
              <a:solidFill>
                <a:srgbClr val="666666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600">
                <a:solidFill>
                  <a:srgbClr val="666666"/>
                </a:solidFill>
              </a:rPr>
              <a:t>其他版型Banner、可能還有</a:t>
            </a:r>
            <a:endParaRPr b="1" sz="16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 cap="flat" cmpd="sng" w="228600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3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rgbClr val="434343"/>
                </a:solidFill>
              </a:rPr>
              <a:t>謝謝聆聽</a:t>
            </a:r>
            <a:endParaRPr b="1" sz="24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 cap="flat" cmpd="sng" w="228600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rgbClr val="434343"/>
                </a:solidFill>
              </a:rPr>
              <a:t>網站架構</a:t>
            </a:r>
            <a:endParaRPr b="1" sz="2400">
              <a:solidFill>
                <a:srgbClr val="434343"/>
              </a:solidFill>
            </a:endParaRPr>
          </a:p>
        </p:txBody>
      </p:sp>
      <p:sp>
        <p:nvSpPr>
          <p:cNvPr id="70" name="Google Shape;70;p15"/>
          <p:cNvSpPr txBox="1"/>
          <p:nvPr>
            <p:ph idx="1" type="subTitle"/>
          </p:nvPr>
        </p:nvSpPr>
        <p:spPr>
          <a:xfrm>
            <a:off x="311700" y="2726650"/>
            <a:ext cx="8520600" cy="10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rgbClr val="434343"/>
                </a:solidFill>
              </a:rPr>
              <a:t>網站架構</a:t>
            </a:r>
            <a:endParaRPr b="1" sz="2400">
              <a:solidFill>
                <a:srgbClr val="434343"/>
              </a:solidFill>
            </a:endParaRPr>
          </a:p>
        </p:txBody>
      </p:sp>
      <p:sp>
        <p:nvSpPr>
          <p:cNvPr id="76" name="Google Shape;76;p16"/>
          <p:cNvSpPr txBox="1"/>
          <p:nvPr>
            <p:ph idx="1" type="subTitle"/>
          </p:nvPr>
        </p:nvSpPr>
        <p:spPr>
          <a:xfrm>
            <a:off x="311700" y="2726650"/>
            <a:ext cx="8520600" cy="10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434343"/>
              </a:solidFill>
            </a:endParaRPr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5573" y="0"/>
            <a:ext cx="827485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6"/>
          <p:cNvSpPr txBox="1"/>
          <p:nvPr/>
        </p:nvSpPr>
        <p:spPr>
          <a:xfrm>
            <a:off x="-128600" y="153275"/>
            <a:ext cx="225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434343"/>
                </a:solidFill>
              </a:rPr>
              <a:t>網站架構(前台)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79" name="Google Shape;79;p16"/>
          <p:cNvSpPr/>
          <p:nvPr/>
        </p:nvSpPr>
        <p:spPr>
          <a:xfrm>
            <a:off x="268900" y="249425"/>
            <a:ext cx="46200" cy="2079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rgbClr val="434343"/>
                </a:solidFill>
              </a:rPr>
              <a:t>網站架構</a:t>
            </a:r>
            <a:endParaRPr b="1" sz="2400">
              <a:solidFill>
                <a:srgbClr val="434343"/>
              </a:solidFill>
            </a:endParaRPr>
          </a:p>
        </p:txBody>
      </p:sp>
      <p:sp>
        <p:nvSpPr>
          <p:cNvPr id="85" name="Google Shape;85;p17"/>
          <p:cNvSpPr txBox="1"/>
          <p:nvPr>
            <p:ph idx="1" type="subTitle"/>
          </p:nvPr>
        </p:nvSpPr>
        <p:spPr>
          <a:xfrm>
            <a:off x="311700" y="2726650"/>
            <a:ext cx="8520600" cy="10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434343"/>
              </a:solidFill>
            </a:endParaRPr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5918" y="0"/>
            <a:ext cx="8454164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7"/>
          <p:cNvSpPr txBox="1"/>
          <p:nvPr/>
        </p:nvSpPr>
        <p:spPr>
          <a:xfrm>
            <a:off x="-128600" y="153275"/>
            <a:ext cx="225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434343"/>
                </a:solidFill>
              </a:rPr>
              <a:t>網站架構(</a:t>
            </a:r>
            <a:r>
              <a:rPr lang="zh-TW">
                <a:solidFill>
                  <a:srgbClr val="434343"/>
                </a:solidFill>
              </a:rPr>
              <a:t>會員</a:t>
            </a:r>
            <a:r>
              <a:rPr lang="zh-TW">
                <a:solidFill>
                  <a:srgbClr val="434343"/>
                </a:solidFill>
              </a:rPr>
              <a:t>)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88" name="Google Shape;88;p17"/>
          <p:cNvSpPr/>
          <p:nvPr/>
        </p:nvSpPr>
        <p:spPr>
          <a:xfrm>
            <a:off x="268900" y="249425"/>
            <a:ext cx="46200" cy="2079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5918" y="575"/>
            <a:ext cx="8454164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8"/>
          <p:cNvSpPr txBox="1"/>
          <p:nvPr/>
        </p:nvSpPr>
        <p:spPr>
          <a:xfrm>
            <a:off x="-128600" y="153275"/>
            <a:ext cx="225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434343"/>
                </a:solidFill>
              </a:rPr>
              <a:t>網站架構(</a:t>
            </a:r>
            <a:r>
              <a:rPr lang="zh-TW">
                <a:solidFill>
                  <a:srgbClr val="434343"/>
                </a:solidFill>
              </a:rPr>
              <a:t>管理</a:t>
            </a:r>
            <a:r>
              <a:rPr lang="zh-TW">
                <a:solidFill>
                  <a:srgbClr val="434343"/>
                </a:solidFill>
              </a:rPr>
              <a:t>)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95" name="Google Shape;95;p18"/>
          <p:cNvSpPr/>
          <p:nvPr/>
        </p:nvSpPr>
        <p:spPr>
          <a:xfrm>
            <a:off x="268900" y="249425"/>
            <a:ext cx="46200" cy="2079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rgbClr val="434343"/>
                </a:solidFill>
              </a:rPr>
              <a:t>資料型態</a:t>
            </a:r>
            <a:endParaRPr b="1" sz="2400">
              <a:solidFill>
                <a:srgbClr val="434343"/>
              </a:solidFill>
            </a:endParaRPr>
          </a:p>
        </p:txBody>
      </p:sp>
      <p:sp>
        <p:nvSpPr>
          <p:cNvPr id="101" name="Google Shape;101;p19"/>
          <p:cNvSpPr txBox="1"/>
          <p:nvPr>
            <p:ph idx="1" type="subTitle"/>
          </p:nvPr>
        </p:nvSpPr>
        <p:spPr>
          <a:xfrm>
            <a:off x="311700" y="2726650"/>
            <a:ext cx="8520600" cy="10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434343"/>
              </a:solidFill>
            </a:endParaRPr>
          </a:p>
        </p:txBody>
      </p:sp>
      <p:sp>
        <p:nvSpPr>
          <p:cNvPr id="102" name="Google Shape;102;p1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 cap="flat" cmpd="sng" w="228600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2096" y="-3100"/>
            <a:ext cx="4372208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20"/>
          <p:cNvSpPr txBox="1"/>
          <p:nvPr/>
        </p:nvSpPr>
        <p:spPr>
          <a:xfrm>
            <a:off x="-383350" y="153275"/>
            <a:ext cx="225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434343"/>
                </a:solidFill>
              </a:rPr>
              <a:t>資料型態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109" name="Google Shape;109;p2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434343"/>
              </a:solidFill>
            </a:endParaRPr>
          </a:p>
        </p:txBody>
      </p:sp>
      <p:sp>
        <p:nvSpPr>
          <p:cNvPr id="110" name="Google Shape;110;p20"/>
          <p:cNvSpPr txBox="1"/>
          <p:nvPr>
            <p:ph idx="1" type="subTitle"/>
          </p:nvPr>
        </p:nvSpPr>
        <p:spPr>
          <a:xfrm>
            <a:off x="311700" y="2726650"/>
            <a:ext cx="8520600" cy="10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434343"/>
              </a:solidFill>
            </a:endParaRPr>
          </a:p>
        </p:txBody>
      </p:sp>
      <p:sp>
        <p:nvSpPr>
          <p:cNvPr id="111" name="Google Shape;111;p20"/>
          <p:cNvSpPr/>
          <p:nvPr/>
        </p:nvSpPr>
        <p:spPr>
          <a:xfrm>
            <a:off x="268900" y="249425"/>
            <a:ext cx="46200" cy="2079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112" name="Google Shape;112;p20"/>
          <p:cNvSpPr/>
          <p:nvPr/>
        </p:nvSpPr>
        <p:spPr>
          <a:xfrm>
            <a:off x="268900" y="249425"/>
            <a:ext cx="46200" cy="2079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 cap="flat" cmpd="sng" w="228600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rgbClr val="434343"/>
                </a:solidFill>
              </a:rPr>
              <a:t>網站配色</a:t>
            </a:r>
            <a:endParaRPr b="1" sz="2400">
              <a:solidFill>
                <a:srgbClr val="434343"/>
              </a:solidFill>
            </a:endParaRPr>
          </a:p>
        </p:txBody>
      </p:sp>
      <p:sp>
        <p:nvSpPr>
          <p:cNvPr id="119" name="Google Shape;119;p21"/>
          <p:cNvSpPr txBox="1"/>
          <p:nvPr>
            <p:ph idx="1" type="subTitle"/>
          </p:nvPr>
        </p:nvSpPr>
        <p:spPr>
          <a:xfrm>
            <a:off x="311700" y="2726650"/>
            <a:ext cx="8520600" cy="10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434343"/>
              </a:solidFill>
            </a:endParaRPr>
          </a:p>
        </p:txBody>
      </p:sp>
      <p:sp>
        <p:nvSpPr>
          <p:cNvPr id="120" name="Google Shape;120;p21"/>
          <p:cNvSpPr/>
          <p:nvPr/>
        </p:nvSpPr>
        <p:spPr>
          <a:xfrm>
            <a:off x="3858063" y="3046600"/>
            <a:ext cx="425700" cy="425700"/>
          </a:xfrm>
          <a:prstGeom prst="ellipse">
            <a:avLst/>
          </a:prstGeom>
          <a:solidFill>
            <a:srgbClr val="F4F4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 </a:t>
            </a:r>
            <a:endParaRPr/>
          </a:p>
        </p:txBody>
      </p:sp>
      <p:sp>
        <p:nvSpPr>
          <p:cNvPr id="121" name="Google Shape;121;p21"/>
          <p:cNvSpPr/>
          <p:nvPr/>
        </p:nvSpPr>
        <p:spPr>
          <a:xfrm>
            <a:off x="4359151" y="3046600"/>
            <a:ext cx="425700" cy="425700"/>
          </a:xfrm>
          <a:prstGeom prst="ellipse">
            <a:avLst/>
          </a:prstGeom>
          <a:solidFill>
            <a:srgbClr val="B3B3B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 </a:t>
            </a:r>
            <a:endParaRPr/>
          </a:p>
        </p:txBody>
      </p:sp>
      <p:sp>
        <p:nvSpPr>
          <p:cNvPr id="122" name="Google Shape;122;p21"/>
          <p:cNvSpPr/>
          <p:nvPr/>
        </p:nvSpPr>
        <p:spPr>
          <a:xfrm>
            <a:off x="5361328" y="3046600"/>
            <a:ext cx="425700" cy="425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 </a:t>
            </a:r>
            <a:endParaRPr/>
          </a:p>
        </p:txBody>
      </p:sp>
      <p:sp>
        <p:nvSpPr>
          <p:cNvPr id="123" name="Google Shape;123;p21"/>
          <p:cNvSpPr/>
          <p:nvPr/>
        </p:nvSpPr>
        <p:spPr>
          <a:xfrm>
            <a:off x="4860240" y="3046600"/>
            <a:ext cx="425700" cy="425700"/>
          </a:xfrm>
          <a:prstGeom prst="ellipse">
            <a:avLst/>
          </a:prstGeom>
          <a:solidFill>
            <a:srgbClr val="4D4D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 </a:t>
            </a:r>
            <a:endParaRPr/>
          </a:p>
        </p:txBody>
      </p:sp>
      <p:sp>
        <p:nvSpPr>
          <p:cNvPr id="124" name="Google Shape;124;p21"/>
          <p:cNvSpPr/>
          <p:nvPr/>
        </p:nvSpPr>
        <p:spPr>
          <a:xfrm>
            <a:off x="3356975" y="3046600"/>
            <a:ext cx="425700" cy="425700"/>
          </a:xfrm>
          <a:prstGeom prst="ellipse">
            <a:avLst/>
          </a:prstGeom>
          <a:solidFill>
            <a:srgbClr val="FF32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