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60" r:id="rId4"/>
    <p:sldId id="264" r:id="rId5"/>
    <p:sldId id="259" r:id="rId6"/>
    <p:sldId id="261" r:id="rId7"/>
    <p:sldId id="262" r:id="rId8"/>
    <p:sldId id="263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D00"/>
    <a:srgbClr val="FFD8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7765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92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22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354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36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50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1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4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16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9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3D0EF69-D8ED-4769-B412-BFCF189FEEA5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9EB0824-9AE4-4BE3-BD4B-B680FB48E0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64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78051" y="2470030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期初專題報告</a:t>
            </a:r>
          </a:p>
        </p:txBody>
      </p:sp>
      <p:sp>
        <p:nvSpPr>
          <p:cNvPr id="6" name="矩形 5"/>
          <p:cNvSpPr/>
          <p:nvPr/>
        </p:nvSpPr>
        <p:spPr>
          <a:xfrm>
            <a:off x="5138813" y="3761420"/>
            <a:ext cx="18181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報告者</a:t>
            </a:r>
            <a:r>
              <a:rPr lang="en-US" altLang="zh-TW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r>
              <a:rPr lang="zh-TW" altLang="en-US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吳承桓</a:t>
            </a:r>
            <a:endParaRPr lang="zh-TW" altLang="en-US" sz="2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08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49" y="934279"/>
            <a:ext cx="9144067" cy="51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00" y="543340"/>
            <a:ext cx="6397783" cy="54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02" y="0"/>
            <a:ext cx="3735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67" y="262503"/>
            <a:ext cx="5486440" cy="30861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67" y="3547408"/>
            <a:ext cx="5486440" cy="30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08" y="762271"/>
            <a:ext cx="5200693" cy="548333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5" y="1960878"/>
            <a:ext cx="5486440" cy="30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9" y="930235"/>
            <a:ext cx="5560236" cy="480374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17" y="1789043"/>
            <a:ext cx="5486440" cy="30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8" y="1007165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2" y="66261"/>
            <a:ext cx="5486440" cy="30889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96" y="1861932"/>
            <a:ext cx="5486440" cy="30861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2" y="3518453"/>
            <a:ext cx="5486440" cy="308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雲朵形 27"/>
          <p:cNvSpPr/>
          <p:nvPr/>
        </p:nvSpPr>
        <p:spPr>
          <a:xfrm>
            <a:off x="9235205" y="1407795"/>
            <a:ext cx="2536117" cy="15882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雲朵形 26"/>
          <p:cNvSpPr/>
          <p:nvPr/>
        </p:nvSpPr>
        <p:spPr>
          <a:xfrm>
            <a:off x="8882139" y="3479460"/>
            <a:ext cx="2536117" cy="15882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雲朵形 25"/>
          <p:cNvSpPr/>
          <p:nvPr/>
        </p:nvSpPr>
        <p:spPr>
          <a:xfrm>
            <a:off x="6183388" y="3781078"/>
            <a:ext cx="2536117" cy="15882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雲朵形 24"/>
          <p:cNvSpPr/>
          <p:nvPr/>
        </p:nvSpPr>
        <p:spPr>
          <a:xfrm>
            <a:off x="8418314" y="4977893"/>
            <a:ext cx="2536117" cy="15882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雲朵形 23"/>
          <p:cNvSpPr/>
          <p:nvPr/>
        </p:nvSpPr>
        <p:spPr>
          <a:xfrm>
            <a:off x="6456565" y="2071204"/>
            <a:ext cx="2536117" cy="15882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雲朵形 22"/>
          <p:cNvSpPr/>
          <p:nvPr/>
        </p:nvSpPr>
        <p:spPr>
          <a:xfrm>
            <a:off x="1971355" y="5030065"/>
            <a:ext cx="2536117" cy="15882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雲朵形 21"/>
          <p:cNvSpPr/>
          <p:nvPr/>
        </p:nvSpPr>
        <p:spPr>
          <a:xfrm>
            <a:off x="4713997" y="5239647"/>
            <a:ext cx="2536117" cy="15882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雲朵形 20"/>
          <p:cNvSpPr/>
          <p:nvPr/>
        </p:nvSpPr>
        <p:spPr>
          <a:xfrm>
            <a:off x="630627" y="3512429"/>
            <a:ext cx="2536117" cy="15882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雲朵形 19"/>
          <p:cNvSpPr/>
          <p:nvPr/>
        </p:nvSpPr>
        <p:spPr>
          <a:xfrm>
            <a:off x="3630569" y="2725858"/>
            <a:ext cx="2536117" cy="15882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756224" y="780321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TW" alt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使用技術</a:t>
            </a:r>
          </a:p>
        </p:txBody>
      </p:sp>
      <p:sp>
        <p:nvSpPr>
          <p:cNvPr id="6" name="矩形 5"/>
          <p:cNvSpPr/>
          <p:nvPr/>
        </p:nvSpPr>
        <p:spPr>
          <a:xfrm>
            <a:off x="3532985" y="3147034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CSS</a:t>
            </a:r>
            <a:endParaRPr lang="en-US" altLang="zh-TW" sz="3600" b="1" cap="none" spc="0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743" y="3958045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JavaScript</a:t>
            </a:r>
          </a:p>
        </p:txBody>
      </p:sp>
      <p:sp>
        <p:nvSpPr>
          <p:cNvPr id="8" name="矩形 7"/>
          <p:cNvSpPr/>
          <p:nvPr/>
        </p:nvSpPr>
        <p:spPr>
          <a:xfrm>
            <a:off x="6070372" y="4193293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Node.js</a:t>
            </a:r>
          </a:p>
        </p:txBody>
      </p:sp>
      <p:sp>
        <p:nvSpPr>
          <p:cNvPr id="9" name="矩形 8"/>
          <p:cNvSpPr/>
          <p:nvPr/>
        </p:nvSpPr>
        <p:spPr>
          <a:xfrm>
            <a:off x="8790255" y="3838088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mongoDB</a:t>
            </a:r>
            <a:endParaRPr lang="en-US" altLang="zh-TW" sz="3600" b="1" cap="none" spc="0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05748" y="5387458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Photoshop</a:t>
            </a:r>
          </a:p>
        </p:txBody>
      </p:sp>
      <p:sp>
        <p:nvSpPr>
          <p:cNvPr id="11" name="矩形 10"/>
          <p:cNvSpPr/>
          <p:nvPr/>
        </p:nvSpPr>
        <p:spPr>
          <a:xfrm>
            <a:off x="4650007" y="5653364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Illustrator</a:t>
            </a:r>
            <a:endParaRPr lang="en-US" altLang="zh-TW" sz="3600" b="1" cap="none" spc="0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76448" y="1841199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Vue</a:t>
            </a:r>
            <a:endParaRPr lang="en-US" altLang="zh-TW" sz="3600" b="1" cap="none" spc="0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97808" y="2508400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Vuetify</a:t>
            </a:r>
            <a:endParaRPr lang="en-US" altLang="zh-TW" sz="3600" b="1" cap="none" spc="0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79471" y="5448869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Sass</a:t>
            </a:r>
          </a:p>
        </p:txBody>
      </p:sp>
      <p:sp>
        <p:nvSpPr>
          <p:cNvPr id="4" name="雲朵形 3"/>
          <p:cNvSpPr/>
          <p:nvPr/>
        </p:nvSpPr>
        <p:spPr>
          <a:xfrm>
            <a:off x="1708995" y="1233973"/>
            <a:ext cx="2536117" cy="15882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11333" y="1679244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096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2601883" y="2236124"/>
            <a:ext cx="2660073" cy="2660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#FFFFFF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橢圓 2"/>
          <p:cNvSpPr/>
          <p:nvPr/>
        </p:nvSpPr>
        <p:spPr>
          <a:xfrm>
            <a:off x="5007033" y="2227811"/>
            <a:ext cx="2660073" cy="2660073"/>
          </a:xfrm>
          <a:prstGeom prst="ellipse">
            <a:avLst/>
          </a:prstGeom>
          <a:solidFill>
            <a:srgbClr val="FF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FFFF"/>
                </a:solidFill>
              </a:rPr>
              <a:t>#FFD835</a:t>
            </a:r>
            <a:endParaRPr lang="zh-TW" altLang="en-US" sz="2400" dirty="0">
              <a:solidFill>
                <a:srgbClr val="FFFFFF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7412183" y="2236124"/>
            <a:ext cx="2660073" cy="2660073"/>
          </a:xfrm>
          <a:prstGeom prst="ellipse">
            <a:avLst/>
          </a:prstGeom>
          <a:solidFill>
            <a:srgbClr val="F98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FFFF"/>
                </a:solidFill>
              </a:rPr>
              <a:t>#F98D00</a:t>
            </a:r>
            <a:endParaRPr lang="zh-TW" altLang="en-US" sz="2400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6780" y="603585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TW" alt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網站色</a:t>
            </a:r>
            <a:r>
              <a:rPr lang="zh-TW" alt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彩</a:t>
            </a:r>
          </a:p>
        </p:txBody>
      </p:sp>
    </p:spTree>
    <p:extLst>
      <p:ext uri="{BB962C8B-B14F-4D97-AF65-F5344CB8AC3E}">
        <p14:creationId xmlns:p14="http://schemas.microsoft.com/office/powerpoint/2010/main" val="35273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6858" y="645149"/>
            <a:ext cx="1877438" cy="110799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TW" alt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目錄</a:t>
            </a:r>
            <a:endParaRPr lang="zh-TW" alt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橢圓 2"/>
          <p:cNvSpPr/>
          <p:nvPr/>
        </p:nvSpPr>
        <p:spPr>
          <a:xfrm>
            <a:off x="2596195" y="1900762"/>
            <a:ext cx="1018220" cy="1018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01</a:t>
            </a:r>
            <a:endParaRPr lang="zh-TW" altLang="en-US" sz="3600" dirty="0"/>
          </a:p>
        </p:txBody>
      </p:sp>
      <p:sp>
        <p:nvSpPr>
          <p:cNvPr id="4" name="橢圓 3"/>
          <p:cNvSpPr/>
          <p:nvPr/>
        </p:nvSpPr>
        <p:spPr>
          <a:xfrm>
            <a:off x="2596195" y="3071382"/>
            <a:ext cx="1018220" cy="1018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02</a:t>
            </a:r>
            <a:endParaRPr lang="zh-TW" altLang="en-US" sz="3600" dirty="0"/>
          </a:p>
        </p:txBody>
      </p:sp>
      <p:sp>
        <p:nvSpPr>
          <p:cNvPr id="5" name="橢圓 4"/>
          <p:cNvSpPr/>
          <p:nvPr/>
        </p:nvSpPr>
        <p:spPr>
          <a:xfrm>
            <a:off x="2596195" y="4242002"/>
            <a:ext cx="1018220" cy="1018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03</a:t>
            </a:r>
            <a:endParaRPr lang="zh-TW" altLang="en-US" sz="3600" dirty="0"/>
          </a:p>
        </p:txBody>
      </p:sp>
      <p:sp>
        <p:nvSpPr>
          <p:cNvPr id="6" name="橢圓 5"/>
          <p:cNvSpPr/>
          <p:nvPr/>
        </p:nvSpPr>
        <p:spPr>
          <a:xfrm>
            <a:off x="2596195" y="5412622"/>
            <a:ext cx="1018220" cy="1018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04</a:t>
            </a:r>
            <a:endParaRPr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3215694" y="2089442"/>
            <a:ext cx="27198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主題發想</a:t>
            </a:r>
            <a:endParaRPr lang="zh-TW" alt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52619" y="3282328"/>
            <a:ext cx="38104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網站架構圖</a:t>
            </a:r>
            <a:endParaRPr lang="zh-TW" alt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52619" y="4465248"/>
            <a:ext cx="30083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網頁視覺</a:t>
            </a:r>
            <a:endParaRPr lang="zh-TW" alt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293003" y="1905000"/>
            <a:ext cx="1018220" cy="1018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05</a:t>
            </a:r>
            <a:endParaRPr lang="zh-TW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3565858" y="5648168"/>
            <a:ext cx="20195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使用技術</a:t>
            </a:r>
            <a:endParaRPr lang="zh-TW" alt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11223" y="2086706"/>
            <a:ext cx="20195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網站色彩</a:t>
            </a:r>
            <a:endParaRPr lang="zh-TW" alt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4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0697" y="2688634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TW" alt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21902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0474" y="645149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TW" alt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主題發想</a:t>
            </a:r>
            <a:endParaRPr lang="en-US" altLang="zh-TW" sz="66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40" y="1792517"/>
            <a:ext cx="3267075" cy="1701860"/>
          </a:xfrm>
          <a:prstGeom prst="rect">
            <a:avLst/>
          </a:prstGeom>
        </p:spPr>
      </p:pic>
      <p:sp>
        <p:nvSpPr>
          <p:cNvPr id="7" name="弧形箭號 (左彎) 6"/>
          <p:cNvSpPr/>
          <p:nvPr/>
        </p:nvSpPr>
        <p:spPr>
          <a:xfrm>
            <a:off x="7881394" y="2518756"/>
            <a:ext cx="1105593" cy="147966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50473" y="3823545"/>
            <a:ext cx="35702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過多決定開賣</a:t>
            </a:r>
            <a:endParaRPr lang="zh-TW" alt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弧形箭號 (左彎) 9"/>
          <p:cNvSpPr/>
          <p:nvPr/>
        </p:nvSpPr>
        <p:spPr>
          <a:xfrm>
            <a:off x="7881393" y="4308763"/>
            <a:ext cx="1105593" cy="147966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4732" y="5289356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建立網站</a:t>
            </a:r>
            <a:endParaRPr lang="zh-TW" alt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66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73" y="1358008"/>
            <a:ext cx="6354878" cy="45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7284" y="645149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TW" alt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網站架構圖</a:t>
            </a:r>
            <a:endParaRPr lang="zh-TW" alt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1" y="2634019"/>
            <a:ext cx="11101594" cy="21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5249" y="2748269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TW" alt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網頁</a:t>
            </a:r>
            <a:r>
              <a:rPr lang="zh-TW" alt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視覺</a:t>
            </a:r>
            <a:endParaRPr lang="zh-TW" alt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54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34" y="589722"/>
            <a:ext cx="4479114" cy="548333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4" y="589723"/>
            <a:ext cx="4479114" cy="548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44" y="781879"/>
            <a:ext cx="4482438" cy="548333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82" y="781878"/>
            <a:ext cx="4479114" cy="548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64" y="0"/>
            <a:ext cx="5603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318</TotalTime>
  <Words>64</Words>
  <Application>Microsoft Office PowerPoint</Application>
  <PresentationFormat>寬螢幕</PresentationFormat>
  <Paragraphs>34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微軟正黑體</vt:lpstr>
      <vt:lpstr>Franklin Gothic Book</vt:lpstr>
      <vt:lpstr>Crop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</dc:creator>
  <cp:lastModifiedBy>USER</cp:lastModifiedBy>
  <cp:revision>29</cp:revision>
  <dcterms:created xsi:type="dcterms:W3CDTF">2022-07-17T12:44:46Z</dcterms:created>
  <dcterms:modified xsi:type="dcterms:W3CDTF">2022-07-20T01:14:03Z</dcterms:modified>
</cp:coreProperties>
</file>