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5" r:id="rId6"/>
    <p:sldId id="304" r:id="rId7"/>
    <p:sldId id="260" r:id="rId8"/>
    <p:sldId id="298" r:id="rId9"/>
    <p:sldId id="302" r:id="rId10"/>
    <p:sldId id="261" r:id="rId11"/>
    <p:sldId id="262" r:id="rId12"/>
    <p:sldId id="263" r:id="rId13"/>
    <p:sldId id="264" r:id="rId14"/>
    <p:sldId id="284" r:id="rId15"/>
    <p:sldId id="281" r:id="rId16"/>
    <p:sldId id="305" r:id="rId17"/>
    <p:sldId id="303" r:id="rId18"/>
    <p:sldId id="267" r:id="rId19"/>
    <p:sldId id="268" r:id="rId20"/>
    <p:sldId id="272" r:id="rId21"/>
    <p:sldId id="295" r:id="rId22"/>
    <p:sldId id="296" r:id="rId23"/>
    <p:sldId id="300" r:id="rId24"/>
    <p:sldId id="297" r:id="rId25"/>
    <p:sldId id="301" r:id="rId26"/>
    <p:sldId id="299" r:id="rId27"/>
    <p:sldId id="293" r:id="rId28"/>
    <p:sldId id="294" r:id="rId29"/>
  </p:sldIdLst>
  <p:sldSz cx="9144000" cy="5143500" type="screen16x9"/>
  <p:notesSz cx="6858000" cy="9144000"/>
  <p:embeddedFontLst>
    <p:embeddedFont>
      <p:font typeface="微軟正黑體" panose="020B0604030504040204" pitchFamily="34" charset="-120"/>
      <p:regular r:id="rId31"/>
      <p:bold r:id="rId32"/>
    </p:embeddedFont>
    <p:embeddedFont>
      <p:font typeface="Space Grotesk Light" panose="02020500000000000000" charset="0"/>
      <p:regular r:id="rId33"/>
      <p:bold r:id="rId34"/>
    </p:embeddedFont>
    <p:embeddedFont>
      <p:font typeface="PT Sans" panose="02020500000000000000" charset="0"/>
      <p:regular r:id="rId35"/>
      <p:bold r:id="rId36"/>
      <p:italic r:id="rId37"/>
      <p:boldItalic r:id="rId38"/>
    </p:embeddedFont>
    <p:embeddedFont>
      <p:font typeface="Space Grotesk" panose="02020500000000000000" charset="0"/>
      <p:regular r:id="rId39"/>
      <p:bold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微軟正黑體" panose="020B0604030504040204" pitchFamily="34" charset="-12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C5FF"/>
    <a:srgbClr val="05AC54"/>
    <a:srgbClr val="EA4738"/>
    <a:srgbClr val="5A7AB5"/>
    <a:srgbClr val="FFE2B6"/>
    <a:srgbClr val="FDD31C"/>
    <a:srgbClr val="EFECE8"/>
    <a:srgbClr val="4B5A7A"/>
    <a:srgbClr val="919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1E8972-68E6-47C6-8168-9DFCAA21A1EE}">
  <a:tblStyle styleId="{B71E8972-68E6-47C6-8168-9DFCAA21A1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38F8498-D9A7-4CEC-A156-9DC165E34A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30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7724F6-4C3D-4202-93A5-81EC6FB4DCE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B027EAFF-71B9-405D-BADC-F9047CB3F293}">
      <dgm:prSet custT="1"/>
      <dgm:spPr/>
      <dgm:t>
        <a:bodyPr/>
        <a:lstStyle/>
        <a:p>
          <a:r>
            <a:rPr lang="en-US" sz="2000" b="1" i="0" dirty="0"/>
            <a:t>01</a:t>
          </a:r>
          <a:r>
            <a:rPr lang="zh-TW" sz="2000" b="1" i="0" dirty="0"/>
            <a:t> </a:t>
          </a:r>
          <a:r>
            <a:rPr lang="en-US" altLang="zh-TW" sz="2000" b="1" i="0" dirty="0"/>
            <a:t/>
          </a:r>
          <a:br>
            <a:rPr lang="en-US" altLang="zh-TW" sz="2000" b="1" i="0" dirty="0"/>
          </a:br>
          <a:r>
            <a:rPr lang="zh-TW" sz="2000" b="1" i="0" dirty="0"/>
            <a:t>主題說明</a:t>
          </a:r>
          <a:endParaRPr lang="zh-TW" sz="2000" dirty="0"/>
        </a:p>
      </dgm:t>
    </dgm:pt>
    <dgm:pt modelId="{4B9657A7-D65F-45F4-90E0-E22C383CAABF}" type="parTrans" cxnId="{446EC0C6-F95B-478E-A0D0-EFAB3C7BF35D}">
      <dgm:prSet/>
      <dgm:spPr/>
      <dgm:t>
        <a:bodyPr/>
        <a:lstStyle/>
        <a:p>
          <a:endParaRPr lang="zh-TW" altLang="en-US"/>
        </a:p>
      </dgm:t>
    </dgm:pt>
    <dgm:pt modelId="{CEE93367-E240-4B71-B18B-F8C3278D0A58}" type="sibTrans" cxnId="{446EC0C6-F95B-478E-A0D0-EFAB3C7BF35D}">
      <dgm:prSet/>
      <dgm:spPr/>
      <dgm:t>
        <a:bodyPr/>
        <a:lstStyle/>
        <a:p>
          <a:endParaRPr lang="zh-TW" altLang="en-US"/>
        </a:p>
      </dgm:t>
    </dgm:pt>
    <dgm:pt modelId="{E2265FCB-15EB-44CA-8018-3BD5B526569B}">
      <dgm:prSet custT="1"/>
      <dgm:spPr/>
      <dgm:t>
        <a:bodyPr/>
        <a:lstStyle/>
        <a:p>
          <a:r>
            <a:rPr lang="en-US" sz="2000" b="1" i="0" dirty="0"/>
            <a:t>02</a:t>
          </a:r>
          <a:br>
            <a:rPr lang="en-US" sz="2000" b="1" i="0" dirty="0"/>
          </a:br>
          <a:r>
            <a:rPr lang="zh-TW" sz="2000" b="1" i="0" dirty="0"/>
            <a:t>架構圖</a:t>
          </a:r>
          <a:endParaRPr lang="zh-TW" sz="2000" dirty="0"/>
        </a:p>
      </dgm:t>
    </dgm:pt>
    <dgm:pt modelId="{FE5D1DD4-EFFC-43B3-99CD-FE4768DCE2B8}" type="parTrans" cxnId="{4E3CAB12-A836-4594-ABBE-F4301C4ADB66}">
      <dgm:prSet/>
      <dgm:spPr/>
      <dgm:t>
        <a:bodyPr/>
        <a:lstStyle/>
        <a:p>
          <a:endParaRPr lang="zh-TW" altLang="en-US"/>
        </a:p>
      </dgm:t>
    </dgm:pt>
    <dgm:pt modelId="{EFBCBF6D-6DB3-425F-BDA5-A9CCB4078EED}" type="sibTrans" cxnId="{4E3CAB12-A836-4594-ABBE-F4301C4ADB66}">
      <dgm:prSet/>
      <dgm:spPr/>
      <dgm:t>
        <a:bodyPr/>
        <a:lstStyle/>
        <a:p>
          <a:endParaRPr lang="zh-TW" altLang="en-US"/>
        </a:p>
      </dgm:t>
    </dgm:pt>
    <dgm:pt modelId="{CC48EB50-0C73-4DB6-B7B6-BB5165A2F961}">
      <dgm:prSet custT="1"/>
      <dgm:spPr/>
      <dgm:t>
        <a:bodyPr/>
        <a:lstStyle/>
        <a:p>
          <a:r>
            <a:rPr lang="en-US" sz="2000" b="1" i="0" dirty="0"/>
            <a:t>03</a:t>
          </a:r>
          <a:r>
            <a:rPr lang="zh-TW" sz="2000" b="1" i="0" dirty="0"/>
            <a:t> </a:t>
          </a:r>
          <a:r>
            <a:rPr lang="en-US" altLang="zh-TW" sz="2000" b="1" i="0" dirty="0"/>
            <a:t/>
          </a:r>
          <a:br>
            <a:rPr lang="en-US" altLang="zh-TW" sz="2000" b="1" i="0" dirty="0"/>
          </a:br>
          <a:r>
            <a:rPr lang="zh-TW" sz="2000" b="1" i="0" dirty="0"/>
            <a:t>前台設計</a:t>
          </a:r>
          <a:endParaRPr lang="zh-TW" sz="2000" dirty="0"/>
        </a:p>
      </dgm:t>
    </dgm:pt>
    <dgm:pt modelId="{B2698FF4-CFE5-453E-912F-F3F5D196F716}" type="parTrans" cxnId="{70C3E407-178B-4F73-8038-89AB91DB5079}">
      <dgm:prSet/>
      <dgm:spPr/>
      <dgm:t>
        <a:bodyPr/>
        <a:lstStyle/>
        <a:p>
          <a:endParaRPr lang="zh-TW" altLang="en-US"/>
        </a:p>
      </dgm:t>
    </dgm:pt>
    <dgm:pt modelId="{97458082-286C-47BB-BA08-AE72D0C39CB5}" type="sibTrans" cxnId="{70C3E407-178B-4F73-8038-89AB91DB5079}">
      <dgm:prSet/>
      <dgm:spPr/>
      <dgm:t>
        <a:bodyPr/>
        <a:lstStyle/>
        <a:p>
          <a:endParaRPr lang="zh-TW" altLang="en-US"/>
        </a:p>
      </dgm:t>
    </dgm:pt>
    <dgm:pt modelId="{B3EE7C33-A6FE-4E3D-904B-54CA59F59FAD}">
      <dgm:prSet custT="1"/>
      <dgm:spPr/>
      <dgm:t>
        <a:bodyPr/>
        <a:lstStyle/>
        <a:p>
          <a:r>
            <a:rPr lang="en-US" sz="2000" b="1" i="0" dirty="0"/>
            <a:t>04</a:t>
          </a:r>
          <a:br>
            <a:rPr lang="en-US" sz="2000" b="1" i="0" dirty="0"/>
          </a:br>
          <a:r>
            <a:rPr lang="zh-TW" sz="2000" b="1" i="0" dirty="0"/>
            <a:t>後台設計</a:t>
          </a:r>
          <a:endParaRPr lang="zh-TW" sz="2000" dirty="0"/>
        </a:p>
      </dgm:t>
    </dgm:pt>
    <dgm:pt modelId="{5A2DB129-3659-4FC3-81CA-678C6C80693E}" type="parTrans" cxnId="{D0AE6CD5-7083-467C-80F6-518427030939}">
      <dgm:prSet/>
      <dgm:spPr/>
      <dgm:t>
        <a:bodyPr/>
        <a:lstStyle/>
        <a:p>
          <a:endParaRPr lang="zh-TW" altLang="en-US"/>
        </a:p>
      </dgm:t>
    </dgm:pt>
    <dgm:pt modelId="{0EB445BF-AD2A-4C55-A607-D61F7F74D70C}" type="sibTrans" cxnId="{D0AE6CD5-7083-467C-80F6-518427030939}">
      <dgm:prSet/>
      <dgm:spPr/>
      <dgm:t>
        <a:bodyPr/>
        <a:lstStyle/>
        <a:p>
          <a:endParaRPr lang="zh-TW" altLang="en-US"/>
        </a:p>
      </dgm:t>
    </dgm:pt>
    <dgm:pt modelId="{1BC216B8-7015-4FC8-81AB-395E8BB07C31}">
      <dgm:prSet custT="1"/>
      <dgm:spPr/>
      <dgm:t>
        <a:bodyPr/>
        <a:lstStyle/>
        <a:p>
          <a:r>
            <a:rPr lang="en-US" sz="2000" b="1" i="0" dirty="0"/>
            <a:t>05</a:t>
          </a:r>
        </a:p>
        <a:p>
          <a:r>
            <a:rPr lang="zh-TW" altLang="en-US" sz="2000" b="1" i="0" dirty="0"/>
            <a:t>技術</a:t>
          </a:r>
          <a:r>
            <a:rPr lang="en-US" sz="2000" b="1" i="0" dirty="0"/>
            <a:t/>
          </a:r>
          <a:br>
            <a:rPr lang="en-US" sz="2000" b="1" i="0" dirty="0"/>
          </a:br>
          <a:r>
            <a:rPr lang="zh-TW" sz="2000" b="1" i="0" dirty="0"/>
            <a:t>色彩</a:t>
          </a:r>
          <a:endParaRPr lang="zh-TW" sz="2000" dirty="0"/>
        </a:p>
      </dgm:t>
    </dgm:pt>
    <dgm:pt modelId="{2535C847-00FC-485A-AF1C-E31D203B4934}" type="parTrans" cxnId="{985FAD58-EB16-4F4C-A704-4C6DB2E409EE}">
      <dgm:prSet/>
      <dgm:spPr/>
      <dgm:t>
        <a:bodyPr/>
        <a:lstStyle/>
        <a:p>
          <a:endParaRPr lang="zh-TW" altLang="en-US"/>
        </a:p>
      </dgm:t>
    </dgm:pt>
    <dgm:pt modelId="{86131FA9-65E2-4D4A-BEFD-524C3581AD8B}" type="sibTrans" cxnId="{985FAD58-EB16-4F4C-A704-4C6DB2E409EE}">
      <dgm:prSet/>
      <dgm:spPr/>
      <dgm:t>
        <a:bodyPr/>
        <a:lstStyle/>
        <a:p>
          <a:endParaRPr lang="zh-TW" altLang="en-US"/>
        </a:p>
      </dgm:t>
    </dgm:pt>
    <dgm:pt modelId="{C1ADF8FB-8CC2-4BB7-8331-CBED27CEDFA6}" type="pres">
      <dgm:prSet presAssocID="{A57724F6-4C3D-4202-93A5-81EC6FB4DCE3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80EF4B7F-77DE-48E4-A44B-DBEAC40B1FDA}" type="pres">
      <dgm:prSet presAssocID="{A57724F6-4C3D-4202-93A5-81EC6FB4DCE3}" presName="arrow" presStyleLbl="bgShp" presStyleIdx="0" presStyleCnt="1"/>
      <dgm:spPr/>
    </dgm:pt>
    <dgm:pt modelId="{F840424F-8448-4FB9-8666-439614BE0253}" type="pres">
      <dgm:prSet presAssocID="{A57724F6-4C3D-4202-93A5-81EC6FB4DCE3}" presName="linearProcess" presStyleCnt="0"/>
      <dgm:spPr/>
    </dgm:pt>
    <dgm:pt modelId="{3241F5DA-FA9D-40B5-BACD-62960C532EBC}" type="pres">
      <dgm:prSet presAssocID="{B027EAFF-71B9-405D-BADC-F9047CB3F293}" presName="tex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D64AC5D-4B30-4C80-B75D-1281B7E252C0}" type="pres">
      <dgm:prSet presAssocID="{CEE93367-E240-4B71-B18B-F8C3278D0A58}" presName="sibTrans" presStyleCnt="0"/>
      <dgm:spPr/>
    </dgm:pt>
    <dgm:pt modelId="{7540D712-7CBC-497B-A155-61AF42851673}" type="pres">
      <dgm:prSet presAssocID="{E2265FCB-15EB-44CA-8018-3BD5B526569B}" presName="text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2C9B55A-1122-44CB-A58B-BB1D5C2DDC53}" type="pres">
      <dgm:prSet presAssocID="{EFBCBF6D-6DB3-425F-BDA5-A9CCB4078EED}" presName="sibTrans" presStyleCnt="0"/>
      <dgm:spPr/>
    </dgm:pt>
    <dgm:pt modelId="{CF129788-E3A4-4F2F-B9BA-284D5149A500}" type="pres">
      <dgm:prSet presAssocID="{CC48EB50-0C73-4DB6-B7B6-BB5165A2F961}" presName="text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B95E465-22D1-42CA-B5E7-E16E02BD6896}" type="pres">
      <dgm:prSet presAssocID="{97458082-286C-47BB-BA08-AE72D0C39CB5}" presName="sibTrans" presStyleCnt="0"/>
      <dgm:spPr/>
    </dgm:pt>
    <dgm:pt modelId="{4FED6C76-EB7A-4B3D-919C-BA7811E1F392}" type="pres">
      <dgm:prSet presAssocID="{B3EE7C33-A6FE-4E3D-904B-54CA59F59FAD}" presName="text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7F9FF7B-81EC-470E-8D7B-D5DB2068B437}" type="pres">
      <dgm:prSet presAssocID="{0EB445BF-AD2A-4C55-A607-D61F7F74D70C}" presName="sibTrans" presStyleCnt="0"/>
      <dgm:spPr/>
    </dgm:pt>
    <dgm:pt modelId="{8B9E89DB-F436-4EFD-B22A-87B7BF144F7C}" type="pres">
      <dgm:prSet presAssocID="{1BC216B8-7015-4FC8-81AB-395E8BB07C31}" presName="text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2ABAAE1-918A-447D-BD9B-C6ACDD70ED69}" type="presOf" srcId="{A57724F6-4C3D-4202-93A5-81EC6FB4DCE3}" destId="{C1ADF8FB-8CC2-4BB7-8331-CBED27CEDFA6}" srcOrd="0" destOrd="0" presId="urn:microsoft.com/office/officeart/2005/8/layout/hProcess9"/>
    <dgm:cxn modelId="{5AE3758B-4811-45F7-AE10-A6615491F75A}" type="presOf" srcId="{1BC216B8-7015-4FC8-81AB-395E8BB07C31}" destId="{8B9E89DB-F436-4EFD-B22A-87B7BF144F7C}" srcOrd="0" destOrd="0" presId="urn:microsoft.com/office/officeart/2005/8/layout/hProcess9"/>
    <dgm:cxn modelId="{3CDA6A01-C929-4186-889D-610A5DE0ABB2}" type="presOf" srcId="{CC48EB50-0C73-4DB6-B7B6-BB5165A2F961}" destId="{CF129788-E3A4-4F2F-B9BA-284D5149A500}" srcOrd="0" destOrd="0" presId="urn:microsoft.com/office/officeart/2005/8/layout/hProcess9"/>
    <dgm:cxn modelId="{446EC0C6-F95B-478E-A0D0-EFAB3C7BF35D}" srcId="{A57724F6-4C3D-4202-93A5-81EC6FB4DCE3}" destId="{B027EAFF-71B9-405D-BADC-F9047CB3F293}" srcOrd="0" destOrd="0" parTransId="{4B9657A7-D65F-45F4-90E0-E22C383CAABF}" sibTransId="{CEE93367-E240-4B71-B18B-F8C3278D0A58}"/>
    <dgm:cxn modelId="{809752D2-4C46-483F-970A-659AF0557ADA}" type="presOf" srcId="{B027EAFF-71B9-405D-BADC-F9047CB3F293}" destId="{3241F5DA-FA9D-40B5-BACD-62960C532EBC}" srcOrd="0" destOrd="0" presId="urn:microsoft.com/office/officeart/2005/8/layout/hProcess9"/>
    <dgm:cxn modelId="{3DCCB6DF-8D3A-4D5A-B616-C3930848F6C3}" type="presOf" srcId="{E2265FCB-15EB-44CA-8018-3BD5B526569B}" destId="{7540D712-7CBC-497B-A155-61AF42851673}" srcOrd="0" destOrd="0" presId="urn:microsoft.com/office/officeart/2005/8/layout/hProcess9"/>
    <dgm:cxn modelId="{D0AE6CD5-7083-467C-80F6-518427030939}" srcId="{A57724F6-4C3D-4202-93A5-81EC6FB4DCE3}" destId="{B3EE7C33-A6FE-4E3D-904B-54CA59F59FAD}" srcOrd="3" destOrd="0" parTransId="{5A2DB129-3659-4FC3-81CA-678C6C80693E}" sibTransId="{0EB445BF-AD2A-4C55-A607-D61F7F74D70C}"/>
    <dgm:cxn modelId="{4E3CAB12-A836-4594-ABBE-F4301C4ADB66}" srcId="{A57724F6-4C3D-4202-93A5-81EC6FB4DCE3}" destId="{E2265FCB-15EB-44CA-8018-3BD5B526569B}" srcOrd="1" destOrd="0" parTransId="{FE5D1DD4-EFFC-43B3-99CD-FE4768DCE2B8}" sibTransId="{EFBCBF6D-6DB3-425F-BDA5-A9CCB4078EED}"/>
    <dgm:cxn modelId="{74DC43A2-35A1-47A7-A5C1-0E63B82BE212}" type="presOf" srcId="{B3EE7C33-A6FE-4E3D-904B-54CA59F59FAD}" destId="{4FED6C76-EB7A-4B3D-919C-BA7811E1F392}" srcOrd="0" destOrd="0" presId="urn:microsoft.com/office/officeart/2005/8/layout/hProcess9"/>
    <dgm:cxn modelId="{985FAD58-EB16-4F4C-A704-4C6DB2E409EE}" srcId="{A57724F6-4C3D-4202-93A5-81EC6FB4DCE3}" destId="{1BC216B8-7015-4FC8-81AB-395E8BB07C31}" srcOrd="4" destOrd="0" parTransId="{2535C847-00FC-485A-AF1C-E31D203B4934}" sibTransId="{86131FA9-65E2-4D4A-BEFD-524C3581AD8B}"/>
    <dgm:cxn modelId="{70C3E407-178B-4F73-8038-89AB91DB5079}" srcId="{A57724F6-4C3D-4202-93A5-81EC6FB4DCE3}" destId="{CC48EB50-0C73-4DB6-B7B6-BB5165A2F961}" srcOrd="2" destOrd="0" parTransId="{B2698FF4-CFE5-453E-912F-F3F5D196F716}" sibTransId="{97458082-286C-47BB-BA08-AE72D0C39CB5}"/>
    <dgm:cxn modelId="{986642FC-5932-4E98-9BA4-E09C48A00B92}" type="presParOf" srcId="{C1ADF8FB-8CC2-4BB7-8331-CBED27CEDFA6}" destId="{80EF4B7F-77DE-48E4-A44B-DBEAC40B1FDA}" srcOrd="0" destOrd="0" presId="urn:microsoft.com/office/officeart/2005/8/layout/hProcess9"/>
    <dgm:cxn modelId="{CF1A3091-6D86-4291-B4E6-6F20F6B75134}" type="presParOf" srcId="{C1ADF8FB-8CC2-4BB7-8331-CBED27CEDFA6}" destId="{F840424F-8448-4FB9-8666-439614BE0253}" srcOrd="1" destOrd="0" presId="urn:microsoft.com/office/officeart/2005/8/layout/hProcess9"/>
    <dgm:cxn modelId="{6633223B-310D-4C2B-AB5B-6A80532DD83E}" type="presParOf" srcId="{F840424F-8448-4FB9-8666-439614BE0253}" destId="{3241F5DA-FA9D-40B5-BACD-62960C532EBC}" srcOrd="0" destOrd="0" presId="urn:microsoft.com/office/officeart/2005/8/layout/hProcess9"/>
    <dgm:cxn modelId="{1CD85444-8C71-48D4-80BF-E374C922302B}" type="presParOf" srcId="{F840424F-8448-4FB9-8666-439614BE0253}" destId="{2D64AC5D-4B30-4C80-B75D-1281B7E252C0}" srcOrd="1" destOrd="0" presId="urn:microsoft.com/office/officeart/2005/8/layout/hProcess9"/>
    <dgm:cxn modelId="{AF4AD2F2-6957-4C97-B6EC-0CF1347991CE}" type="presParOf" srcId="{F840424F-8448-4FB9-8666-439614BE0253}" destId="{7540D712-7CBC-497B-A155-61AF42851673}" srcOrd="2" destOrd="0" presId="urn:microsoft.com/office/officeart/2005/8/layout/hProcess9"/>
    <dgm:cxn modelId="{6F12CADE-7F51-4C7B-9B37-FB11ADD257C2}" type="presParOf" srcId="{F840424F-8448-4FB9-8666-439614BE0253}" destId="{02C9B55A-1122-44CB-A58B-BB1D5C2DDC53}" srcOrd="3" destOrd="0" presId="urn:microsoft.com/office/officeart/2005/8/layout/hProcess9"/>
    <dgm:cxn modelId="{87F6DB84-1461-4F2F-8650-211B3F5C688F}" type="presParOf" srcId="{F840424F-8448-4FB9-8666-439614BE0253}" destId="{CF129788-E3A4-4F2F-B9BA-284D5149A500}" srcOrd="4" destOrd="0" presId="urn:microsoft.com/office/officeart/2005/8/layout/hProcess9"/>
    <dgm:cxn modelId="{D85B0BB0-4DB8-4DE2-BB8F-0E711CE27D94}" type="presParOf" srcId="{F840424F-8448-4FB9-8666-439614BE0253}" destId="{CB95E465-22D1-42CA-B5E7-E16E02BD6896}" srcOrd="5" destOrd="0" presId="urn:microsoft.com/office/officeart/2005/8/layout/hProcess9"/>
    <dgm:cxn modelId="{83CE2402-4F56-4503-B51C-CA20BFF9B225}" type="presParOf" srcId="{F840424F-8448-4FB9-8666-439614BE0253}" destId="{4FED6C76-EB7A-4B3D-919C-BA7811E1F392}" srcOrd="6" destOrd="0" presId="urn:microsoft.com/office/officeart/2005/8/layout/hProcess9"/>
    <dgm:cxn modelId="{7DE0AC96-874B-45CC-A240-6F6DFE6E56D4}" type="presParOf" srcId="{F840424F-8448-4FB9-8666-439614BE0253}" destId="{37F9FF7B-81EC-470E-8D7B-D5DB2068B437}" srcOrd="7" destOrd="0" presId="urn:microsoft.com/office/officeart/2005/8/layout/hProcess9"/>
    <dgm:cxn modelId="{910FDB50-D835-4683-8DEA-8CBEBB230783}" type="presParOf" srcId="{F840424F-8448-4FB9-8666-439614BE0253}" destId="{8B9E89DB-F436-4EFD-B22A-87B7BF144F7C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250044-52FE-4A56-ACA5-F2F4C1FC0253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zh-TW" altLang="en-US"/>
        </a:p>
      </dgm:t>
    </dgm:pt>
    <dgm:pt modelId="{27794967-4ACE-45FF-8DA9-375B543900B6}">
      <dgm:prSet phldrT="[文字]" custT="1"/>
      <dgm:spPr>
        <a:solidFill>
          <a:srgbClr val="FFCC00"/>
        </a:solidFill>
      </dgm:spPr>
      <dgm:t>
        <a:bodyPr vert="vert"/>
        <a:lstStyle/>
        <a:p>
          <a:r>
            <a:rPr lang="zh-TW" altLang="en-US" sz="20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請假系統</a:t>
          </a:r>
        </a:p>
      </dgm:t>
    </dgm:pt>
    <dgm:pt modelId="{E12C53F4-2E06-4E0F-BE60-D013EA40041A}" type="parTrans" cxnId="{2F2E6D57-3E1E-4520-8E35-CC214F09E4B5}">
      <dgm:prSet/>
      <dgm:spPr/>
      <dgm:t>
        <a:bodyPr/>
        <a:lstStyle/>
        <a:p>
          <a:endParaRPr lang="zh-TW" altLang="en-US"/>
        </a:p>
      </dgm:t>
    </dgm:pt>
    <dgm:pt modelId="{CE5C531E-80F9-4212-86CF-86CE9B5B684F}" type="sibTrans" cxnId="{2F2E6D57-3E1E-4520-8E35-CC214F09E4B5}">
      <dgm:prSet/>
      <dgm:spPr/>
      <dgm:t>
        <a:bodyPr/>
        <a:lstStyle/>
        <a:p>
          <a:endParaRPr lang="zh-TW" altLang="en-US"/>
        </a:p>
      </dgm:t>
    </dgm:pt>
    <dgm:pt modelId="{F440B9FE-8E3B-4738-B9E8-4F02292EBE89}">
      <dgm:prSet phldrT="[文字]" custT="1"/>
      <dgm:spPr>
        <a:solidFill>
          <a:srgbClr val="4B7A56"/>
        </a:solidFill>
      </dgm:spPr>
      <dgm:t>
        <a:bodyPr/>
        <a:lstStyle/>
        <a:p>
          <a:r>
            <a: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前台</a:t>
          </a:r>
        </a:p>
      </dgm:t>
    </dgm:pt>
    <dgm:pt modelId="{C4A9975C-E2D7-48F9-8ACA-957AE9660DE4}" type="parTrans" cxnId="{2BFF2085-4642-4A04-A294-A8CACBF60081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32115CC-CB95-497D-8DF9-ABD1AFCFD405}" type="sibTrans" cxnId="{2BFF2085-4642-4A04-A294-A8CACBF60081}">
      <dgm:prSet/>
      <dgm:spPr/>
      <dgm:t>
        <a:bodyPr/>
        <a:lstStyle/>
        <a:p>
          <a:endParaRPr lang="zh-TW" altLang="en-US"/>
        </a:p>
      </dgm:t>
    </dgm:pt>
    <dgm:pt modelId="{1B75B98F-26B8-4909-B092-811A0405CC43}">
      <dgm:prSet phldrT="[文字]" custT="1"/>
      <dgm:spPr>
        <a:solidFill>
          <a:srgbClr val="993300"/>
        </a:solidFill>
      </dgm:spPr>
      <dgm:t>
        <a:bodyPr/>
        <a:lstStyle/>
        <a:p>
          <a:r>
            <a: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後台</a:t>
          </a:r>
        </a:p>
      </dgm:t>
    </dgm:pt>
    <dgm:pt modelId="{12A65C20-64A8-458B-A0A6-1577BE215482}" type="parTrans" cxnId="{47B1878C-4876-4858-8255-F4B4809EC971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6D87B91-A75A-4281-8B22-7DFA43F746A2}" type="sibTrans" cxnId="{47B1878C-4876-4858-8255-F4B4809EC971}">
      <dgm:prSet/>
      <dgm:spPr/>
      <dgm:t>
        <a:bodyPr/>
        <a:lstStyle/>
        <a:p>
          <a:endParaRPr lang="zh-TW" altLang="en-US"/>
        </a:p>
      </dgm:t>
    </dgm:pt>
    <dgm:pt modelId="{27383CDA-44AE-40C2-B471-199791B5AB89}">
      <dgm:prSet custT="1"/>
      <dgm:spPr>
        <a:solidFill>
          <a:srgbClr val="4B5A7A"/>
        </a:solidFill>
      </dgm:spPr>
      <dgm:t>
        <a:bodyPr/>
        <a:lstStyle/>
        <a:p>
          <a:r>
            <a: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登入</a:t>
          </a:r>
          <a:r>
            <a: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註冊</a:t>
          </a:r>
        </a:p>
      </dgm:t>
    </dgm:pt>
    <dgm:pt modelId="{F08F8E1A-35C7-4CCC-8CCD-00DE1319469D}" type="parTrans" cxnId="{83FF115D-2262-4D45-B1B0-A371D085E854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43B2A1C-51F5-43A5-AF5A-E6DF7D977297}" type="sibTrans" cxnId="{83FF115D-2262-4D45-B1B0-A371D085E854}">
      <dgm:prSet/>
      <dgm:spPr/>
      <dgm:t>
        <a:bodyPr/>
        <a:lstStyle/>
        <a:p>
          <a:endParaRPr lang="zh-TW" altLang="en-US"/>
        </a:p>
      </dgm:t>
    </dgm:pt>
    <dgm:pt modelId="{0559EAE6-0D40-4AA7-89FA-E523A0DB61A2}">
      <dgm:prSet custT="1"/>
      <dgm:spPr/>
      <dgm:t>
        <a:bodyPr/>
        <a:lstStyle/>
        <a:p>
          <a:r>
            <a: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審核管理</a:t>
          </a:r>
        </a:p>
      </dgm:t>
    </dgm:pt>
    <dgm:pt modelId="{A7567D8F-FC9D-4399-A89B-7E888732669F}" type="parTrans" cxnId="{D8BEF8D2-1A53-431B-A709-B29995CDE82D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803E1E-7236-4483-AAD1-6D3E5B1D9721}" type="sibTrans" cxnId="{D8BEF8D2-1A53-431B-A709-B29995CDE82D}">
      <dgm:prSet/>
      <dgm:spPr/>
      <dgm:t>
        <a:bodyPr/>
        <a:lstStyle/>
        <a:p>
          <a:endParaRPr lang="zh-TW" altLang="en-US"/>
        </a:p>
      </dgm:t>
    </dgm:pt>
    <dgm:pt modelId="{248BE83F-3204-4BB7-90B9-7BB4AF5FC30F}">
      <dgm:prSet custT="1"/>
      <dgm:spPr/>
      <dgm:t>
        <a:bodyPr/>
        <a:lstStyle/>
        <a:p>
          <a:r>
            <a: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rPr>
            <a:t>成員管理</a:t>
          </a:r>
        </a:p>
      </dgm:t>
    </dgm:pt>
    <dgm:pt modelId="{84F04CD0-2B48-416A-8119-0C7686B61A4A}" type="sibTrans" cxnId="{18252FA8-C0DB-47DF-BC9D-9578D147B774}">
      <dgm:prSet/>
      <dgm:spPr/>
      <dgm:t>
        <a:bodyPr/>
        <a:lstStyle/>
        <a:p>
          <a:endParaRPr lang="zh-TW" altLang="en-US"/>
        </a:p>
      </dgm:t>
    </dgm:pt>
    <dgm:pt modelId="{5BB79002-84F2-479A-B960-F3E6001B18F9}" type="parTrans" cxnId="{18252FA8-C0DB-47DF-BC9D-9578D147B774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83FB37A-05D9-4CE8-8B4A-51AF611C3235}">
      <dgm:prSet custT="1"/>
      <dgm:spPr/>
      <dgm:t>
        <a:bodyPr/>
        <a:lstStyle/>
        <a:p>
          <a:r>
            <a: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審核列表</a:t>
          </a:r>
        </a:p>
      </dgm:t>
    </dgm:pt>
    <dgm:pt modelId="{D31EEED4-8218-44B2-9F62-37ADE2A043A2}" type="sibTrans" cxnId="{DBA4BBEF-D14D-4348-97BB-59ADD95E3600}">
      <dgm:prSet/>
      <dgm:spPr/>
      <dgm:t>
        <a:bodyPr/>
        <a:lstStyle/>
        <a:p>
          <a:endParaRPr lang="zh-TW" altLang="en-US"/>
        </a:p>
      </dgm:t>
    </dgm:pt>
    <dgm:pt modelId="{4E741BAB-B266-49B3-9487-1890CE60B2D9}" type="parTrans" cxnId="{DBA4BBEF-D14D-4348-97BB-59ADD95E3600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E4470B4-6BFF-4246-8559-BC94F9411598}">
      <dgm:prSet custT="1"/>
      <dgm:spPr>
        <a:solidFill>
          <a:srgbClr val="4B5A7A"/>
        </a:solidFill>
      </dgm:spPr>
      <dgm:t>
        <a:bodyPr/>
        <a:lstStyle/>
        <a:p>
          <a:r>
            <a:rPr lang="zh-TW" altLang="en-US" sz="2000" dirty="0"/>
            <a:t>休假申請</a:t>
          </a:r>
        </a:p>
      </dgm:t>
    </dgm:pt>
    <dgm:pt modelId="{A085C7D3-A6DC-4609-82A6-545916E4E948}" type="parTrans" cxnId="{D6528A39-2184-400F-A379-C4624310CA36}">
      <dgm:prSet/>
      <dgm:spPr/>
      <dgm:t>
        <a:bodyPr/>
        <a:lstStyle/>
        <a:p>
          <a:endParaRPr lang="zh-TW" altLang="en-US"/>
        </a:p>
      </dgm:t>
    </dgm:pt>
    <dgm:pt modelId="{5F3C7FD6-2EBE-4508-9A46-8115308ACE86}" type="sibTrans" cxnId="{D6528A39-2184-400F-A379-C4624310CA36}">
      <dgm:prSet/>
      <dgm:spPr/>
      <dgm:t>
        <a:bodyPr/>
        <a:lstStyle/>
        <a:p>
          <a:endParaRPr lang="zh-TW" altLang="en-US"/>
        </a:p>
      </dgm:t>
    </dgm:pt>
    <dgm:pt modelId="{6208D208-3A36-4BAF-A858-BFB67C9C1BDC}">
      <dgm:prSet custT="1"/>
      <dgm:spPr>
        <a:solidFill>
          <a:srgbClr val="4B5A7A"/>
        </a:solidFill>
      </dgm:spPr>
      <dgm:t>
        <a:bodyPr/>
        <a:lstStyle/>
        <a:p>
          <a:r>
            <a:rPr lang="zh-TW" altLang="en-US" sz="2000" dirty="0"/>
            <a:t>未銷假紀錄</a:t>
          </a:r>
        </a:p>
      </dgm:t>
    </dgm:pt>
    <dgm:pt modelId="{1D0E25C9-B112-45DE-8C3C-9769DAAA9ACF}" type="parTrans" cxnId="{571D9299-87B2-4CFC-A5BA-9AF8A42A0F9F}">
      <dgm:prSet/>
      <dgm:spPr/>
      <dgm:t>
        <a:bodyPr/>
        <a:lstStyle/>
        <a:p>
          <a:endParaRPr lang="zh-TW" altLang="en-US"/>
        </a:p>
      </dgm:t>
    </dgm:pt>
    <dgm:pt modelId="{4AFEE5E7-AB48-4FBB-8E26-1ACE20F676E2}" type="sibTrans" cxnId="{571D9299-87B2-4CFC-A5BA-9AF8A42A0F9F}">
      <dgm:prSet/>
      <dgm:spPr/>
      <dgm:t>
        <a:bodyPr/>
        <a:lstStyle/>
        <a:p>
          <a:endParaRPr lang="zh-TW" altLang="en-US"/>
        </a:p>
      </dgm:t>
    </dgm:pt>
    <dgm:pt modelId="{A773AB2C-EB19-48C9-BD7A-B789BF23F944}">
      <dgm:prSet custT="1"/>
      <dgm:spPr>
        <a:solidFill>
          <a:srgbClr val="4B5A7A"/>
        </a:solidFill>
      </dgm:spPr>
      <dgm:t>
        <a:bodyPr/>
        <a:lstStyle/>
        <a:p>
          <a:r>
            <a:rPr lang="zh-TW" altLang="en-US" sz="2000" dirty="0"/>
            <a:t>請假紀錄</a:t>
          </a:r>
        </a:p>
      </dgm:t>
    </dgm:pt>
    <dgm:pt modelId="{26FCDB87-B2D1-4098-AC90-D7ADE6746B8F}" type="parTrans" cxnId="{090E7A8D-3E65-46D2-BFFB-3D4BF02A5AEA}">
      <dgm:prSet/>
      <dgm:spPr/>
      <dgm:t>
        <a:bodyPr/>
        <a:lstStyle/>
        <a:p>
          <a:endParaRPr lang="zh-TW" altLang="en-US"/>
        </a:p>
      </dgm:t>
    </dgm:pt>
    <dgm:pt modelId="{0EA6AC76-0131-4932-BF48-95E18750FE59}" type="sibTrans" cxnId="{090E7A8D-3E65-46D2-BFFB-3D4BF02A5AEA}">
      <dgm:prSet/>
      <dgm:spPr/>
      <dgm:t>
        <a:bodyPr/>
        <a:lstStyle/>
        <a:p>
          <a:endParaRPr lang="zh-TW" altLang="en-US"/>
        </a:p>
      </dgm:t>
    </dgm:pt>
    <dgm:pt modelId="{70C1B943-E077-43A5-8CEB-E781CF53C7C7}">
      <dgm:prSet custT="1"/>
      <dgm:spPr>
        <a:solidFill>
          <a:srgbClr val="4B5A7A"/>
        </a:solidFill>
      </dgm:spPr>
      <dgm:t>
        <a:bodyPr/>
        <a:lstStyle/>
        <a:p>
          <a:r>
            <a:rPr lang="zh-TW" altLang="en-US" sz="2000" dirty="0"/>
            <a:t>公告通知</a:t>
          </a:r>
        </a:p>
      </dgm:t>
    </dgm:pt>
    <dgm:pt modelId="{F01D1E3C-CB4E-4D50-B6B9-EAC3477BE5B7}" type="parTrans" cxnId="{36045727-3F0E-468C-970F-4170B87786B5}">
      <dgm:prSet/>
      <dgm:spPr/>
      <dgm:t>
        <a:bodyPr/>
        <a:lstStyle/>
        <a:p>
          <a:endParaRPr lang="zh-TW" altLang="en-US"/>
        </a:p>
      </dgm:t>
    </dgm:pt>
    <dgm:pt modelId="{57DD31FA-0C7B-4790-809F-DF3608757970}" type="sibTrans" cxnId="{36045727-3F0E-468C-970F-4170B87786B5}">
      <dgm:prSet/>
      <dgm:spPr/>
      <dgm:t>
        <a:bodyPr/>
        <a:lstStyle/>
        <a:p>
          <a:endParaRPr lang="zh-TW" altLang="en-US"/>
        </a:p>
      </dgm:t>
    </dgm:pt>
    <dgm:pt modelId="{034E9FE3-A976-4C90-B51D-5794F75D25D9}">
      <dgm:prSet custT="1"/>
      <dgm:spPr/>
      <dgm:t>
        <a:bodyPr/>
        <a:lstStyle/>
        <a:p>
          <a:r>
            <a:rPr lang="zh-TW" altLang="en-US" sz="2000" dirty="0"/>
            <a:t>發送通知</a:t>
          </a:r>
        </a:p>
      </dgm:t>
    </dgm:pt>
    <dgm:pt modelId="{0F66A1D9-C5DF-4F78-9E43-AD20C5AB87FC}" type="parTrans" cxnId="{A8163E78-8DAD-4C17-B178-46C18B1A46AC}">
      <dgm:prSet/>
      <dgm:spPr/>
      <dgm:t>
        <a:bodyPr/>
        <a:lstStyle/>
        <a:p>
          <a:endParaRPr lang="zh-TW" altLang="en-US"/>
        </a:p>
      </dgm:t>
    </dgm:pt>
    <dgm:pt modelId="{6ADF6E35-C237-44D4-8EF5-3586E80275FA}" type="sibTrans" cxnId="{A8163E78-8DAD-4C17-B178-46C18B1A46AC}">
      <dgm:prSet/>
      <dgm:spPr/>
      <dgm:t>
        <a:bodyPr/>
        <a:lstStyle/>
        <a:p>
          <a:endParaRPr lang="zh-TW" altLang="en-US"/>
        </a:p>
      </dgm:t>
    </dgm:pt>
    <dgm:pt modelId="{C0340090-02CC-4612-ACC9-6F43F5BE65A7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審核紀錄</a:t>
          </a:r>
        </a:p>
      </dgm:t>
    </dgm:pt>
    <dgm:pt modelId="{56101892-C3EA-4F79-9378-711C6E1612BF}" type="parTrans" cxnId="{078973B2-4744-42DC-981D-EBE8232039E4}">
      <dgm:prSet/>
      <dgm:spPr/>
      <dgm:t>
        <a:bodyPr/>
        <a:lstStyle/>
        <a:p>
          <a:endParaRPr lang="zh-TW" altLang="en-US"/>
        </a:p>
      </dgm:t>
    </dgm:pt>
    <dgm:pt modelId="{2F477FBD-C355-4EC1-9BD0-7B170B7E31CD}" type="sibTrans" cxnId="{078973B2-4744-42DC-981D-EBE8232039E4}">
      <dgm:prSet/>
      <dgm:spPr/>
      <dgm:t>
        <a:bodyPr/>
        <a:lstStyle/>
        <a:p>
          <a:endParaRPr lang="zh-TW" altLang="en-US"/>
        </a:p>
      </dgm:t>
    </dgm:pt>
    <dgm:pt modelId="{3D3B2FC1-2B8F-4F09-A9DB-EF0A0C460B57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未銷假紀錄</a:t>
          </a:r>
        </a:p>
      </dgm:t>
    </dgm:pt>
    <dgm:pt modelId="{D9487A8C-F5D5-4A01-8B2F-4DDB93EDFD3D}" type="parTrans" cxnId="{51E10B99-7103-4E4F-BE79-1671A4A40773}">
      <dgm:prSet/>
      <dgm:spPr/>
      <dgm:t>
        <a:bodyPr/>
        <a:lstStyle/>
        <a:p>
          <a:endParaRPr lang="zh-TW" altLang="en-US"/>
        </a:p>
      </dgm:t>
    </dgm:pt>
    <dgm:pt modelId="{76A9825A-A906-4579-B9B7-98BE65161A43}" type="sibTrans" cxnId="{51E10B99-7103-4E4F-BE79-1671A4A40773}">
      <dgm:prSet/>
      <dgm:spPr/>
      <dgm:t>
        <a:bodyPr/>
        <a:lstStyle/>
        <a:p>
          <a:endParaRPr lang="zh-TW" altLang="en-US"/>
        </a:p>
      </dgm:t>
    </dgm:pt>
    <dgm:pt modelId="{D26D8607-B5B3-4238-BA30-B63B5025148C}">
      <dgm:prSet custT="1"/>
      <dgm:spPr>
        <a:solidFill>
          <a:srgbClr val="4B5A7A"/>
        </a:solidFill>
      </dgm:spPr>
      <dgm:t>
        <a:bodyPr/>
        <a:lstStyle/>
        <a:p>
          <a:r>
            <a:rPr lang="zh-TW" altLang="en-US" sz="2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首頁</a:t>
          </a:r>
          <a:endParaRPr lang="zh-TW" altLang="en-US" sz="2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530113A-C420-426C-B42B-C6DC68460DFA}" type="sibTrans" cxnId="{CCA162A6-EEE0-4BC1-8592-F78155755538}">
      <dgm:prSet/>
      <dgm:spPr/>
      <dgm:t>
        <a:bodyPr/>
        <a:lstStyle/>
        <a:p>
          <a:endParaRPr lang="zh-TW" altLang="en-US"/>
        </a:p>
      </dgm:t>
    </dgm:pt>
    <dgm:pt modelId="{77FC00F3-35FC-48E8-9054-47CEDB5E133E}" type="parTrans" cxnId="{CCA162A6-EEE0-4BC1-8592-F78155755538}">
      <dgm:prSet/>
      <dgm:spPr/>
      <dgm:t>
        <a:bodyPr/>
        <a:lstStyle/>
        <a:p>
          <a:endParaRPr lang="zh-TW" altLang="en-US" sz="200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1E7A56F-D00D-43D5-81DB-56F6923905F2}">
      <dgm:prSet/>
      <dgm:spPr/>
      <dgm:t>
        <a:bodyPr/>
        <a:lstStyle/>
        <a:p>
          <a:r>
            <a: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休假</a:t>
          </a:r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明細</a:t>
          </a:r>
        </a:p>
      </dgm:t>
    </dgm:pt>
    <dgm:pt modelId="{E2BA9C20-8942-48BE-AFCE-E691A493517C}" type="parTrans" cxnId="{A2804412-2574-448A-BF37-CDFE96BE81F9}">
      <dgm:prSet/>
      <dgm:spPr/>
      <dgm:t>
        <a:bodyPr/>
        <a:lstStyle/>
        <a:p>
          <a:endParaRPr lang="zh-TW" altLang="en-US"/>
        </a:p>
      </dgm:t>
    </dgm:pt>
    <dgm:pt modelId="{681E3112-03D5-4CD2-A525-90029E29F505}" type="sibTrans" cxnId="{A2804412-2574-448A-BF37-CDFE96BE81F9}">
      <dgm:prSet/>
      <dgm:spPr/>
      <dgm:t>
        <a:bodyPr/>
        <a:lstStyle/>
        <a:p>
          <a:endParaRPr lang="zh-TW" altLang="en-US"/>
        </a:p>
      </dgm:t>
    </dgm:pt>
    <dgm:pt modelId="{D234B8B0-1181-4C00-A560-EA90DB3D26E7}">
      <dgm:prSet/>
      <dgm:spPr/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成員休假行事曆</a:t>
          </a:r>
        </a:p>
      </dgm:t>
    </dgm:pt>
    <dgm:pt modelId="{A94585C2-24F4-4B9A-B5D8-29C19365162C}" type="parTrans" cxnId="{F2D4B787-4B40-40A1-AAB9-0E0475451B1D}">
      <dgm:prSet/>
      <dgm:spPr/>
      <dgm:t>
        <a:bodyPr/>
        <a:lstStyle/>
        <a:p>
          <a:endParaRPr lang="zh-TW" altLang="en-US"/>
        </a:p>
      </dgm:t>
    </dgm:pt>
    <dgm:pt modelId="{5CEE6C73-484C-4CE9-A303-5BC455259189}" type="sibTrans" cxnId="{F2D4B787-4B40-40A1-AAB9-0E0475451B1D}">
      <dgm:prSet/>
      <dgm:spPr/>
      <dgm:t>
        <a:bodyPr/>
        <a:lstStyle/>
        <a:p>
          <a:endParaRPr lang="zh-TW" altLang="en-US"/>
        </a:p>
      </dgm:t>
    </dgm:pt>
    <dgm:pt modelId="{43974BFC-12B4-42E6-988F-855D805795EB}">
      <dgm:prSet/>
      <dgm:spPr>
        <a:solidFill>
          <a:srgbClr val="4B5A7A"/>
        </a:solidFill>
      </dgm:spPr>
      <dgm:t>
        <a:bodyPr/>
        <a:lstStyle/>
        <a:p>
          <a:r>
            <a: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rPr>
            <a:t>成員休假行事曆</a:t>
          </a:r>
        </a:p>
      </dgm:t>
    </dgm:pt>
    <dgm:pt modelId="{96E0BDD6-579A-4C16-816F-69FBCB9E0EF6}" type="parTrans" cxnId="{9642AAC6-69DA-4C82-AAF7-6356914CDFBB}">
      <dgm:prSet/>
      <dgm:spPr/>
      <dgm:t>
        <a:bodyPr/>
        <a:lstStyle/>
        <a:p>
          <a:endParaRPr lang="zh-TW" altLang="en-US"/>
        </a:p>
      </dgm:t>
    </dgm:pt>
    <dgm:pt modelId="{E31BDD4C-BE4B-4AB4-8D49-D379E97CEA02}" type="sibTrans" cxnId="{9642AAC6-69DA-4C82-AAF7-6356914CDFBB}">
      <dgm:prSet/>
      <dgm:spPr/>
      <dgm:t>
        <a:bodyPr/>
        <a:lstStyle/>
        <a:p>
          <a:endParaRPr lang="zh-TW" altLang="en-US"/>
        </a:p>
      </dgm:t>
    </dgm:pt>
    <dgm:pt modelId="{EAAFE660-FCA8-47B9-A04D-F2471C7E6EC0}" type="pres">
      <dgm:prSet presAssocID="{E6250044-52FE-4A56-ACA5-F2F4C1FC025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AACD3C9C-6D3B-49DB-A4E1-D8B8A83C7A4B}" type="pres">
      <dgm:prSet presAssocID="{27794967-4ACE-45FF-8DA9-375B543900B6}" presName="root1" presStyleCnt="0"/>
      <dgm:spPr/>
    </dgm:pt>
    <dgm:pt modelId="{0BCEE6B2-5B53-46BB-96CF-F9E71757294E}" type="pres">
      <dgm:prSet presAssocID="{27794967-4ACE-45FF-8DA9-375B543900B6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BBAEF13-5B99-41D3-AB28-3F2CF362AEC4}" type="pres">
      <dgm:prSet presAssocID="{27794967-4ACE-45FF-8DA9-375B543900B6}" presName="level2hierChild" presStyleCnt="0"/>
      <dgm:spPr/>
    </dgm:pt>
    <dgm:pt modelId="{14335A4A-51E1-4BC1-A5D0-510D3A05D194}" type="pres">
      <dgm:prSet presAssocID="{C4A9975C-E2D7-48F9-8ACA-957AE9660DE4}" presName="conn2-1" presStyleLbl="parChTrans1D2" presStyleIdx="0" presStyleCnt="2"/>
      <dgm:spPr/>
      <dgm:t>
        <a:bodyPr/>
        <a:lstStyle/>
        <a:p>
          <a:endParaRPr lang="zh-TW" altLang="en-US"/>
        </a:p>
      </dgm:t>
    </dgm:pt>
    <dgm:pt modelId="{1A25DA02-0537-4D05-8392-A31F559EEF8B}" type="pres">
      <dgm:prSet presAssocID="{C4A9975C-E2D7-48F9-8ACA-957AE9660DE4}" presName="connTx" presStyleLbl="parChTrans1D2" presStyleIdx="0" presStyleCnt="2"/>
      <dgm:spPr/>
      <dgm:t>
        <a:bodyPr/>
        <a:lstStyle/>
        <a:p>
          <a:endParaRPr lang="zh-TW" altLang="en-US"/>
        </a:p>
      </dgm:t>
    </dgm:pt>
    <dgm:pt modelId="{4CE9AF1B-3B09-4E1A-85F4-7ADEA01BF49F}" type="pres">
      <dgm:prSet presAssocID="{F440B9FE-8E3B-4738-B9E8-4F02292EBE89}" presName="root2" presStyleCnt="0"/>
      <dgm:spPr/>
    </dgm:pt>
    <dgm:pt modelId="{C42F495F-9F51-4AD4-B811-53E53655B2A6}" type="pres">
      <dgm:prSet presAssocID="{F440B9FE-8E3B-4738-B9E8-4F02292EBE89}" presName="LevelTwoTextNode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F8B7B2-2042-4380-A507-71E1765487F6}" type="pres">
      <dgm:prSet presAssocID="{F440B9FE-8E3B-4738-B9E8-4F02292EBE89}" presName="level3hierChild" presStyleCnt="0"/>
      <dgm:spPr/>
    </dgm:pt>
    <dgm:pt modelId="{938C667C-EC7F-407A-B297-A85DA40C767E}" type="pres">
      <dgm:prSet presAssocID="{77FC00F3-35FC-48E8-9054-47CEDB5E133E}" presName="conn2-1" presStyleLbl="parChTrans1D3" presStyleIdx="0" presStyleCnt="5"/>
      <dgm:spPr/>
      <dgm:t>
        <a:bodyPr/>
        <a:lstStyle/>
        <a:p>
          <a:endParaRPr lang="zh-TW" altLang="en-US"/>
        </a:p>
      </dgm:t>
    </dgm:pt>
    <dgm:pt modelId="{07850394-47D6-4834-B91B-0DF688CEAAAF}" type="pres">
      <dgm:prSet presAssocID="{77FC00F3-35FC-48E8-9054-47CEDB5E133E}" presName="connTx" presStyleLbl="parChTrans1D3" presStyleIdx="0" presStyleCnt="5"/>
      <dgm:spPr/>
      <dgm:t>
        <a:bodyPr/>
        <a:lstStyle/>
        <a:p>
          <a:endParaRPr lang="zh-TW" altLang="en-US"/>
        </a:p>
      </dgm:t>
    </dgm:pt>
    <dgm:pt modelId="{2C7181F8-E195-433F-B129-0E5AB667CDB1}" type="pres">
      <dgm:prSet presAssocID="{D26D8607-B5B3-4238-BA30-B63B5025148C}" presName="root2" presStyleCnt="0"/>
      <dgm:spPr/>
    </dgm:pt>
    <dgm:pt modelId="{2D8FE225-752C-4487-83EA-FBEDB450F0C0}" type="pres">
      <dgm:prSet presAssocID="{D26D8607-B5B3-4238-BA30-B63B5025148C}" presName="LevelTwoTextNode" presStyleLbl="node3" presStyleIdx="0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D97C9F5-9199-4370-B560-F4756556CD28}" type="pres">
      <dgm:prSet presAssocID="{D26D8607-B5B3-4238-BA30-B63B5025148C}" presName="level3hierChild" presStyleCnt="0"/>
      <dgm:spPr/>
    </dgm:pt>
    <dgm:pt modelId="{2E6C2314-B116-4BDE-B714-47CF8DB21C3A}" type="pres">
      <dgm:prSet presAssocID="{F08F8E1A-35C7-4CCC-8CCD-00DE1319469D}" presName="conn2-1" presStyleLbl="parChTrans1D4" presStyleIdx="0" presStyleCnt="10"/>
      <dgm:spPr/>
      <dgm:t>
        <a:bodyPr/>
        <a:lstStyle/>
        <a:p>
          <a:endParaRPr lang="zh-TW" altLang="en-US"/>
        </a:p>
      </dgm:t>
    </dgm:pt>
    <dgm:pt modelId="{25C33DC3-BF48-419D-9E6D-E02FED14DC3D}" type="pres">
      <dgm:prSet presAssocID="{F08F8E1A-35C7-4CCC-8CCD-00DE1319469D}" presName="connTx" presStyleLbl="parChTrans1D4" presStyleIdx="0" presStyleCnt="10"/>
      <dgm:spPr/>
      <dgm:t>
        <a:bodyPr/>
        <a:lstStyle/>
        <a:p>
          <a:endParaRPr lang="zh-TW" altLang="en-US"/>
        </a:p>
      </dgm:t>
    </dgm:pt>
    <dgm:pt modelId="{9E4026CA-2ECA-43F2-B19D-1D381BF26F69}" type="pres">
      <dgm:prSet presAssocID="{27383CDA-44AE-40C2-B471-199791B5AB89}" presName="root2" presStyleCnt="0"/>
      <dgm:spPr/>
    </dgm:pt>
    <dgm:pt modelId="{88507A46-0410-49D8-B0A4-1F6BDCCAEFCB}" type="pres">
      <dgm:prSet presAssocID="{27383CDA-44AE-40C2-B471-199791B5AB89}" presName="LevelTwoTextNode" presStyleLbl="node4" presStyleIdx="0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0B61325-3C77-494F-9BAC-52E452363609}" type="pres">
      <dgm:prSet presAssocID="{27383CDA-44AE-40C2-B471-199791B5AB89}" presName="level3hierChild" presStyleCnt="0"/>
      <dgm:spPr/>
    </dgm:pt>
    <dgm:pt modelId="{D6BCBFEF-1669-45C5-92E6-0F590105331D}" type="pres">
      <dgm:prSet presAssocID="{A085C7D3-A6DC-4609-82A6-545916E4E948}" presName="conn2-1" presStyleLbl="parChTrans1D4" presStyleIdx="1" presStyleCnt="10"/>
      <dgm:spPr/>
      <dgm:t>
        <a:bodyPr/>
        <a:lstStyle/>
        <a:p>
          <a:endParaRPr lang="zh-TW" altLang="en-US"/>
        </a:p>
      </dgm:t>
    </dgm:pt>
    <dgm:pt modelId="{3A9D35BC-F7DC-465E-8148-88138D8A5310}" type="pres">
      <dgm:prSet presAssocID="{A085C7D3-A6DC-4609-82A6-545916E4E948}" presName="connTx" presStyleLbl="parChTrans1D4" presStyleIdx="1" presStyleCnt="10"/>
      <dgm:spPr/>
      <dgm:t>
        <a:bodyPr/>
        <a:lstStyle/>
        <a:p>
          <a:endParaRPr lang="zh-TW" altLang="en-US"/>
        </a:p>
      </dgm:t>
    </dgm:pt>
    <dgm:pt modelId="{8420DBEF-90FC-4508-B2DC-1803C314EBF3}" type="pres">
      <dgm:prSet presAssocID="{4E4470B4-6BFF-4246-8559-BC94F9411598}" presName="root2" presStyleCnt="0"/>
      <dgm:spPr/>
    </dgm:pt>
    <dgm:pt modelId="{2BD615D5-3B02-479D-A586-28FC09DED451}" type="pres">
      <dgm:prSet presAssocID="{4E4470B4-6BFF-4246-8559-BC94F9411598}" presName="LevelTwoTextNode" presStyleLbl="node4" presStyleIdx="1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5AA5030-85D3-49C1-9E1D-BE07AE80C020}" type="pres">
      <dgm:prSet presAssocID="{4E4470B4-6BFF-4246-8559-BC94F9411598}" presName="level3hierChild" presStyleCnt="0"/>
      <dgm:spPr/>
    </dgm:pt>
    <dgm:pt modelId="{1AC9C8AE-4BDC-4572-94C1-58E551AFC42A}" type="pres">
      <dgm:prSet presAssocID="{1D0E25C9-B112-45DE-8C3C-9769DAAA9ACF}" presName="conn2-1" presStyleLbl="parChTrans1D4" presStyleIdx="2" presStyleCnt="10"/>
      <dgm:spPr/>
      <dgm:t>
        <a:bodyPr/>
        <a:lstStyle/>
        <a:p>
          <a:endParaRPr lang="zh-TW" altLang="en-US"/>
        </a:p>
      </dgm:t>
    </dgm:pt>
    <dgm:pt modelId="{C64984AA-9025-4F53-A93C-9D70CED248DE}" type="pres">
      <dgm:prSet presAssocID="{1D0E25C9-B112-45DE-8C3C-9769DAAA9ACF}" presName="connTx" presStyleLbl="parChTrans1D4" presStyleIdx="2" presStyleCnt="10"/>
      <dgm:spPr/>
      <dgm:t>
        <a:bodyPr/>
        <a:lstStyle/>
        <a:p>
          <a:endParaRPr lang="zh-TW" altLang="en-US"/>
        </a:p>
      </dgm:t>
    </dgm:pt>
    <dgm:pt modelId="{974C8FA6-1955-4B6A-867A-E7A7C31DA9D0}" type="pres">
      <dgm:prSet presAssocID="{6208D208-3A36-4BAF-A858-BFB67C9C1BDC}" presName="root2" presStyleCnt="0"/>
      <dgm:spPr/>
    </dgm:pt>
    <dgm:pt modelId="{DB2252F5-B98E-4BDC-AAA1-0F9F74BA790A}" type="pres">
      <dgm:prSet presAssocID="{6208D208-3A36-4BAF-A858-BFB67C9C1BDC}" presName="LevelTwoTextNode" presStyleLbl="node4" presStyleIdx="2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6EDC68F-392D-4D75-BCEA-63613BE9149F}" type="pres">
      <dgm:prSet presAssocID="{6208D208-3A36-4BAF-A858-BFB67C9C1BDC}" presName="level3hierChild" presStyleCnt="0"/>
      <dgm:spPr/>
    </dgm:pt>
    <dgm:pt modelId="{CED16703-1355-4B1F-BA31-6F835C82FA29}" type="pres">
      <dgm:prSet presAssocID="{26FCDB87-B2D1-4098-AC90-D7ADE6746B8F}" presName="conn2-1" presStyleLbl="parChTrans1D4" presStyleIdx="3" presStyleCnt="10"/>
      <dgm:spPr/>
      <dgm:t>
        <a:bodyPr/>
        <a:lstStyle/>
        <a:p>
          <a:endParaRPr lang="zh-TW" altLang="en-US"/>
        </a:p>
      </dgm:t>
    </dgm:pt>
    <dgm:pt modelId="{FE51069B-E3E7-4AD8-B929-01BE5D36056B}" type="pres">
      <dgm:prSet presAssocID="{26FCDB87-B2D1-4098-AC90-D7ADE6746B8F}" presName="connTx" presStyleLbl="parChTrans1D4" presStyleIdx="3" presStyleCnt="10"/>
      <dgm:spPr/>
      <dgm:t>
        <a:bodyPr/>
        <a:lstStyle/>
        <a:p>
          <a:endParaRPr lang="zh-TW" altLang="en-US"/>
        </a:p>
      </dgm:t>
    </dgm:pt>
    <dgm:pt modelId="{2D53BB4B-48D4-440C-8B96-B83AC15CB7B1}" type="pres">
      <dgm:prSet presAssocID="{A773AB2C-EB19-48C9-BD7A-B789BF23F944}" presName="root2" presStyleCnt="0"/>
      <dgm:spPr/>
    </dgm:pt>
    <dgm:pt modelId="{7909BB3F-748D-4E17-9778-5694C7A4A620}" type="pres">
      <dgm:prSet presAssocID="{A773AB2C-EB19-48C9-BD7A-B789BF23F944}" presName="LevelTwoTextNode" presStyleLbl="node4" presStyleIdx="3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4B8A791-6A7B-4275-980E-5F3D135C8B0F}" type="pres">
      <dgm:prSet presAssocID="{A773AB2C-EB19-48C9-BD7A-B789BF23F944}" presName="level3hierChild" presStyleCnt="0"/>
      <dgm:spPr/>
    </dgm:pt>
    <dgm:pt modelId="{6DC026FF-7603-4639-A7BF-C15AFD91D307}" type="pres">
      <dgm:prSet presAssocID="{96E0BDD6-579A-4C16-816F-69FBCB9E0EF6}" presName="conn2-1" presStyleLbl="parChTrans1D4" presStyleIdx="4" presStyleCnt="10"/>
      <dgm:spPr/>
      <dgm:t>
        <a:bodyPr/>
        <a:lstStyle/>
        <a:p>
          <a:endParaRPr lang="zh-TW" altLang="en-US"/>
        </a:p>
      </dgm:t>
    </dgm:pt>
    <dgm:pt modelId="{E830FC2B-5F96-4FC7-86A0-5A1E8E264672}" type="pres">
      <dgm:prSet presAssocID="{96E0BDD6-579A-4C16-816F-69FBCB9E0EF6}" presName="connTx" presStyleLbl="parChTrans1D4" presStyleIdx="4" presStyleCnt="10"/>
      <dgm:spPr/>
      <dgm:t>
        <a:bodyPr/>
        <a:lstStyle/>
        <a:p>
          <a:endParaRPr lang="zh-TW" altLang="en-US"/>
        </a:p>
      </dgm:t>
    </dgm:pt>
    <dgm:pt modelId="{79A0E251-B6EA-413A-860D-8C9D2F1B7375}" type="pres">
      <dgm:prSet presAssocID="{43974BFC-12B4-42E6-988F-855D805795EB}" presName="root2" presStyleCnt="0"/>
      <dgm:spPr/>
    </dgm:pt>
    <dgm:pt modelId="{6CF534C1-2501-4BC8-B16B-03B5875F72B1}" type="pres">
      <dgm:prSet presAssocID="{43974BFC-12B4-42E6-988F-855D805795EB}" presName="LevelTwoTextNode" presStyleLbl="node4" presStyleIdx="4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F6B3002-5BF3-4CF3-BF3C-0A971B5070F5}" type="pres">
      <dgm:prSet presAssocID="{43974BFC-12B4-42E6-988F-855D805795EB}" presName="level3hierChild" presStyleCnt="0"/>
      <dgm:spPr/>
    </dgm:pt>
    <dgm:pt modelId="{8AC6E0A5-14BE-4DA4-A497-6482D5DD0550}" type="pres">
      <dgm:prSet presAssocID="{F01D1E3C-CB4E-4D50-B6B9-EAC3477BE5B7}" presName="conn2-1" presStyleLbl="parChTrans1D4" presStyleIdx="5" presStyleCnt="10"/>
      <dgm:spPr/>
      <dgm:t>
        <a:bodyPr/>
        <a:lstStyle/>
        <a:p>
          <a:endParaRPr lang="zh-TW" altLang="en-US"/>
        </a:p>
      </dgm:t>
    </dgm:pt>
    <dgm:pt modelId="{D8AACADE-2868-45D4-A568-34AAAC308632}" type="pres">
      <dgm:prSet presAssocID="{F01D1E3C-CB4E-4D50-B6B9-EAC3477BE5B7}" presName="connTx" presStyleLbl="parChTrans1D4" presStyleIdx="5" presStyleCnt="10"/>
      <dgm:spPr/>
      <dgm:t>
        <a:bodyPr/>
        <a:lstStyle/>
        <a:p>
          <a:endParaRPr lang="zh-TW" altLang="en-US"/>
        </a:p>
      </dgm:t>
    </dgm:pt>
    <dgm:pt modelId="{40224A72-4F20-476A-95A2-195AA9EEC1A1}" type="pres">
      <dgm:prSet presAssocID="{70C1B943-E077-43A5-8CEB-E781CF53C7C7}" presName="root2" presStyleCnt="0"/>
      <dgm:spPr/>
    </dgm:pt>
    <dgm:pt modelId="{366BF6DE-DE81-4578-8835-D2F593B08453}" type="pres">
      <dgm:prSet presAssocID="{70C1B943-E077-43A5-8CEB-E781CF53C7C7}" presName="LevelTwoTextNode" presStyleLbl="node4" presStyleIdx="5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69D4D0C-209F-4AB4-98C8-9D405B710DFA}" type="pres">
      <dgm:prSet presAssocID="{70C1B943-E077-43A5-8CEB-E781CF53C7C7}" presName="level3hierChild" presStyleCnt="0"/>
      <dgm:spPr/>
    </dgm:pt>
    <dgm:pt modelId="{3F08631D-D686-4C9C-89BB-225643D6BA06}" type="pres">
      <dgm:prSet presAssocID="{12A65C20-64A8-458B-A0A6-1577BE215482}" presName="conn2-1" presStyleLbl="parChTrans1D2" presStyleIdx="1" presStyleCnt="2"/>
      <dgm:spPr/>
      <dgm:t>
        <a:bodyPr/>
        <a:lstStyle/>
        <a:p>
          <a:endParaRPr lang="zh-TW" altLang="en-US"/>
        </a:p>
      </dgm:t>
    </dgm:pt>
    <dgm:pt modelId="{153694F2-4DA8-4D5F-8FE0-5C1B8B6C3CCE}" type="pres">
      <dgm:prSet presAssocID="{12A65C20-64A8-458B-A0A6-1577BE215482}" presName="connTx" presStyleLbl="parChTrans1D2" presStyleIdx="1" presStyleCnt="2"/>
      <dgm:spPr/>
      <dgm:t>
        <a:bodyPr/>
        <a:lstStyle/>
        <a:p>
          <a:endParaRPr lang="zh-TW" altLang="en-US"/>
        </a:p>
      </dgm:t>
    </dgm:pt>
    <dgm:pt modelId="{6562CE5C-E915-4DDB-98B6-96FE8581FA3D}" type="pres">
      <dgm:prSet presAssocID="{1B75B98F-26B8-4909-B092-811A0405CC43}" presName="root2" presStyleCnt="0"/>
      <dgm:spPr/>
    </dgm:pt>
    <dgm:pt modelId="{468F0AC7-D86D-4267-982F-DBFF6F4E9A87}" type="pres">
      <dgm:prSet presAssocID="{1B75B98F-26B8-4909-B092-811A0405CC43}" presName="LevelTwoTextNode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1382C0C-60BF-403F-BA19-1010B4B547F5}" type="pres">
      <dgm:prSet presAssocID="{1B75B98F-26B8-4909-B092-811A0405CC43}" presName="level3hierChild" presStyleCnt="0"/>
      <dgm:spPr/>
    </dgm:pt>
    <dgm:pt modelId="{1FF417B5-D412-4638-B3DC-5AA922E52200}" type="pres">
      <dgm:prSet presAssocID="{A7567D8F-FC9D-4399-A89B-7E888732669F}" presName="conn2-1" presStyleLbl="parChTrans1D3" presStyleIdx="1" presStyleCnt="5"/>
      <dgm:spPr/>
      <dgm:t>
        <a:bodyPr/>
        <a:lstStyle/>
        <a:p>
          <a:endParaRPr lang="zh-TW" altLang="en-US"/>
        </a:p>
      </dgm:t>
    </dgm:pt>
    <dgm:pt modelId="{EBD09524-13F0-4729-B345-38314EF7440F}" type="pres">
      <dgm:prSet presAssocID="{A7567D8F-FC9D-4399-A89B-7E888732669F}" presName="connTx" presStyleLbl="parChTrans1D3" presStyleIdx="1" presStyleCnt="5"/>
      <dgm:spPr/>
      <dgm:t>
        <a:bodyPr/>
        <a:lstStyle/>
        <a:p>
          <a:endParaRPr lang="zh-TW" altLang="en-US"/>
        </a:p>
      </dgm:t>
    </dgm:pt>
    <dgm:pt modelId="{0FB6263C-A5E3-44A7-A99C-E800F5E79881}" type="pres">
      <dgm:prSet presAssocID="{0559EAE6-0D40-4AA7-89FA-E523A0DB61A2}" presName="root2" presStyleCnt="0"/>
      <dgm:spPr/>
    </dgm:pt>
    <dgm:pt modelId="{1078F474-A8B4-4C47-A382-59A744EFF3E4}" type="pres">
      <dgm:prSet presAssocID="{0559EAE6-0D40-4AA7-89FA-E523A0DB61A2}" presName="LevelTwoTextNode" presStyleLbl="node3" presStyleIdx="1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26C4B0F-E683-40C4-A33A-07996D965C96}" type="pres">
      <dgm:prSet presAssocID="{0559EAE6-0D40-4AA7-89FA-E523A0DB61A2}" presName="level3hierChild" presStyleCnt="0"/>
      <dgm:spPr/>
    </dgm:pt>
    <dgm:pt modelId="{F51C6E2B-8357-475B-9E3E-06EF6B64E2D3}" type="pres">
      <dgm:prSet presAssocID="{4E741BAB-B266-49B3-9487-1890CE60B2D9}" presName="conn2-1" presStyleLbl="parChTrans1D4" presStyleIdx="6" presStyleCnt="10"/>
      <dgm:spPr/>
      <dgm:t>
        <a:bodyPr/>
        <a:lstStyle/>
        <a:p>
          <a:endParaRPr lang="zh-TW" altLang="en-US"/>
        </a:p>
      </dgm:t>
    </dgm:pt>
    <dgm:pt modelId="{48D5D934-2A3D-4287-AAA8-79A467CE6D04}" type="pres">
      <dgm:prSet presAssocID="{4E741BAB-B266-49B3-9487-1890CE60B2D9}" presName="connTx" presStyleLbl="parChTrans1D4" presStyleIdx="6" presStyleCnt="10"/>
      <dgm:spPr/>
      <dgm:t>
        <a:bodyPr/>
        <a:lstStyle/>
        <a:p>
          <a:endParaRPr lang="zh-TW" altLang="en-US"/>
        </a:p>
      </dgm:t>
    </dgm:pt>
    <dgm:pt modelId="{2E9E5131-B048-4E16-A993-391B46140505}" type="pres">
      <dgm:prSet presAssocID="{183FB37A-05D9-4CE8-8B4A-51AF611C3235}" presName="root2" presStyleCnt="0"/>
      <dgm:spPr/>
    </dgm:pt>
    <dgm:pt modelId="{46B46038-897C-4BBC-9481-7CD272FD667C}" type="pres">
      <dgm:prSet presAssocID="{183FB37A-05D9-4CE8-8B4A-51AF611C3235}" presName="LevelTwoTextNode" presStyleLbl="node4" presStyleIdx="6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647EE14-916C-4DB7-94D8-731848FC8204}" type="pres">
      <dgm:prSet presAssocID="{183FB37A-05D9-4CE8-8B4A-51AF611C3235}" presName="level3hierChild" presStyleCnt="0"/>
      <dgm:spPr/>
    </dgm:pt>
    <dgm:pt modelId="{F98FEA8F-8700-47A0-AEC9-CF27CFC38314}" type="pres">
      <dgm:prSet presAssocID="{56101892-C3EA-4F79-9378-711C6E1612BF}" presName="conn2-1" presStyleLbl="parChTrans1D4" presStyleIdx="7" presStyleCnt="10"/>
      <dgm:spPr/>
      <dgm:t>
        <a:bodyPr/>
        <a:lstStyle/>
        <a:p>
          <a:endParaRPr lang="zh-TW" altLang="en-US"/>
        </a:p>
      </dgm:t>
    </dgm:pt>
    <dgm:pt modelId="{2F02E762-22C2-4D7F-87E8-FE931DEF1BC2}" type="pres">
      <dgm:prSet presAssocID="{56101892-C3EA-4F79-9378-711C6E1612BF}" presName="connTx" presStyleLbl="parChTrans1D4" presStyleIdx="7" presStyleCnt="10"/>
      <dgm:spPr/>
      <dgm:t>
        <a:bodyPr/>
        <a:lstStyle/>
        <a:p>
          <a:endParaRPr lang="zh-TW" altLang="en-US"/>
        </a:p>
      </dgm:t>
    </dgm:pt>
    <dgm:pt modelId="{6EB9E3C4-DFFE-49EA-AE78-C4D6880D8798}" type="pres">
      <dgm:prSet presAssocID="{C0340090-02CC-4612-ACC9-6F43F5BE65A7}" presName="root2" presStyleCnt="0"/>
      <dgm:spPr/>
    </dgm:pt>
    <dgm:pt modelId="{3A3F345E-9BE5-4C39-A649-62352773892C}" type="pres">
      <dgm:prSet presAssocID="{C0340090-02CC-4612-ACC9-6F43F5BE65A7}" presName="LevelTwoTextNode" presStyleLbl="node4" presStyleIdx="7" presStyleCnt="10" custLinFactNeighborX="422" custLinFactNeighborY="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7DED3D34-2538-4613-B2AF-474F231B67D5}" type="pres">
      <dgm:prSet presAssocID="{C0340090-02CC-4612-ACC9-6F43F5BE65A7}" presName="level3hierChild" presStyleCnt="0"/>
      <dgm:spPr/>
    </dgm:pt>
    <dgm:pt modelId="{E5F1DE25-EA13-42A3-95A1-8529DC38B201}" type="pres">
      <dgm:prSet presAssocID="{D9487A8C-F5D5-4A01-8B2F-4DDB93EDFD3D}" presName="conn2-1" presStyleLbl="parChTrans1D4" presStyleIdx="8" presStyleCnt="10"/>
      <dgm:spPr/>
      <dgm:t>
        <a:bodyPr/>
        <a:lstStyle/>
        <a:p>
          <a:endParaRPr lang="zh-TW" altLang="en-US"/>
        </a:p>
      </dgm:t>
    </dgm:pt>
    <dgm:pt modelId="{64BC7786-6356-46E0-A393-8907B2D7D90E}" type="pres">
      <dgm:prSet presAssocID="{D9487A8C-F5D5-4A01-8B2F-4DDB93EDFD3D}" presName="connTx" presStyleLbl="parChTrans1D4" presStyleIdx="8" presStyleCnt="10"/>
      <dgm:spPr/>
      <dgm:t>
        <a:bodyPr/>
        <a:lstStyle/>
        <a:p>
          <a:endParaRPr lang="zh-TW" altLang="en-US"/>
        </a:p>
      </dgm:t>
    </dgm:pt>
    <dgm:pt modelId="{745B307F-5902-492F-A17C-57A7C86E4117}" type="pres">
      <dgm:prSet presAssocID="{3D3B2FC1-2B8F-4F09-A9DB-EF0A0C460B57}" presName="root2" presStyleCnt="0"/>
      <dgm:spPr/>
    </dgm:pt>
    <dgm:pt modelId="{2BD92CCD-D848-4192-BD3B-01ECACB2C298}" type="pres">
      <dgm:prSet presAssocID="{3D3B2FC1-2B8F-4F09-A9DB-EF0A0C460B57}" presName="LevelTwoTextNode" presStyleLbl="node4" presStyleIdx="8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E30A5DA-C55E-499B-A77B-EA09DB65111C}" type="pres">
      <dgm:prSet presAssocID="{3D3B2FC1-2B8F-4F09-A9DB-EF0A0C460B57}" presName="level3hierChild" presStyleCnt="0"/>
      <dgm:spPr/>
    </dgm:pt>
    <dgm:pt modelId="{8F18DD47-B246-4E60-A9A9-B2868CF29E0B}" type="pres">
      <dgm:prSet presAssocID="{E2BA9C20-8942-48BE-AFCE-E691A493517C}" presName="conn2-1" presStyleLbl="parChTrans1D4" presStyleIdx="9" presStyleCnt="10"/>
      <dgm:spPr/>
      <dgm:t>
        <a:bodyPr/>
        <a:lstStyle/>
        <a:p>
          <a:endParaRPr lang="zh-TW" altLang="en-US"/>
        </a:p>
      </dgm:t>
    </dgm:pt>
    <dgm:pt modelId="{0B5DCC3C-4F3E-4C02-8A7E-940D56C74166}" type="pres">
      <dgm:prSet presAssocID="{E2BA9C20-8942-48BE-AFCE-E691A493517C}" presName="connTx" presStyleLbl="parChTrans1D4" presStyleIdx="9" presStyleCnt="10"/>
      <dgm:spPr/>
      <dgm:t>
        <a:bodyPr/>
        <a:lstStyle/>
        <a:p>
          <a:endParaRPr lang="zh-TW" altLang="en-US"/>
        </a:p>
      </dgm:t>
    </dgm:pt>
    <dgm:pt modelId="{168A86F6-CD5F-4014-BF90-B057F1BC2596}" type="pres">
      <dgm:prSet presAssocID="{A1E7A56F-D00D-43D5-81DB-56F6923905F2}" presName="root2" presStyleCnt="0"/>
      <dgm:spPr/>
    </dgm:pt>
    <dgm:pt modelId="{DB8A793D-2293-4F84-89BF-314C43124554}" type="pres">
      <dgm:prSet presAssocID="{A1E7A56F-D00D-43D5-81DB-56F6923905F2}" presName="LevelTwoTextNode" presStyleLbl="node4" presStyleIdx="9" presStyleCnt="10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09663A3-4822-47BE-A2B3-1EBF539F8525}" type="pres">
      <dgm:prSet presAssocID="{A1E7A56F-D00D-43D5-81DB-56F6923905F2}" presName="level3hierChild" presStyleCnt="0"/>
      <dgm:spPr/>
    </dgm:pt>
    <dgm:pt modelId="{C49C5E28-D737-4EAB-95D3-1B08C2CFB6E1}" type="pres">
      <dgm:prSet presAssocID="{5BB79002-84F2-479A-B960-F3E6001B18F9}" presName="conn2-1" presStyleLbl="parChTrans1D3" presStyleIdx="2" presStyleCnt="5"/>
      <dgm:spPr/>
      <dgm:t>
        <a:bodyPr/>
        <a:lstStyle/>
        <a:p>
          <a:endParaRPr lang="zh-TW" altLang="en-US"/>
        </a:p>
      </dgm:t>
    </dgm:pt>
    <dgm:pt modelId="{39EAD2A3-B969-480E-878A-7254024E0992}" type="pres">
      <dgm:prSet presAssocID="{5BB79002-84F2-479A-B960-F3E6001B18F9}" presName="connTx" presStyleLbl="parChTrans1D3" presStyleIdx="2" presStyleCnt="5"/>
      <dgm:spPr/>
      <dgm:t>
        <a:bodyPr/>
        <a:lstStyle/>
        <a:p>
          <a:endParaRPr lang="zh-TW" altLang="en-US"/>
        </a:p>
      </dgm:t>
    </dgm:pt>
    <dgm:pt modelId="{44FB575A-F560-457D-96B3-DA15C4BF27B9}" type="pres">
      <dgm:prSet presAssocID="{248BE83F-3204-4BB7-90B9-7BB4AF5FC30F}" presName="root2" presStyleCnt="0"/>
      <dgm:spPr/>
    </dgm:pt>
    <dgm:pt modelId="{BC50BB93-5AB0-498F-A1B4-52737FA4EC09}" type="pres">
      <dgm:prSet presAssocID="{248BE83F-3204-4BB7-90B9-7BB4AF5FC30F}" presName="LevelTwoTextNode" presStyleLbl="node3" presStyleIdx="2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468727C-1B2C-422E-AE23-81C578DA1289}" type="pres">
      <dgm:prSet presAssocID="{248BE83F-3204-4BB7-90B9-7BB4AF5FC30F}" presName="level3hierChild" presStyleCnt="0"/>
      <dgm:spPr/>
    </dgm:pt>
    <dgm:pt modelId="{FA57290F-A7F4-4ACF-99D4-FC39694C59E3}" type="pres">
      <dgm:prSet presAssocID="{0F66A1D9-C5DF-4F78-9E43-AD20C5AB87FC}" presName="conn2-1" presStyleLbl="parChTrans1D3" presStyleIdx="3" presStyleCnt="5"/>
      <dgm:spPr/>
      <dgm:t>
        <a:bodyPr/>
        <a:lstStyle/>
        <a:p>
          <a:endParaRPr lang="zh-TW" altLang="en-US"/>
        </a:p>
      </dgm:t>
    </dgm:pt>
    <dgm:pt modelId="{6D53C83F-E595-4E14-AC88-397D6AF9C60A}" type="pres">
      <dgm:prSet presAssocID="{0F66A1D9-C5DF-4F78-9E43-AD20C5AB87FC}" presName="connTx" presStyleLbl="parChTrans1D3" presStyleIdx="3" presStyleCnt="5"/>
      <dgm:spPr/>
      <dgm:t>
        <a:bodyPr/>
        <a:lstStyle/>
        <a:p>
          <a:endParaRPr lang="zh-TW" altLang="en-US"/>
        </a:p>
      </dgm:t>
    </dgm:pt>
    <dgm:pt modelId="{677B2DF2-4E9C-48DB-88F6-5542F1A5A505}" type="pres">
      <dgm:prSet presAssocID="{034E9FE3-A976-4C90-B51D-5794F75D25D9}" presName="root2" presStyleCnt="0"/>
      <dgm:spPr/>
    </dgm:pt>
    <dgm:pt modelId="{7675942A-744F-4366-9F52-143F0E35C011}" type="pres">
      <dgm:prSet presAssocID="{034E9FE3-A976-4C90-B51D-5794F75D25D9}" presName="LevelTwoTextNode" presStyleLbl="node3" presStyleIdx="3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E34A3EB-1968-43D6-8D7D-585808E8C2A8}" type="pres">
      <dgm:prSet presAssocID="{034E9FE3-A976-4C90-B51D-5794F75D25D9}" presName="level3hierChild" presStyleCnt="0"/>
      <dgm:spPr/>
    </dgm:pt>
    <dgm:pt modelId="{F3304377-052D-419C-AEFD-997E4278C960}" type="pres">
      <dgm:prSet presAssocID="{A94585C2-24F4-4B9A-B5D8-29C19365162C}" presName="conn2-1" presStyleLbl="parChTrans1D3" presStyleIdx="4" presStyleCnt="5"/>
      <dgm:spPr/>
      <dgm:t>
        <a:bodyPr/>
        <a:lstStyle/>
        <a:p>
          <a:endParaRPr lang="zh-TW" altLang="en-US"/>
        </a:p>
      </dgm:t>
    </dgm:pt>
    <dgm:pt modelId="{507FE13C-4C53-49EF-8532-D005BE703AF2}" type="pres">
      <dgm:prSet presAssocID="{A94585C2-24F4-4B9A-B5D8-29C19365162C}" presName="connTx" presStyleLbl="parChTrans1D3" presStyleIdx="4" presStyleCnt="5"/>
      <dgm:spPr/>
      <dgm:t>
        <a:bodyPr/>
        <a:lstStyle/>
        <a:p>
          <a:endParaRPr lang="zh-TW" altLang="en-US"/>
        </a:p>
      </dgm:t>
    </dgm:pt>
    <dgm:pt modelId="{B8FAB010-FC01-4DA1-B6FD-D4E37FA9C25B}" type="pres">
      <dgm:prSet presAssocID="{D234B8B0-1181-4C00-A560-EA90DB3D26E7}" presName="root2" presStyleCnt="0"/>
      <dgm:spPr/>
    </dgm:pt>
    <dgm:pt modelId="{CD42B297-1AB1-4F3E-86C9-94DB0DCACE7A}" type="pres">
      <dgm:prSet presAssocID="{D234B8B0-1181-4C00-A560-EA90DB3D26E7}" presName="LevelTwoTextNode" presStyleLbl="node3" presStyleIdx="4" presStyleCnt="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56CA182-7FF0-4FD0-AC7C-A4E7A6200333}" type="pres">
      <dgm:prSet presAssocID="{D234B8B0-1181-4C00-A560-EA90DB3D26E7}" presName="level3hierChild" presStyleCnt="0"/>
      <dgm:spPr/>
    </dgm:pt>
  </dgm:ptLst>
  <dgm:cxnLst>
    <dgm:cxn modelId="{47C5F787-C9E5-4618-BCC6-A828642E2543}" type="presOf" srcId="{4E741BAB-B266-49B3-9487-1890CE60B2D9}" destId="{48D5D934-2A3D-4287-AAA8-79A467CE6D04}" srcOrd="1" destOrd="0" presId="urn:microsoft.com/office/officeart/2008/layout/HorizontalMultiLevelHierarchy"/>
    <dgm:cxn modelId="{DBA4BBEF-D14D-4348-97BB-59ADD95E3600}" srcId="{0559EAE6-0D40-4AA7-89FA-E523A0DB61A2}" destId="{183FB37A-05D9-4CE8-8B4A-51AF611C3235}" srcOrd="0" destOrd="0" parTransId="{4E741BAB-B266-49B3-9487-1890CE60B2D9}" sibTransId="{D31EEED4-8218-44B2-9F62-37ADE2A043A2}"/>
    <dgm:cxn modelId="{DFD70EE1-924A-4D27-B518-63180C343670}" type="presOf" srcId="{26FCDB87-B2D1-4098-AC90-D7ADE6746B8F}" destId="{FE51069B-E3E7-4AD8-B929-01BE5D36056B}" srcOrd="1" destOrd="0" presId="urn:microsoft.com/office/officeart/2008/layout/HorizontalMultiLevelHierarchy"/>
    <dgm:cxn modelId="{18252FA8-C0DB-47DF-BC9D-9578D147B774}" srcId="{1B75B98F-26B8-4909-B092-811A0405CC43}" destId="{248BE83F-3204-4BB7-90B9-7BB4AF5FC30F}" srcOrd="1" destOrd="0" parTransId="{5BB79002-84F2-479A-B960-F3E6001B18F9}" sibTransId="{84F04CD0-2B48-416A-8119-0C7686B61A4A}"/>
    <dgm:cxn modelId="{C856EBC2-DD8F-470E-ABE9-6A8A2E11957A}" type="presOf" srcId="{D9487A8C-F5D5-4A01-8B2F-4DDB93EDFD3D}" destId="{64BC7786-6356-46E0-A393-8907B2D7D90E}" srcOrd="1" destOrd="0" presId="urn:microsoft.com/office/officeart/2008/layout/HorizontalMultiLevelHierarchy"/>
    <dgm:cxn modelId="{8DC92F19-9B53-4D68-A29F-F563ACFBF941}" type="presOf" srcId="{A94585C2-24F4-4B9A-B5D8-29C19365162C}" destId="{F3304377-052D-419C-AEFD-997E4278C960}" srcOrd="0" destOrd="0" presId="urn:microsoft.com/office/officeart/2008/layout/HorizontalMultiLevelHierarchy"/>
    <dgm:cxn modelId="{2BFF2085-4642-4A04-A294-A8CACBF60081}" srcId="{27794967-4ACE-45FF-8DA9-375B543900B6}" destId="{F440B9FE-8E3B-4738-B9E8-4F02292EBE89}" srcOrd="0" destOrd="0" parTransId="{C4A9975C-E2D7-48F9-8ACA-957AE9660DE4}" sibTransId="{132115CC-CB95-497D-8DF9-ABD1AFCFD405}"/>
    <dgm:cxn modelId="{0F33A39B-CD2A-4698-B7B1-A00E0710C2D5}" type="presOf" srcId="{1D0E25C9-B112-45DE-8C3C-9769DAAA9ACF}" destId="{1AC9C8AE-4BDC-4572-94C1-58E551AFC42A}" srcOrd="0" destOrd="0" presId="urn:microsoft.com/office/officeart/2008/layout/HorizontalMultiLevelHierarchy"/>
    <dgm:cxn modelId="{83FF115D-2262-4D45-B1B0-A371D085E854}" srcId="{D26D8607-B5B3-4238-BA30-B63B5025148C}" destId="{27383CDA-44AE-40C2-B471-199791B5AB89}" srcOrd="0" destOrd="0" parTransId="{F08F8E1A-35C7-4CCC-8CCD-00DE1319469D}" sibTransId="{943B2A1C-51F5-43A5-AF5A-E6DF7D977297}"/>
    <dgm:cxn modelId="{571D9299-87B2-4CFC-A5BA-9AF8A42A0F9F}" srcId="{27383CDA-44AE-40C2-B471-199791B5AB89}" destId="{6208D208-3A36-4BAF-A858-BFB67C9C1BDC}" srcOrd="1" destOrd="0" parTransId="{1D0E25C9-B112-45DE-8C3C-9769DAAA9ACF}" sibTransId="{4AFEE5E7-AB48-4FBB-8E26-1ACE20F676E2}"/>
    <dgm:cxn modelId="{11DA9337-D32C-4706-8A80-0DCA2EE3899C}" type="presOf" srcId="{12A65C20-64A8-458B-A0A6-1577BE215482}" destId="{153694F2-4DA8-4D5F-8FE0-5C1B8B6C3CCE}" srcOrd="1" destOrd="0" presId="urn:microsoft.com/office/officeart/2008/layout/HorizontalMultiLevelHierarchy"/>
    <dgm:cxn modelId="{E897D4EB-A743-45F0-A2BF-5F807F7B5F7D}" type="presOf" srcId="{12A65C20-64A8-458B-A0A6-1577BE215482}" destId="{3F08631D-D686-4C9C-89BB-225643D6BA06}" srcOrd="0" destOrd="0" presId="urn:microsoft.com/office/officeart/2008/layout/HorizontalMultiLevelHierarchy"/>
    <dgm:cxn modelId="{7361A81C-1F99-484C-A48B-0F2650E5D30E}" type="presOf" srcId="{A085C7D3-A6DC-4609-82A6-545916E4E948}" destId="{3A9D35BC-F7DC-465E-8148-88138D8A5310}" srcOrd="1" destOrd="0" presId="urn:microsoft.com/office/officeart/2008/layout/HorizontalMultiLevelHierarchy"/>
    <dgm:cxn modelId="{9642AAC6-69DA-4C82-AAF7-6356914CDFBB}" srcId="{27383CDA-44AE-40C2-B471-199791B5AB89}" destId="{43974BFC-12B4-42E6-988F-855D805795EB}" srcOrd="3" destOrd="0" parTransId="{96E0BDD6-579A-4C16-816F-69FBCB9E0EF6}" sibTransId="{E31BDD4C-BE4B-4AB4-8D49-D379E97CEA02}"/>
    <dgm:cxn modelId="{E0114406-6DA7-452E-AC06-694E3A01F5AC}" type="presOf" srcId="{D26D8607-B5B3-4238-BA30-B63B5025148C}" destId="{2D8FE225-752C-4487-83EA-FBEDB450F0C0}" srcOrd="0" destOrd="0" presId="urn:microsoft.com/office/officeart/2008/layout/HorizontalMultiLevelHierarchy"/>
    <dgm:cxn modelId="{9B8B19FE-FF0E-42C7-A55C-6151A0CC1A7C}" type="presOf" srcId="{4E741BAB-B266-49B3-9487-1890CE60B2D9}" destId="{F51C6E2B-8357-475B-9E3E-06EF6B64E2D3}" srcOrd="0" destOrd="0" presId="urn:microsoft.com/office/officeart/2008/layout/HorizontalMultiLevelHierarchy"/>
    <dgm:cxn modelId="{AD9C6C18-FA1D-4ECE-B8A7-CD358C0412B5}" type="presOf" srcId="{A7567D8F-FC9D-4399-A89B-7E888732669F}" destId="{1FF417B5-D412-4638-B3DC-5AA922E52200}" srcOrd="0" destOrd="0" presId="urn:microsoft.com/office/officeart/2008/layout/HorizontalMultiLevelHierarchy"/>
    <dgm:cxn modelId="{473D71BD-5B10-462F-9AC5-D0E653F35C6A}" type="presOf" srcId="{5BB79002-84F2-479A-B960-F3E6001B18F9}" destId="{39EAD2A3-B969-480E-878A-7254024E0992}" srcOrd="1" destOrd="0" presId="urn:microsoft.com/office/officeart/2008/layout/HorizontalMultiLevelHierarchy"/>
    <dgm:cxn modelId="{840750FD-76D4-4152-8FB0-D89025515240}" type="presOf" srcId="{5BB79002-84F2-479A-B960-F3E6001B18F9}" destId="{C49C5E28-D737-4EAB-95D3-1B08C2CFB6E1}" srcOrd="0" destOrd="0" presId="urn:microsoft.com/office/officeart/2008/layout/HorizontalMultiLevelHierarchy"/>
    <dgm:cxn modelId="{2F2E6D57-3E1E-4520-8E35-CC214F09E4B5}" srcId="{E6250044-52FE-4A56-ACA5-F2F4C1FC0253}" destId="{27794967-4ACE-45FF-8DA9-375B543900B6}" srcOrd="0" destOrd="0" parTransId="{E12C53F4-2E06-4E0F-BE60-D013EA40041A}" sibTransId="{CE5C531E-80F9-4212-86CF-86CE9B5B684F}"/>
    <dgm:cxn modelId="{66F619A8-DEC6-49CE-AFBD-95DC46460550}" type="presOf" srcId="{27383CDA-44AE-40C2-B471-199791B5AB89}" destId="{88507A46-0410-49D8-B0A4-1F6BDCCAEFCB}" srcOrd="0" destOrd="0" presId="urn:microsoft.com/office/officeart/2008/layout/HorizontalMultiLevelHierarchy"/>
    <dgm:cxn modelId="{12EF4457-F885-4633-9CD3-49101A2ABE89}" type="presOf" srcId="{A773AB2C-EB19-48C9-BD7A-B789BF23F944}" destId="{7909BB3F-748D-4E17-9778-5694C7A4A620}" srcOrd="0" destOrd="0" presId="urn:microsoft.com/office/officeart/2008/layout/HorizontalMultiLevelHierarchy"/>
    <dgm:cxn modelId="{7D34D695-80D9-4456-A6B9-5FA5E7CE93EC}" type="presOf" srcId="{E2BA9C20-8942-48BE-AFCE-E691A493517C}" destId="{0B5DCC3C-4F3E-4C02-8A7E-940D56C74166}" srcOrd="1" destOrd="0" presId="urn:microsoft.com/office/officeart/2008/layout/HorizontalMultiLevelHierarchy"/>
    <dgm:cxn modelId="{B0DC7E71-3A0A-47B3-B7B5-0473B78341FB}" type="presOf" srcId="{56101892-C3EA-4F79-9378-711C6E1612BF}" destId="{F98FEA8F-8700-47A0-AEC9-CF27CFC38314}" srcOrd="0" destOrd="0" presId="urn:microsoft.com/office/officeart/2008/layout/HorizontalMultiLevelHierarchy"/>
    <dgm:cxn modelId="{9A7D8F3C-6D2B-4509-9D29-554F3A4A3298}" type="presOf" srcId="{6208D208-3A36-4BAF-A858-BFB67C9C1BDC}" destId="{DB2252F5-B98E-4BDC-AAA1-0F9F74BA790A}" srcOrd="0" destOrd="0" presId="urn:microsoft.com/office/officeart/2008/layout/HorizontalMultiLevelHierarchy"/>
    <dgm:cxn modelId="{3BDBAC61-5889-4C1B-B174-1A844772608A}" type="presOf" srcId="{D234B8B0-1181-4C00-A560-EA90DB3D26E7}" destId="{CD42B297-1AB1-4F3E-86C9-94DB0DCACE7A}" srcOrd="0" destOrd="0" presId="urn:microsoft.com/office/officeart/2008/layout/HorizontalMultiLevelHierarchy"/>
    <dgm:cxn modelId="{B2840F55-48EC-49B5-BE71-8A09845DBECE}" type="presOf" srcId="{96E0BDD6-579A-4C16-816F-69FBCB9E0EF6}" destId="{E830FC2B-5F96-4FC7-86A0-5A1E8E264672}" srcOrd="1" destOrd="0" presId="urn:microsoft.com/office/officeart/2008/layout/HorizontalMultiLevelHierarchy"/>
    <dgm:cxn modelId="{9018BB78-A67F-4E8A-83AD-46A1364DDCA8}" type="presOf" srcId="{26FCDB87-B2D1-4098-AC90-D7ADE6746B8F}" destId="{CED16703-1355-4B1F-BA31-6F835C82FA29}" srcOrd="0" destOrd="0" presId="urn:microsoft.com/office/officeart/2008/layout/HorizontalMultiLevelHierarchy"/>
    <dgm:cxn modelId="{231EFD16-8427-48F1-BF98-D79F53C5FDA0}" type="presOf" srcId="{A94585C2-24F4-4B9A-B5D8-29C19365162C}" destId="{507FE13C-4C53-49EF-8532-D005BE703AF2}" srcOrd="1" destOrd="0" presId="urn:microsoft.com/office/officeart/2008/layout/HorizontalMultiLevelHierarchy"/>
    <dgm:cxn modelId="{DAC825E0-1DAC-4F84-A39D-10D1B80171EC}" type="presOf" srcId="{F01D1E3C-CB4E-4D50-B6B9-EAC3477BE5B7}" destId="{8AC6E0A5-14BE-4DA4-A497-6482D5DD0550}" srcOrd="0" destOrd="0" presId="urn:microsoft.com/office/officeart/2008/layout/HorizontalMultiLevelHierarchy"/>
    <dgm:cxn modelId="{68F8D5D3-5409-4935-86F4-AA32512DB354}" type="presOf" srcId="{C4A9975C-E2D7-48F9-8ACA-957AE9660DE4}" destId="{14335A4A-51E1-4BC1-A5D0-510D3A05D194}" srcOrd="0" destOrd="0" presId="urn:microsoft.com/office/officeart/2008/layout/HorizontalMultiLevelHierarchy"/>
    <dgm:cxn modelId="{33F19BB2-5C2C-423E-A108-1C9570094805}" type="presOf" srcId="{3D3B2FC1-2B8F-4F09-A9DB-EF0A0C460B57}" destId="{2BD92CCD-D848-4192-BD3B-01ECACB2C298}" srcOrd="0" destOrd="0" presId="urn:microsoft.com/office/officeart/2008/layout/HorizontalMultiLevelHierarchy"/>
    <dgm:cxn modelId="{CB153351-C97B-4F7E-9A3C-7CBC59678255}" type="presOf" srcId="{77FC00F3-35FC-48E8-9054-47CEDB5E133E}" destId="{07850394-47D6-4834-B91B-0DF688CEAAAF}" srcOrd="1" destOrd="0" presId="urn:microsoft.com/office/officeart/2008/layout/HorizontalMultiLevelHierarchy"/>
    <dgm:cxn modelId="{8E9DB462-2BE3-452B-8D8D-B9AE68168DDB}" type="presOf" srcId="{43974BFC-12B4-42E6-988F-855D805795EB}" destId="{6CF534C1-2501-4BC8-B16B-03B5875F72B1}" srcOrd="0" destOrd="0" presId="urn:microsoft.com/office/officeart/2008/layout/HorizontalMultiLevelHierarchy"/>
    <dgm:cxn modelId="{D8BEF8D2-1A53-431B-A709-B29995CDE82D}" srcId="{1B75B98F-26B8-4909-B092-811A0405CC43}" destId="{0559EAE6-0D40-4AA7-89FA-E523A0DB61A2}" srcOrd="0" destOrd="0" parTransId="{A7567D8F-FC9D-4399-A89B-7E888732669F}" sibTransId="{71803E1E-7236-4483-AAD1-6D3E5B1D9721}"/>
    <dgm:cxn modelId="{090E7A8D-3E65-46D2-BFFB-3D4BF02A5AEA}" srcId="{27383CDA-44AE-40C2-B471-199791B5AB89}" destId="{A773AB2C-EB19-48C9-BD7A-B789BF23F944}" srcOrd="2" destOrd="0" parTransId="{26FCDB87-B2D1-4098-AC90-D7ADE6746B8F}" sibTransId="{0EA6AC76-0131-4932-BF48-95E18750FE59}"/>
    <dgm:cxn modelId="{32ACE875-859C-49A0-9EEF-539288E825F2}" type="presOf" srcId="{A7567D8F-FC9D-4399-A89B-7E888732669F}" destId="{EBD09524-13F0-4729-B345-38314EF7440F}" srcOrd="1" destOrd="0" presId="urn:microsoft.com/office/officeart/2008/layout/HorizontalMultiLevelHierarchy"/>
    <dgm:cxn modelId="{C270DA90-BF75-43E5-8E7F-285BCCC2DD26}" type="presOf" srcId="{77FC00F3-35FC-48E8-9054-47CEDB5E133E}" destId="{938C667C-EC7F-407A-B297-A85DA40C767E}" srcOrd="0" destOrd="0" presId="urn:microsoft.com/office/officeart/2008/layout/HorizontalMultiLevelHierarchy"/>
    <dgm:cxn modelId="{51E10B99-7103-4E4F-BE79-1671A4A40773}" srcId="{0559EAE6-0D40-4AA7-89FA-E523A0DB61A2}" destId="{3D3B2FC1-2B8F-4F09-A9DB-EF0A0C460B57}" srcOrd="2" destOrd="0" parTransId="{D9487A8C-F5D5-4A01-8B2F-4DDB93EDFD3D}" sibTransId="{76A9825A-A906-4579-B9B7-98BE65161A43}"/>
    <dgm:cxn modelId="{07465A31-C948-4FB0-9AFF-7F0142C914B2}" type="presOf" srcId="{E6250044-52FE-4A56-ACA5-F2F4C1FC0253}" destId="{EAAFE660-FCA8-47B9-A04D-F2471C7E6EC0}" srcOrd="0" destOrd="0" presId="urn:microsoft.com/office/officeart/2008/layout/HorizontalMultiLevelHierarchy"/>
    <dgm:cxn modelId="{FD2352C9-4E18-4F1B-88DD-A854EDC28BB8}" type="presOf" srcId="{F08F8E1A-35C7-4CCC-8CCD-00DE1319469D}" destId="{25C33DC3-BF48-419D-9E6D-E02FED14DC3D}" srcOrd="1" destOrd="0" presId="urn:microsoft.com/office/officeart/2008/layout/HorizontalMultiLevelHierarchy"/>
    <dgm:cxn modelId="{164DC268-1C3F-4FCE-A50C-75FAD8D274DF}" type="presOf" srcId="{96E0BDD6-579A-4C16-816F-69FBCB9E0EF6}" destId="{6DC026FF-7603-4639-A7BF-C15AFD91D307}" srcOrd="0" destOrd="0" presId="urn:microsoft.com/office/officeart/2008/layout/HorizontalMultiLevelHierarchy"/>
    <dgm:cxn modelId="{956A4958-0830-4C54-AEEE-202FF8DA7EF1}" type="presOf" srcId="{C0340090-02CC-4612-ACC9-6F43F5BE65A7}" destId="{3A3F345E-9BE5-4C39-A649-62352773892C}" srcOrd="0" destOrd="0" presId="urn:microsoft.com/office/officeart/2008/layout/HorizontalMultiLevelHierarchy"/>
    <dgm:cxn modelId="{CCA162A6-EEE0-4BC1-8592-F78155755538}" srcId="{F440B9FE-8E3B-4738-B9E8-4F02292EBE89}" destId="{D26D8607-B5B3-4238-BA30-B63B5025148C}" srcOrd="0" destOrd="0" parTransId="{77FC00F3-35FC-48E8-9054-47CEDB5E133E}" sibTransId="{9530113A-C420-426C-B42B-C6DC68460DFA}"/>
    <dgm:cxn modelId="{6B446DF0-74C1-4F56-B86A-640B6A60069D}" type="presOf" srcId="{183FB37A-05D9-4CE8-8B4A-51AF611C3235}" destId="{46B46038-897C-4BBC-9481-7CD272FD667C}" srcOrd="0" destOrd="0" presId="urn:microsoft.com/office/officeart/2008/layout/HorizontalMultiLevelHierarchy"/>
    <dgm:cxn modelId="{4B41324D-29C8-4550-ADF4-B1F27E9A7E80}" type="presOf" srcId="{248BE83F-3204-4BB7-90B9-7BB4AF5FC30F}" destId="{BC50BB93-5AB0-498F-A1B4-52737FA4EC09}" srcOrd="0" destOrd="0" presId="urn:microsoft.com/office/officeart/2008/layout/HorizontalMultiLevelHierarchy"/>
    <dgm:cxn modelId="{E03CCEDF-6E62-4075-82EA-7E76AC37E2AD}" type="presOf" srcId="{F01D1E3C-CB4E-4D50-B6B9-EAC3477BE5B7}" destId="{D8AACADE-2868-45D4-A568-34AAAC308632}" srcOrd="1" destOrd="0" presId="urn:microsoft.com/office/officeart/2008/layout/HorizontalMultiLevelHierarchy"/>
    <dgm:cxn modelId="{9F24E9FC-5245-428C-B965-61618CE9EBF8}" type="presOf" srcId="{56101892-C3EA-4F79-9378-711C6E1612BF}" destId="{2F02E762-22C2-4D7F-87E8-FE931DEF1BC2}" srcOrd="1" destOrd="0" presId="urn:microsoft.com/office/officeart/2008/layout/HorizontalMultiLevelHierarchy"/>
    <dgm:cxn modelId="{202F881E-37CA-4B21-8E4E-29A1EF67A114}" type="presOf" srcId="{4E4470B4-6BFF-4246-8559-BC94F9411598}" destId="{2BD615D5-3B02-479D-A586-28FC09DED451}" srcOrd="0" destOrd="0" presId="urn:microsoft.com/office/officeart/2008/layout/HorizontalMultiLevelHierarchy"/>
    <dgm:cxn modelId="{CC42C27A-AE4F-4C08-86F7-9E145239500B}" type="presOf" srcId="{D9487A8C-F5D5-4A01-8B2F-4DDB93EDFD3D}" destId="{E5F1DE25-EA13-42A3-95A1-8529DC38B201}" srcOrd="0" destOrd="0" presId="urn:microsoft.com/office/officeart/2008/layout/HorizontalMultiLevelHierarchy"/>
    <dgm:cxn modelId="{C50CF76A-87B3-40F5-A7D7-F0BEA32A6EE4}" type="presOf" srcId="{F08F8E1A-35C7-4CCC-8CCD-00DE1319469D}" destId="{2E6C2314-B116-4BDE-B714-47CF8DB21C3A}" srcOrd="0" destOrd="0" presId="urn:microsoft.com/office/officeart/2008/layout/HorizontalMultiLevelHierarchy"/>
    <dgm:cxn modelId="{358DF92A-8040-4BBA-A794-B54737CBA2A9}" type="presOf" srcId="{0559EAE6-0D40-4AA7-89FA-E523A0DB61A2}" destId="{1078F474-A8B4-4C47-A382-59A744EFF3E4}" srcOrd="0" destOrd="0" presId="urn:microsoft.com/office/officeart/2008/layout/HorizontalMultiLevelHierarchy"/>
    <dgm:cxn modelId="{12CFA59A-3361-4934-B668-445AED7D975C}" type="presOf" srcId="{034E9FE3-A976-4C90-B51D-5794F75D25D9}" destId="{7675942A-744F-4366-9F52-143F0E35C011}" srcOrd="0" destOrd="0" presId="urn:microsoft.com/office/officeart/2008/layout/HorizontalMultiLevelHierarchy"/>
    <dgm:cxn modelId="{D6528A39-2184-400F-A379-C4624310CA36}" srcId="{27383CDA-44AE-40C2-B471-199791B5AB89}" destId="{4E4470B4-6BFF-4246-8559-BC94F9411598}" srcOrd="0" destOrd="0" parTransId="{A085C7D3-A6DC-4609-82A6-545916E4E948}" sibTransId="{5F3C7FD6-2EBE-4508-9A46-8115308ACE86}"/>
    <dgm:cxn modelId="{A8163E78-8DAD-4C17-B178-46C18B1A46AC}" srcId="{1B75B98F-26B8-4909-B092-811A0405CC43}" destId="{034E9FE3-A976-4C90-B51D-5794F75D25D9}" srcOrd="2" destOrd="0" parTransId="{0F66A1D9-C5DF-4F78-9E43-AD20C5AB87FC}" sibTransId="{6ADF6E35-C237-44D4-8EF5-3586E80275FA}"/>
    <dgm:cxn modelId="{C4B24485-A23A-4A1D-97CD-582C60A75EBE}" type="presOf" srcId="{A1E7A56F-D00D-43D5-81DB-56F6923905F2}" destId="{DB8A793D-2293-4F84-89BF-314C43124554}" srcOrd="0" destOrd="0" presId="urn:microsoft.com/office/officeart/2008/layout/HorizontalMultiLevelHierarchy"/>
    <dgm:cxn modelId="{DCBDC6DB-7A61-4F45-B5AB-4D27755A75EE}" type="presOf" srcId="{70C1B943-E077-43A5-8CEB-E781CF53C7C7}" destId="{366BF6DE-DE81-4578-8835-D2F593B08453}" srcOrd="0" destOrd="0" presId="urn:microsoft.com/office/officeart/2008/layout/HorizontalMultiLevelHierarchy"/>
    <dgm:cxn modelId="{47B1878C-4876-4858-8255-F4B4809EC971}" srcId="{27794967-4ACE-45FF-8DA9-375B543900B6}" destId="{1B75B98F-26B8-4909-B092-811A0405CC43}" srcOrd="1" destOrd="0" parTransId="{12A65C20-64A8-458B-A0A6-1577BE215482}" sibTransId="{06D87B91-A75A-4281-8B22-7DFA43F746A2}"/>
    <dgm:cxn modelId="{117CF2C1-7CDE-4CBF-A96A-874D2D74BDE8}" type="presOf" srcId="{0F66A1D9-C5DF-4F78-9E43-AD20C5AB87FC}" destId="{FA57290F-A7F4-4ACF-99D4-FC39694C59E3}" srcOrd="0" destOrd="0" presId="urn:microsoft.com/office/officeart/2008/layout/HorizontalMultiLevelHierarchy"/>
    <dgm:cxn modelId="{36045727-3F0E-468C-970F-4170B87786B5}" srcId="{D26D8607-B5B3-4238-BA30-B63B5025148C}" destId="{70C1B943-E077-43A5-8CEB-E781CF53C7C7}" srcOrd="1" destOrd="0" parTransId="{F01D1E3C-CB4E-4D50-B6B9-EAC3477BE5B7}" sibTransId="{57DD31FA-0C7B-4790-809F-DF3608757970}"/>
    <dgm:cxn modelId="{CC91455F-CAAA-4A5E-9CD5-627A39B314C4}" type="presOf" srcId="{1D0E25C9-B112-45DE-8C3C-9769DAAA9ACF}" destId="{C64984AA-9025-4F53-A93C-9D70CED248DE}" srcOrd="1" destOrd="0" presId="urn:microsoft.com/office/officeart/2008/layout/HorizontalMultiLevelHierarchy"/>
    <dgm:cxn modelId="{F2D4B787-4B40-40A1-AAB9-0E0475451B1D}" srcId="{1B75B98F-26B8-4909-B092-811A0405CC43}" destId="{D234B8B0-1181-4C00-A560-EA90DB3D26E7}" srcOrd="3" destOrd="0" parTransId="{A94585C2-24F4-4B9A-B5D8-29C19365162C}" sibTransId="{5CEE6C73-484C-4CE9-A303-5BC455259189}"/>
    <dgm:cxn modelId="{83213787-6780-41F8-8E6E-02965D118198}" type="presOf" srcId="{E2BA9C20-8942-48BE-AFCE-E691A493517C}" destId="{8F18DD47-B246-4E60-A9A9-B2868CF29E0B}" srcOrd="0" destOrd="0" presId="urn:microsoft.com/office/officeart/2008/layout/HorizontalMultiLevelHierarchy"/>
    <dgm:cxn modelId="{B2B51925-530C-4961-AF3D-E2F36405EB1D}" type="presOf" srcId="{1B75B98F-26B8-4909-B092-811A0405CC43}" destId="{468F0AC7-D86D-4267-982F-DBFF6F4E9A87}" srcOrd="0" destOrd="0" presId="urn:microsoft.com/office/officeart/2008/layout/HorizontalMultiLevelHierarchy"/>
    <dgm:cxn modelId="{078973B2-4744-42DC-981D-EBE8232039E4}" srcId="{0559EAE6-0D40-4AA7-89FA-E523A0DB61A2}" destId="{C0340090-02CC-4612-ACC9-6F43F5BE65A7}" srcOrd="1" destOrd="0" parTransId="{56101892-C3EA-4F79-9378-711C6E1612BF}" sibTransId="{2F477FBD-C355-4EC1-9BD0-7B170B7E31CD}"/>
    <dgm:cxn modelId="{A2804412-2574-448A-BF37-CDFE96BE81F9}" srcId="{0559EAE6-0D40-4AA7-89FA-E523A0DB61A2}" destId="{A1E7A56F-D00D-43D5-81DB-56F6923905F2}" srcOrd="3" destOrd="0" parTransId="{E2BA9C20-8942-48BE-AFCE-E691A493517C}" sibTransId="{681E3112-03D5-4CD2-A525-90029E29F505}"/>
    <dgm:cxn modelId="{DE9A9A36-E1AB-4F4F-A9A9-F5A5641E5DAD}" type="presOf" srcId="{27794967-4ACE-45FF-8DA9-375B543900B6}" destId="{0BCEE6B2-5B53-46BB-96CF-F9E71757294E}" srcOrd="0" destOrd="0" presId="urn:microsoft.com/office/officeart/2008/layout/HorizontalMultiLevelHierarchy"/>
    <dgm:cxn modelId="{E57973FB-4D55-48D0-956A-A8F0845A36A0}" type="presOf" srcId="{A085C7D3-A6DC-4609-82A6-545916E4E948}" destId="{D6BCBFEF-1669-45C5-92E6-0F590105331D}" srcOrd="0" destOrd="0" presId="urn:microsoft.com/office/officeart/2008/layout/HorizontalMultiLevelHierarchy"/>
    <dgm:cxn modelId="{AAC12A48-8E09-4D17-8C00-9FFF42E62F98}" type="presOf" srcId="{0F66A1D9-C5DF-4F78-9E43-AD20C5AB87FC}" destId="{6D53C83F-E595-4E14-AC88-397D6AF9C60A}" srcOrd="1" destOrd="0" presId="urn:microsoft.com/office/officeart/2008/layout/HorizontalMultiLevelHierarchy"/>
    <dgm:cxn modelId="{B5DF0052-CF68-4220-A152-6D16FDED518B}" type="presOf" srcId="{F440B9FE-8E3B-4738-B9E8-4F02292EBE89}" destId="{C42F495F-9F51-4AD4-B811-53E53655B2A6}" srcOrd="0" destOrd="0" presId="urn:microsoft.com/office/officeart/2008/layout/HorizontalMultiLevelHierarchy"/>
    <dgm:cxn modelId="{F59F58FF-9AF2-4BE2-9347-E45A02F1A8B6}" type="presOf" srcId="{C4A9975C-E2D7-48F9-8ACA-957AE9660DE4}" destId="{1A25DA02-0537-4D05-8392-A31F559EEF8B}" srcOrd="1" destOrd="0" presId="urn:microsoft.com/office/officeart/2008/layout/HorizontalMultiLevelHierarchy"/>
    <dgm:cxn modelId="{AF9223E1-99C3-4563-96C2-9C53314019AE}" type="presParOf" srcId="{EAAFE660-FCA8-47B9-A04D-F2471C7E6EC0}" destId="{AACD3C9C-6D3B-49DB-A4E1-D8B8A83C7A4B}" srcOrd="0" destOrd="0" presId="urn:microsoft.com/office/officeart/2008/layout/HorizontalMultiLevelHierarchy"/>
    <dgm:cxn modelId="{945F6392-0CE3-4C9C-A2CC-1461B1C5C50A}" type="presParOf" srcId="{AACD3C9C-6D3B-49DB-A4E1-D8B8A83C7A4B}" destId="{0BCEE6B2-5B53-46BB-96CF-F9E71757294E}" srcOrd="0" destOrd="0" presId="urn:microsoft.com/office/officeart/2008/layout/HorizontalMultiLevelHierarchy"/>
    <dgm:cxn modelId="{D222305B-392A-4E54-A9A3-A696E16E1FB7}" type="presParOf" srcId="{AACD3C9C-6D3B-49DB-A4E1-D8B8A83C7A4B}" destId="{6BBAEF13-5B99-41D3-AB28-3F2CF362AEC4}" srcOrd="1" destOrd="0" presId="urn:microsoft.com/office/officeart/2008/layout/HorizontalMultiLevelHierarchy"/>
    <dgm:cxn modelId="{B6EF1FE9-42CE-4EE5-9E3C-69B89F1B2574}" type="presParOf" srcId="{6BBAEF13-5B99-41D3-AB28-3F2CF362AEC4}" destId="{14335A4A-51E1-4BC1-A5D0-510D3A05D194}" srcOrd="0" destOrd="0" presId="urn:microsoft.com/office/officeart/2008/layout/HorizontalMultiLevelHierarchy"/>
    <dgm:cxn modelId="{38598E5E-E2BB-4BD1-8E38-1C1B09BDE5DF}" type="presParOf" srcId="{14335A4A-51E1-4BC1-A5D0-510D3A05D194}" destId="{1A25DA02-0537-4D05-8392-A31F559EEF8B}" srcOrd="0" destOrd="0" presId="urn:microsoft.com/office/officeart/2008/layout/HorizontalMultiLevelHierarchy"/>
    <dgm:cxn modelId="{DD696026-182B-490F-89B5-0F7E6DC19515}" type="presParOf" srcId="{6BBAEF13-5B99-41D3-AB28-3F2CF362AEC4}" destId="{4CE9AF1B-3B09-4E1A-85F4-7ADEA01BF49F}" srcOrd="1" destOrd="0" presId="urn:microsoft.com/office/officeart/2008/layout/HorizontalMultiLevelHierarchy"/>
    <dgm:cxn modelId="{D73F140C-4DD9-4379-82F7-1B1EF524E862}" type="presParOf" srcId="{4CE9AF1B-3B09-4E1A-85F4-7ADEA01BF49F}" destId="{C42F495F-9F51-4AD4-B811-53E53655B2A6}" srcOrd="0" destOrd="0" presId="urn:microsoft.com/office/officeart/2008/layout/HorizontalMultiLevelHierarchy"/>
    <dgm:cxn modelId="{8DD2BFC0-2A2E-4455-9A2D-D4980497239F}" type="presParOf" srcId="{4CE9AF1B-3B09-4E1A-85F4-7ADEA01BF49F}" destId="{72F8B7B2-2042-4380-A507-71E1765487F6}" srcOrd="1" destOrd="0" presId="urn:microsoft.com/office/officeart/2008/layout/HorizontalMultiLevelHierarchy"/>
    <dgm:cxn modelId="{8549D4E0-80A8-48FF-9D28-1176532B2C57}" type="presParOf" srcId="{72F8B7B2-2042-4380-A507-71E1765487F6}" destId="{938C667C-EC7F-407A-B297-A85DA40C767E}" srcOrd="0" destOrd="0" presId="urn:microsoft.com/office/officeart/2008/layout/HorizontalMultiLevelHierarchy"/>
    <dgm:cxn modelId="{12AB8F20-184E-4FF3-BE3D-B6E1372D087F}" type="presParOf" srcId="{938C667C-EC7F-407A-B297-A85DA40C767E}" destId="{07850394-47D6-4834-B91B-0DF688CEAAAF}" srcOrd="0" destOrd="0" presId="urn:microsoft.com/office/officeart/2008/layout/HorizontalMultiLevelHierarchy"/>
    <dgm:cxn modelId="{188E3461-8B63-48A2-8AFA-EA2AB3479D67}" type="presParOf" srcId="{72F8B7B2-2042-4380-A507-71E1765487F6}" destId="{2C7181F8-E195-433F-B129-0E5AB667CDB1}" srcOrd="1" destOrd="0" presId="urn:microsoft.com/office/officeart/2008/layout/HorizontalMultiLevelHierarchy"/>
    <dgm:cxn modelId="{7ED6E15B-A4D2-48E5-BF0E-F1EE3AD57FD5}" type="presParOf" srcId="{2C7181F8-E195-433F-B129-0E5AB667CDB1}" destId="{2D8FE225-752C-4487-83EA-FBEDB450F0C0}" srcOrd="0" destOrd="0" presId="urn:microsoft.com/office/officeart/2008/layout/HorizontalMultiLevelHierarchy"/>
    <dgm:cxn modelId="{6F9E1B55-70FF-4842-9893-B1F442E3FB0E}" type="presParOf" srcId="{2C7181F8-E195-433F-B129-0E5AB667CDB1}" destId="{DD97C9F5-9199-4370-B560-F4756556CD28}" srcOrd="1" destOrd="0" presId="urn:microsoft.com/office/officeart/2008/layout/HorizontalMultiLevelHierarchy"/>
    <dgm:cxn modelId="{058E1B04-B517-4233-8E36-E7C544C50193}" type="presParOf" srcId="{DD97C9F5-9199-4370-B560-F4756556CD28}" destId="{2E6C2314-B116-4BDE-B714-47CF8DB21C3A}" srcOrd="0" destOrd="0" presId="urn:microsoft.com/office/officeart/2008/layout/HorizontalMultiLevelHierarchy"/>
    <dgm:cxn modelId="{356073F8-1913-4F8F-98B0-25DC7534A14B}" type="presParOf" srcId="{2E6C2314-B116-4BDE-B714-47CF8DB21C3A}" destId="{25C33DC3-BF48-419D-9E6D-E02FED14DC3D}" srcOrd="0" destOrd="0" presId="urn:microsoft.com/office/officeart/2008/layout/HorizontalMultiLevelHierarchy"/>
    <dgm:cxn modelId="{77FFE38F-4CEF-4B55-B347-521625F6C183}" type="presParOf" srcId="{DD97C9F5-9199-4370-B560-F4756556CD28}" destId="{9E4026CA-2ECA-43F2-B19D-1D381BF26F69}" srcOrd="1" destOrd="0" presId="urn:microsoft.com/office/officeart/2008/layout/HorizontalMultiLevelHierarchy"/>
    <dgm:cxn modelId="{9E5469AE-250B-4AB5-95A9-B650BE8B3D01}" type="presParOf" srcId="{9E4026CA-2ECA-43F2-B19D-1D381BF26F69}" destId="{88507A46-0410-49D8-B0A4-1F6BDCCAEFCB}" srcOrd="0" destOrd="0" presId="urn:microsoft.com/office/officeart/2008/layout/HorizontalMultiLevelHierarchy"/>
    <dgm:cxn modelId="{DECE7A2E-20F6-4B59-895D-3013BE8EA343}" type="presParOf" srcId="{9E4026CA-2ECA-43F2-B19D-1D381BF26F69}" destId="{20B61325-3C77-494F-9BAC-52E452363609}" srcOrd="1" destOrd="0" presId="urn:microsoft.com/office/officeart/2008/layout/HorizontalMultiLevelHierarchy"/>
    <dgm:cxn modelId="{042369CC-1F4E-4D2F-AEF0-7353422A88FD}" type="presParOf" srcId="{20B61325-3C77-494F-9BAC-52E452363609}" destId="{D6BCBFEF-1669-45C5-92E6-0F590105331D}" srcOrd="0" destOrd="0" presId="urn:microsoft.com/office/officeart/2008/layout/HorizontalMultiLevelHierarchy"/>
    <dgm:cxn modelId="{180C6CF2-62AB-4933-BAB4-465397679929}" type="presParOf" srcId="{D6BCBFEF-1669-45C5-92E6-0F590105331D}" destId="{3A9D35BC-F7DC-465E-8148-88138D8A5310}" srcOrd="0" destOrd="0" presId="urn:microsoft.com/office/officeart/2008/layout/HorizontalMultiLevelHierarchy"/>
    <dgm:cxn modelId="{AF29BF13-3654-472C-AE90-71FB4BC53B28}" type="presParOf" srcId="{20B61325-3C77-494F-9BAC-52E452363609}" destId="{8420DBEF-90FC-4508-B2DC-1803C314EBF3}" srcOrd="1" destOrd="0" presId="urn:microsoft.com/office/officeart/2008/layout/HorizontalMultiLevelHierarchy"/>
    <dgm:cxn modelId="{6DD7DB9D-AB09-447A-A61A-936B9E42FDD5}" type="presParOf" srcId="{8420DBEF-90FC-4508-B2DC-1803C314EBF3}" destId="{2BD615D5-3B02-479D-A586-28FC09DED451}" srcOrd="0" destOrd="0" presId="urn:microsoft.com/office/officeart/2008/layout/HorizontalMultiLevelHierarchy"/>
    <dgm:cxn modelId="{BAD0905A-FB33-49FB-BBC1-725E1750AA9C}" type="presParOf" srcId="{8420DBEF-90FC-4508-B2DC-1803C314EBF3}" destId="{85AA5030-85D3-49C1-9E1D-BE07AE80C020}" srcOrd="1" destOrd="0" presId="urn:microsoft.com/office/officeart/2008/layout/HorizontalMultiLevelHierarchy"/>
    <dgm:cxn modelId="{04D5DDB4-5035-412A-87AE-B1A412E48608}" type="presParOf" srcId="{20B61325-3C77-494F-9BAC-52E452363609}" destId="{1AC9C8AE-4BDC-4572-94C1-58E551AFC42A}" srcOrd="2" destOrd="0" presId="urn:microsoft.com/office/officeart/2008/layout/HorizontalMultiLevelHierarchy"/>
    <dgm:cxn modelId="{04024B6A-9EB0-49B8-9FD7-7CD89EE69E1B}" type="presParOf" srcId="{1AC9C8AE-4BDC-4572-94C1-58E551AFC42A}" destId="{C64984AA-9025-4F53-A93C-9D70CED248DE}" srcOrd="0" destOrd="0" presId="urn:microsoft.com/office/officeart/2008/layout/HorizontalMultiLevelHierarchy"/>
    <dgm:cxn modelId="{2D5D2038-D3AF-4818-B259-C7549923A34B}" type="presParOf" srcId="{20B61325-3C77-494F-9BAC-52E452363609}" destId="{974C8FA6-1955-4B6A-867A-E7A7C31DA9D0}" srcOrd="3" destOrd="0" presId="urn:microsoft.com/office/officeart/2008/layout/HorizontalMultiLevelHierarchy"/>
    <dgm:cxn modelId="{08F8ABE4-61FC-4304-99D9-2C7D4314038C}" type="presParOf" srcId="{974C8FA6-1955-4B6A-867A-E7A7C31DA9D0}" destId="{DB2252F5-B98E-4BDC-AAA1-0F9F74BA790A}" srcOrd="0" destOrd="0" presId="urn:microsoft.com/office/officeart/2008/layout/HorizontalMultiLevelHierarchy"/>
    <dgm:cxn modelId="{1728AA31-1940-4A44-8710-053ADF09846D}" type="presParOf" srcId="{974C8FA6-1955-4B6A-867A-E7A7C31DA9D0}" destId="{16EDC68F-392D-4D75-BCEA-63613BE9149F}" srcOrd="1" destOrd="0" presId="urn:microsoft.com/office/officeart/2008/layout/HorizontalMultiLevelHierarchy"/>
    <dgm:cxn modelId="{BE7015EA-8C6D-4FE5-91CC-03E6CFB0D314}" type="presParOf" srcId="{20B61325-3C77-494F-9BAC-52E452363609}" destId="{CED16703-1355-4B1F-BA31-6F835C82FA29}" srcOrd="4" destOrd="0" presId="urn:microsoft.com/office/officeart/2008/layout/HorizontalMultiLevelHierarchy"/>
    <dgm:cxn modelId="{06E6B904-2522-452F-BD88-CB9D9F469E8E}" type="presParOf" srcId="{CED16703-1355-4B1F-BA31-6F835C82FA29}" destId="{FE51069B-E3E7-4AD8-B929-01BE5D36056B}" srcOrd="0" destOrd="0" presId="urn:microsoft.com/office/officeart/2008/layout/HorizontalMultiLevelHierarchy"/>
    <dgm:cxn modelId="{23F39149-B8B2-45AD-8DEE-66753DE3B572}" type="presParOf" srcId="{20B61325-3C77-494F-9BAC-52E452363609}" destId="{2D53BB4B-48D4-440C-8B96-B83AC15CB7B1}" srcOrd="5" destOrd="0" presId="urn:microsoft.com/office/officeart/2008/layout/HorizontalMultiLevelHierarchy"/>
    <dgm:cxn modelId="{A472E0EF-AEA8-45DD-80D8-DAC20C5249F1}" type="presParOf" srcId="{2D53BB4B-48D4-440C-8B96-B83AC15CB7B1}" destId="{7909BB3F-748D-4E17-9778-5694C7A4A620}" srcOrd="0" destOrd="0" presId="urn:microsoft.com/office/officeart/2008/layout/HorizontalMultiLevelHierarchy"/>
    <dgm:cxn modelId="{E26F058F-0AE9-4B72-8FFD-C53B7BD700E3}" type="presParOf" srcId="{2D53BB4B-48D4-440C-8B96-B83AC15CB7B1}" destId="{C4B8A791-6A7B-4275-980E-5F3D135C8B0F}" srcOrd="1" destOrd="0" presId="urn:microsoft.com/office/officeart/2008/layout/HorizontalMultiLevelHierarchy"/>
    <dgm:cxn modelId="{475BE97D-0E42-4E3D-9DF5-D9542D8DC56F}" type="presParOf" srcId="{20B61325-3C77-494F-9BAC-52E452363609}" destId="{6DC026FF-7603-4639-A7BF-C15AFD91D307}" srcOrd="6" destOrd="0" presId="urn:microsoft.com/office/officeart/2008/layout/HorizontalMultiLevelHierarchy"/>
    <dgm:cxn modelId="{0D906817-12F8-4994-AAFD-D5E2E044BC97}" type="presParOf" srcId="{6DC026FF-7603-4639-A7BF-C15AFD91D307}" destId="{E830FC2B-5F96-4FC7-86A0-5A1E8E264672}" srcOrd="0" destOrd="0" presId="urn:microsoft.com/office/officeart/2008/layout/HorizontalMultiLevelHierarchy"/>
    <dgm:cxn modelId="{F5C72D16-E017-4E08-8C04-3272398621FA}" type="presParOf" srcId="{20B61325-3C77-494F-9BAC-52E452363609}" destId="{79A0E251-B6EA-413A-860D-8C9D2F1B7375}" srcOrd="7" destOrd="0" presId="urn:microsoft.com/office/officeart/2008/layout/HorizontalMultiLevelHierarchy"/>
    <dgm:cxn modelId="{DABA89A3-0961-4152-974F-AA528A232D59}" type="presParOf" srcId="{79A0E251-B6EA-413A-860D-8C9D2F1B7375}" destId="{6CF534C1-2501-4BC8-B16B-03B5875F72B1}" srcOrd="0" destOrd="0" presId="urn:microsoft.com/office/officeart/2008/layout/HorizontalMultiLevelHierarchy"/>
    <dgm:cxn modelId="{EFD329B0-165C-432A-A678-C290456CE1AA}" type="presParOf" srcId="{79A0E251-B6EA-413A-860D-8C9D2F1B7375}" destId="{4F6B3002-5BF3-4CF3-BF3C-0A971B5070F5}" srcOrd="1" destOrd="0" presId="urn:microsoft.com/office/officeart/2008/layout/HorizontalMultiLevelHierarchy"/>
    <dgm:cxn modelId="{55AE72D8-28A0-4370-8227-4AA352A9B913}" type="presParOf" srcId="{DD97C9F5-9199-4370-B560-F4756556CD28}" destId="{8AC6E0A5-14BE-4DA4-A497-6482D5DD0550}" srcOrd="2" destOrd="0" presId="urn:microsoft.com/office/officeart/2008/layout/HorizontalMultiLevelHierarchy"/>
    <dgm:cxn modelId="{B74615A9-AE0A-4E00-929D-9D57EEB18864}" type="presParOf" srcId="{8AC6E0A5-14BE-4DA4-A497-6482D5DD0550}" destId="{D8AACADE-2868-45D4-A568-34AAAC308632}" srcOrd="0" destOrd="0" presId="urn:microsoft.com/office/officeart/2008/layout/HorizontalMultiLevelHierarchy"/>
    <dgm:cxn modelId="{37A24586-8BAE-4A39-9E86-520760993656}" type="presParOf" srcId="{DD97C9F5-9199-4370-B560-F4756556CD28}" destId="{40224A72-4F20-476A-95A2-195AA9EEC1A1}" srcOrd="3" destOrd="0" presId="urn:microsoft.com/office/officeart/2008/layout/HorizontalMultiLevelHierarchy"/>
    <dgm:cxn modelId="{53F5C0D2-647E-40E3-9948-E51BBE525521}" type="presParOf" srcId="{40224A72-4F20-476A-95A2-195AA9EEC1A1}" destId="{366BF6DE-DE81-4578-8835-D2F593B08453}" srcOrd="0" destOrd="0" presId="urn:microsoft.com/office/officeart/2008/layout/HorizontalMultiLevelHierarchy"/>
    <dgm:cxn modelId="{F8383A3A-6772-4C0D-A489-B54C04D41779}" type="presParOf" srcId="{40224A72-4F20-476A-95A2-195AA9EEC1A1}" destId="{369D4D0C-209F-4AB4-98C8-9D405B710DFA}" srcOrd="1" destOrd="0" presId="urn:microsoft.com/office/officeart/2008/layout/HorizontalMultiLevelHierarchy"/>
    <dgm:cxn modelId="{A4F4DC78-A126-46A8-B947-EC5FEE7055EB}" type="presParOf" srcId="{6BBAEF13-5B99-41D3-AB28-3F2CF362AEC4}" destId="{3F08631D-D686-4C9C-89BB-225643D6BA06}" srcOrd="2" destOrd="0" presId="urn:microsoft.com/office/officeart/2008/layout/HorizontalMultiLevelHierarchy"/>
    <dgm:cxn modelId="{62D84F2C-CABC-429A-BDD2-04EA4FFBC37F}" type="presParOf" srcId="{3F08631D-D686-4C9C-89BB-225643D6BA06}" destId="{153694F2-4DA8-4D5F-8FE0-5C1B8B6C3CCE}" srcOrd="0" destOrd="0" presId="urn:microsoft.com/office/officeart/2008/layout/HorizontalMultiLevelHierarchy"/>
    <dgm:cxn modelId="{F40488D2-8A8D-46F5-8EBE-6822B965C27B}" type="presParOf" srcId="{6BBAEF13-5B99-41D3-AB28-3F2CF362AEC4}" destId="{6562CE5C-E915-4DDB-98B6-96FE8581FA3D}" srcOrd="3" destOrd="0" presId="urn:microsoft.com/office/officeart/2008/layout/HorizontalMultiLevelHierarchy"/>
    <dgm:cxn modelId="{8915A5AD-FB36-4112-8C4D-4A02E33495B1}" type="presParOf" srcId="{6562CE5C-E915-4DDB-98B6-96FE8581FA3D}" destId="{468F0AC7-D86D-4267-982F-DBFF6F4E9A87}" srcOrd="0" destOrd="0" presId="urn:microsoft.com/office/officeart/2008/layout/HorizontalMultiLevelHierarchy"/>
    <dgm:cxn modelId="{27D1B7D5-6E4B-4B38-AC11-7B70650FFE8F}" type="presParOf" srcId="{6562CE5C-E915-4DDB-98B6-96FE8581FA3D}" destId="{01382C0C-60BF-403F-BA19-1010B4B547F5}" srcOrd="1" destOrd="0" presId="urn:microsoft.com/office/officeart/2008/layout/HorizontalMultiLevelHierarchy"/>
    <dgm:cxn modelId="{DE6C9D97-CF1C-4C9E-9861-890260DCC131}" type="presParOf" srcId="{01382C0C-60BF-403F-BA19-1010B4B547F5}" destId="{1FF417B5-D412-4638-B3DC-5AA922E52200}" srcOrd="0" destOrd="0" presId="urn:microsoft.com/office/officeart/2008/layout/HorizontalMultiLevelHierarchy"/>
    <dgm:cxn modelId="{77405324-24F9-4FE1-8B1D-AC50C6322BB2}" type="presParOf" srcId="{1FF417B5-D412-4638-B3DC-5AA922E52200}" destId="{EBD09524-13F0-4729-B345-38314EF7440F}" srcOrd="0" destOrd="0" presId="urn:microsoft.com/office/officeart/2008/layout/HorizontalMultiLevelHierarchy"/>
    <dgm:cxn modelId="{CBE9C4A0-EE8C-4812-AAEF-868A084B8082}" type="presParOf" srcId="{01382C0C-60BF-403F-BA19-1010B4B547F5}" destId="{0FB6263C-A5E3-44A7-A99C-E800F5E79881}" srcOrd="1" destOrd="0" presId="urn:microsoft.com/office/officeart/2008/layout/HorizontalMultiLevelHierarchy"/>
    <dgm:cxn modelId="{BEB3478E-3A63-46D5-96B5-4F0196F4F28C}" type="presParOf" srcId="{0FB6263C-A5E3-44A7-A99C-E800F5E79881}" destId="{1078F474-A8B4-4C47-A382-59A744EFF3E4}" srcOrd="0" destOrd="0" presId="urn:microsoft.com/office/officeart/2008/layout/HorizontalMultiLevelHierarchy"/>
    <dgm:cxn modelId="{41C16832-D522-4FF2-89AE-D466D7F7D447}" type="presParOf" srcId="{0FB6263C-A5E3-44A7-A99C-E800F5E79881}" destId="{726C4B0F-E683-40C4-A33A-07996D965C96}" srcOrd="1" destOrd="0" presId="urn:microsoft.com/office/officeart/2008/layout/HorizontalMultiLevelHierarchy"/>
    <dgm:cxn modelId="{4367E20B-3314-489D-BD53-BEE309A42934}" type="presParOf" srcId="{726C4B0F-E683-40C4-A33A-07996D965C96}" destId="{F51C6E2B-8357-475B-9E3E-06EF6B64E2D3}" srcOrd="0" destOrd="0" presId="urn:microsoft.com/office/officeart/2008/layout/HorizontalMultiLevelHierarchy"/>
    <dgm:cxn modelId="{39B08DD6-8C28-43F7-BCA8-DED5039FE5A9}" type="presParOf" srcId="{F51C6E2B-8357-475B-9E3E-06EF6B64E2D3}" destId="{48D5D934-2A3D-4287-AAA8-79A467CE6D04}" srcOrd="0" destOrd="0" presId="urn:microsoft.com/office/officeart/2008/layout/HorizontalMultiLevelHierarchy"/>
    <dgm:cxn modelId="{ACA24E07-603E-4F62-A2AC-02713976F693}" type="presParOf" srcId="{726C4B0F-E683-40C4-A33A-07996D965C96}" destId="{2E9E5131-B048-4E16-A993-391B46140505}" srcOrd="1" destOrd="0" presId="urn:microsoft.com/office/officeart/2008/layout/HorizontalMultiLevelHierarchy"/>
    <dgm:cxn modelId="{6625C011-ADCC-4A71-A171-4F50433F445A}" type="presParOf" srcId="{2E9E5131-B048-4E16-A993-391B46140505}" destId="{46B46038-897C-4BBC-9481-7CD272FD667C}" srcOrd="0" destOrd="0" presId="urn:microsoft.com/office/officeart/2008/layout/HorizontalMultiLevelHierarchy"/>
    <dgm:cxn modelId="{AF1C75EA-8BEE-4F68-A234-2EFD1C783400}" type="presParOf" srcId="{2E9E5131-B048-4E16-A993-391B46140505}" destId="{9647EE14-916C-4DB7-94D8-731848FC8204}" srcOrd="1" destOrd="0" presId="urn:microsoft.com/office/officeart/2008/layout/HorizontalMultiLevelHierarchy"/>
    <dgm:cxn modelId="{025F91BE-5EBA-41B4-9524-88C06CEA677F}" type="presParOf" srcId="{726C4B0F-E683-40C4-A33A-07996D965C96}" destId="{F98FEA8F-8700-47A0-AEC9-CF27CFC38314}" srcOrd="2" destOrd="0" presId="urn:microsoft.com/office/officeart/2008/layout/HorizontalMultiLevelHierarchy"/>
    <dgm:cxn modelId="{13C1C495-4BF9-41E8-80A2-E63B3E7EB7B3}" type="presParOf" srcId="{F98FEA8F-8700-47A0-AEC9-CF27CFC38314}" destId="{2F02E762-22C2-4D7F-87E8-FE931DEF1BC2}" srcOrd="0" destOrd="0" presId="urn:microsoft.com/office/officeart/2008/layout/HorizontalMultiLevelHierarchy"/>
    <dgm:cxn modelId="{4A5BDDA7-2E5E-4BCC-AA99-72D1A5679D87}" type="presParOf" srcId="{726C4B0F-E683-40C4-A33A-07996D965C96}" destId="{6EB9E3C4-DFFE-49EA-AE78-C4D6880D8798}" srcOrd="3" destOrd="0" presId="urn:microsoft.com/office/officeart/2008/layout/HorizontalMultiLevelHierarchy"/>
    <dgm:cxn modelId="{CF99E534-4049-4E49-9FD8-1A16728C62A9}" type="presParOf" srcId="{6EB9E3C4-DFFE-49EA-AE78-C4D6880D8798}" destId="{3A3F345E-9BE5-4C39-A649-62352773892C}" srcOrd="0" destOrd="0" presId="urn:microsoft.com/office/officeart/2008/layout/HorizontalMultiLevelHierarchy"/>
    <dgm:cxn modelId="{D6AD4498-95A7-4CAC-92BC-10D28C392376}" type="presParOf" srcId="{6EB9E3C4-DFFE-49EA-AE78-C4D6880D8798}" destId="{7DED3D34-2538-4613-B2AF-474F231B67D5}" srcOrd="1" destOrd="0" presId="urn:microsoft.com/office/officeart/2008/layout/HorizontalMultiLevelHierarchy"/>
    <dgm:cxn modelId="{6F4EB841-0421-464F-A88A-C654C69EB631}" type="presParOf" srcId="{726C4B0F-E683-40C4-A33A-07996D965C96}" destId="{E5F1DE25-EA13-42A3-95A1-8529DC38B201}" srcOrd="4" destOrd="0" presId="urn:microsoft.com/office/officeart/2008/layout/HorizontalMultiLevelHierarchy"/>
    <dgm:cxn modelId="{BA29B2FE-FB01-46AD-86E0-67B3FB6613A3}" type="presParOf" srcId="{E5F1DE25-EA13-42A3-95A1-8529DC38B201}" destId="{64BC7786-6356-46E0-A393-8907B2D7D90E}" srcOrd="0" destOrd="0" presId="urn:microsoft.com/office/officeart/2008/layout/HorizontalMultiLevelHierarchy"/>
    <dgm:cxn modelId="{E8218505-6BA4-4658-B31A-C5A17AF5B6A5}" type="presParOf" srcId="{726C4B0F-E683-40C4-A33A-07996D965C96}" destId="{745B307F-5902-492F-A17C-57A7C86E4117}" srcOrd="5" destOrd="0" presId="urn:microsoft.com/office/officeart/2008/layout/HorizontalMultiLevelHierarchy"/>
    <dgm:cxn modelId="{4C0AFC86-2E81-4143-AC67-FC3586496A88}" type="presParOf" srcId="{745B307F-5902-492F-A17C-57A7C86E4117}" destId="{2BD92CCD-D848-4192-BD3B-01ECACB2C298}" srcOrd="0" destOrd="0" presId="urn:microsoft.com/office/officeart/2008/layout/HorizontalMultiLevelHierarchy"/>
    <dgm:cxn modelId="{6B36878E-2954-47B1-BFA6-DF38E075A43F}" type="presParOf" srcId="{745B307F-5902-492F-A17C-57A7C86E4117}" destId="{1E30A5DA-C55E-499B-A77B-EA09DB65111C}" srcOrd="1" destOrd="0" presId="urn:microsoft.com/office/officeart/2008/layout/HorizontalMultiLevelHierarchy"/>
    <dgm:cxn modelId="{0B33AF76-5370-4AE0-9347-921272788075}" type="presParOf" srcId="{726C4B0F-E683-40C4-A33A-07996D965C96}" destId="{8F18DD47-B246-4E60-A9A9-B2868CF29E0B}" srcOrd="6" destOrd="0" presId="urn:microsoft.com/office/officeart/2008/layout/HorizontalMultiLevelHierarchy"/>
    <dgm:cxn modelId="{79A102C2-14B1-4472-B6EC-D765C0DC3AFB}" type="presParOf" srcId="{8F18DD47-B246-4E60-A9A9-B2868CF29E0B}" destId="{0B5DCC3C-4F3E-4C02-8A7E-940D56C74166}" srcOrd="0" destOrd="0" presId="urn:microsoft.com/office/officeart/2008/layout/HorizontalMultiLevelHierarchy"/>
    <dgm:cxn modelId="{920450C2-B50C-46F1-ACD7-EE1D44E29BF9}" type="presParOf" srcId="{726C4B0F-E683-40C4-A33A-07996D965C96}" destId="{168A86F6-CD5F-4014-BF90-B057F1BC2596}" srcOrd="7" destOrd="0" presId="urn:microsoft.com/office/officeart/2008/layout/HorizontalMultiLevelHierarchy"/>
    <dgm:cxn modelId="{1EB4C38D-3828-4570-9202-E272F898F801}" type="presParOf" srcId="{168A86F6-CD5F-4014-BF90-B057F1BC2596}" destId="{DB8A793D-2293-4F84-89BF-314C43124554}" srcOrd="0" destOrd="0" presId="urn:microsoft.com/office/officeart/2008/layout/HorizontalMultiLevelHierarchy"/>
    <dgm:cxn modelId="{91F46213-620C-4CCA-837A-71A1A26A7752}" type="presParOf" srcId="{168A86F6-CD5F-4014-BF90-B057F1BC2596}" destId="{D09663A3-4822-47BE-A2B3-1EBF539F8525}" srcOrd="1" destOrd="0" presId="urn:microsoft.com/office/officeart/2008/layout/HorizontalMultiLevelHierarchy"/>
    <dgm:cxn modelId="{BF028A88-314E-45CB-9263-C6DEC9167694}" type="presParOf" srcId="{01382C0C-60BF-403F-BA19-1010B4B547F5}" destId="{C49C5E28-D737-4EAB-95D3-1B08C2CFB6E1}" srcOrd="2" destOrd="0" presId="urn:microsoft.com/office/officeart/2008/layout/HorizontalMultiLevelHierarchy"/>
    <dgm:cxn modelId="{92F88C25-2263-4F75-BAEA-F4F30B865128}" type="presParOf" srcId="{C49C5E28-D737-4EAB-95D3-1B08C2CFB6E1}" destId="{39EAD2A3-B969-480E-878A-7254024E0992}" srcOrd="0" destOrd="0" presId="urn:microsoft.com/office/officeart/2008/layout/HorizontalMultiLevelHierarchy"/>
    <dgm:cxn modelId="{755965FD-D2A3-4709-9BB0-7EAE2BB0B197}" type="presParOf" srcId="{01382C0C-60BF-403F-BA19-1010B4B547F5}" destId="{44FB575A-F560-457D-96B3-DA15C4BF27B9}" srcOrd="3" destOrd="0" presId="urn:microsoft.com/office/officeart/2008/layout/HorizontalMultiLevelHierarchy"/>
    <dgm:cxn modelId="{0BEA6BD2-BA8F-42C8-9FD3-0400D1FD4B67}" type="presParOf" srcId="{44FB575A-F560-457D-96B3-DA15C4BF27B9}" destId="{BC50BB93-5AB0-498F-A1B4-52737FA4EC09}" srcOrd="0" destOrd="0" presId="urn:microsoft.com/office/officeart/2008/layout/HorizontalMultiLevelHierarchy"/>
    <dgm:cxn modelId="{A8A0E91D-42A9-4BB6-A434-BB88E39DD1F1}" type="presParOf" srcId="{44FB575A-F560-457D-96B3-DA15C4BF27B9}" destId="{4468727C-1B2C-422E-AE23-81C578DA1289}" srcOrd="1" destOrd="0" presId="urn:microsoft.com/office/officeart/2008/layout/HorizontalMultiLevelHierarchy"/>
    <dgm:cxn modelId="{111E5F1F-E436-4A3B-BEA8-733280473BC6}" type="presParOf" srcId="{01382C0C-60BF-403F-BA19-1010B4B547F5}" destId="{FA57290F-A7F4-4ACF-99D4-FC39694C59E3}" srcOrd="4" destOrd="0" presId="urn:microsoft.com/office/officeart/2008/layout/HorizontalMultiLevelHierarchy"/>
    <dgm:cxn modelId="{95F0F318-2A75-459D-9CA8-0F2E5B88B86C}" type="presParOf" srcId="{FA57290F-A7F4-4ACF-99D4-FC39694C59E3}" destId="{6D53C83F-E595-4E14-AC88-397D6AF9C60A}" srcOrd="0" destOrd="0" presId="urn:microsoft.com/office/officeart/2008/layout/HorizontalMultiLevelHierarchy"/>
    <dgm:cxn modelId="{17ACD063-B514-48C6-BF76-6253CF493D5D}" type="presParOf" srcId="{01382C0C-60BF-403F-BA19-1010B4B547F5}" destId="{677B2DF2-4E9C-48DB-88F6-5542F1A5A505}" srcOrd="5" destOrd="0" presId="urn:microsoft.com/office/officeart/2008/layout/HorizontalMultiLevelHierarchy"/>
    <dgm:cxn modelId="{3046F4D8-C5C7-453F-9778-153DB56E8193}" type="presParOf" srcId="{677B2DF2-4E9C-48DB-88F6-5542F1A5A505}" destId="{7675942A-744F-4366-9F52-143F0E35C011}" srcOrd="0" destOrd="0" presId="urn:microsoft.com/office/officeart/2008/layout/HorizontalMultiLevelHierarchy"/>
    <dgm:cxn modelId="{98B99314-12C8-4882-B964-B432E5D21CBE}" type="presParOf" srcId="{677B2DF2-4E9C-48DB-88F6-5542F1A5A505}" destId="{8E34A3EB-1968-43D6-8D7D-585808E8C2A8}" srcOrd="1" destOrd="0" presId="urn:microsoft.com/office/officeart/2008/layout/HorizontalMultiLevelHierarchy"/>
    <dgm:cxn modelId="{A25588EA-D8B0-431E-BF80-ED7245D86BA6}" type="presParOf" srcId="{01382C0C-60BF-403F-BA19-1010B4B547F5}" destId="{F3304377-052D-419C-AEFD-997E4278C960}" srcOrd="6" destOrd="0" presId="urn:microsoft.com/office/officeart/2008/layout/HorizontalMultiLevelHierarchy"/>
    <dgm:cxn modelId="{EB7F4417-6245-4E04-98E6-9601206BEBF5}" type="presParOf" srcId="{F3304377-052D-419C-AEFD-997E4278C960}" destId="{507FE13C-4C53-49EF-8532-D005BE703AF2}" srcOrd="0" destOrd="0" presId="urn:microsoft.com/office/officeart/2008/layout/HorizontalMultiLevelHierarchy"/>
    <dgm:cxn modelId="{42F4509A-7324-4BF6-A9BA-203F5484CECC}" type="presParOf" srcId="{01382C0C-60BF-403F-BA19-1010B4B547F5}" destId="{B8FAB010-FC01-4DA1-B6FD-D4E37FA9C25B}" srcOrd="7" destOrd="0" presId="urn:microsoft.com/office/officeart/2008/layout/HorizontalMultiLevelHierarchy"/>
    <dgm:cxn modelId="{3BC26574-F5A1-4CD3-BB0F-0CEB9856C912}" type="presParOf" srcId="{B8FAB010-FC01-4DA1-B6FD-D4E37FA9C25B}" destId="{CD42B297-1AB1-4F3E-86C9-94DB0DCACE7A}" srcOrd="0" destOrd="0" presId="urn:microsoft.com/office/officeart/2008/layout/HorizontalMultiLevelHierarchy"/>
    <dgm:cxn modelId="{D709599E-5AE8-4C8B-B85E-F5D9396E4183}" type="presParOf" srcId="{B8FAB010-FC01-4DA1-B6FD-D4E37FA9C25B}" destId="{F56CA182-7FF0-4FD0-AC7C-A4E7A620033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F4B7F-77DE-48E4-A44B-DBEAC40B1FDA}">
      <dsp:nvSpPr>
        <dsp:cNvPr id="0" name=""/>
        <dsp:cNvSpPr/>
      </dsp:nvSpPr>
      <dsp:spPr>
        <a:xfrm>
          <a:off x="567436" y="0"/>
          <a:ext cx="6430941" cy="371679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1F5DA-FA9D-40B5-BACD-62960C532EBC}">
      <dsp:nvSpPr>
        <dsp:cNvPr id="0" name=""/>
        <dsp:cNvSpPr/>
      </dsp:nvSpPr>
      <dsp:spPr>
        <a:xfrm>
          <a:off x="2216" y="1115038"/>
          <a:ext cx="1334361" cy="14867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/>
            <a:t>01</a:t>
          </a:r>
          <a:r>
            <a:rPr lang="zh-TW" sz="2000" b="1" i="0" kern="1200" dirty="0"/>
            <a:t> </a:t>
          </a:r>
          <a:r>
            <a:rPr lang="en-US" altLang="zh-TW" sz="2000" b="1" i="0" kern="1200" dirty="0"/>
            <a:t/>
          </a:r>
          <a:br>
            <a:rPr lang="en-US" altLang="zh-TW" sz="2000" b="1" i="0" kern="1200" dirty="0"/>
          </a:br>
          <a:r>
            <a:rPr lang="zh-TW" sz="2000" b="1" i="0" kern="1200" dirty="0"/>
            <a:t>主題說明</a:t>
          </a:r>
          <a:endParaRPr lang="zh-TW" sz="2000" kern="1200" dirty="0"/>
        </a:p>
      </dsp:txBody>
      <dsp:txXfrm>
        <a:off x="67354" y="1180176"/>
        <a:ext cx="1204085" cy="1356442"/>
      </dsp:txXfrm>
    </dsp:sp>
    <dsp:sp modelId="{7540D712-7CBC-497B-A155-61AF42851673}">
      <dsp:nvSpPr>
        <dsp:cNvPr id="0" name=""/>
        <dsp:cNvSpPr/>
      </dsp:nvSpPr>
      <dsp:spPr>
        <a:xfrm>
          <a:off x="1558971" y="1115038"/>
          <a:ext cx="1334361" cy="14867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/>
            <a:t>02</a:t>
          </a:r>
          <a:br>
            <a:rPr lang="en-US" sz="2000" b="1" i="0" kern="1200" dirty="0"/>
          </a:br>
          <a:r>
            <a:rPr lang="zh-TW" sz="2000" b="1" i="0" kern="1200" dirty="0"/>
            <a:t>架構圖</a:t>
          </a:r>
          <a:endParaRPr lang="zh-TW" sz="2000" kern="1200" dirty="0"/>
        </a:p>
      </dsp:txBody>
      <dsp:txXfrm>
        <a:off x="1624109" y="1180176"/>
        <a:ext cx="1204085" cy="1356442"/>
      </dsp:txXfrm>
    </dsp:sp>
    <dsp:sp modelId="{CF129788-E3A4-4F2F-B9BA-284D5149A500}">
      <dsp:nvSpPr>
        <dsp:cNvPr id="0" name=""/>
        <dsp:cNvSpPr/>
      </dsp:nvSpPr>
      <dsp:spPr>
        <a:xfrm>
          <a:off x="3115726" y="1115038"/>
          <a:ext cx="1334361" cy="14867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/>
            <a:t>03</a:t>
          </a:r>
          <a:r>
            <a:rPr lang="zh-TW" sz="2000" b="1" i="0" kern="1200" dirty="0"/>
            <a:t> </a:t>
          </a:r>
          <a:r>
            <a:rPr lang="en-US" altLang="zh-TW" sz="2000" b="1" i="0" kern="1200" dirty="0"/>
            <a:t/>
          </a:r>
          <a:br>
            <a:rPr lang="en-US" altLang="zh-TW" sz="2000" b="1" i="0" kern="1200" dirty="0"/>
          </a:br>
          <a:r>
            <a:rPr lang="zh-TW" sz="2000" b="1" i="0" kern="1200" dirty="0"/>
            <a:t>前台設計</a:t>
          </a:r>
          <a:endParaRPr lang="zh-TW" sz="2000" kern="1200" dirty="0"/>
        </a:p>
      </dsp:txBody>
      <dsp:txXfrm>
        <a:off x="3180864" y="1180176"/>
        <a:ext cx="1204085" cy="1356442"/>
      </dsp:txXfrm>
    </dsp:sp>
    <dsp:sp modelId="{4FED6C76-EB7A-4B3D-919C-BA7811E1F392}">
      <dsp:nvSpPr>
        <dsp:cNvPr id="0" name=""/>
        <dsp:cNvSpPr/>
      </dsp:nvSpPr>
      <dsp:spPr>
        <a:xfrm>
          <a:off x="4672481" y="1115038"/>
          <a:ext cx="1334361" cy="14867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/>
            <a:t>04</a:t>
          </a:r>
          <a:br>
            <a:rPr lang="en-US" sz="2000" b="1" i="0" kern="1200" dirty="0"/>
          </a:br>
          <a:r>
            <a:rPr lang="zh-TW" sz="2000" b="1" i="0" kern="1200" dirty="0"/>
            <a:t>後台設計</a:t>
          </a:r>
          <a:endParaRPr lang="zh-TW" sz="2000" kern="1200" dirty="0"/>
        </a:p>
      </dsp:txBody>
      <dsp:txXfrm>
        <a:off x="4737619" y="1180176"/>
        <a:ext cx="1204085" cy="1356442"/>
      </dsp:txXfrm>
    </dsp:sp>
    <dsp:sp modelId="{8B9E89DB-F436-4EFD-B22A-87B7BF144F7C}">
      <dsp:nvSpPr>
        <dsp:cNvPr id="0" name=""/>
        <dsp:cNvSpPr/>
      </dsp:nvSpPr>
      <dsp:spPr>
        <a:xfrm>
          <a:off x="6229236" y="1115038"/>
          <a:ext cx="1334361" cy="14867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0" kern="1200" dirty="0"/>
            <a:t>05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i="0" kern="1200" dirty="0"/>
            <a:t>技術</a:t>
          </a:r>
          <a:r>
            <a:rPr lang="en-US" sz="2000" b="1" i="0" kern="1200" dirty="0"/>
            <a:t/>
          </a:r>
          <a:br>
            <a:rPr lang="en-US" sz="2000" b="1" i="0" kern="1200" dirty="0"/>
          </a:br>
          <a:r>
            <a:rPr lang="zh-TW" sz="2000" b="1" i="0" kern="1200" dirty="0"/>
            <a:t>色彩</a:t>
          </a:r>
          <a:endParaRPr lang="zh-TW" sz="2000" kern="1200" dirty="0"/>
        </a:p>
      </dsp:txBody>
      <dsp:txXfrm>
        <a:off x="6294374" y="1180176"/>
        <a:ext cx="1204085" cy="13564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04377-052D-419C-AEFD-997E4278C960}">
      <dsp:nvSpPr>
        <dsp:cNvPr id="0" name=""/>
        <dsp:cNvSpPr/>
      </dsp:nvSpPr>
      <dsp:spPr>
        <a:xfrm>
          <a:off x="2665415" y="3825291"/>
          <a:ext cx="290772" cy="831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386" y="0"/>
              </a:lnTo>
              <a:lnTo>
                <a:pt x="145386" y="831095"/>
              </a:lnTo>
              <a:lnTo>
                <a:pt x="290772" y="83109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788789" y="4218826"/>
        <a:ext cx="44024" cy="44024"/>
      </dsp:txXfrm>
    </dsp:sp>
    <dsp:sp modelId="{FA57290F-A7F4-4ACF-99D4-FC39694C59E3}">
      <dsp:nvSpPr>
        <dsp:cNvPr id="0" name=""/>
        <dsp:cNvSpPr/>
      </dsp:nvSpPr>
      <dsp:spPr>
        <a:xfrm>
          <a:off x="2665415" y="3825291"/>
          <a:ext cx="290772" cy="27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386" y="0"/>
              </a:lnTo>
              <a:lnTo>
                <a:pt x="145386" y="277031"/>
              </a:lnTo>
              <a:lnTo>
                <a:pt x="290772" y="27703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800761" y="3953766"/>
        <a:ext cx="20080" cy="20080"/>
      </dsp:txXfrm>
    </dsp:sp>
    <dsp:sp modelId="{C49C5E28-D737-4EAB-95D3-1B08C2CFB6E1}">
      <dsp:nvSpPr>
        <dsp:cNvPr id="0" name=""/>
        <dsp:cNvSpPr/>
      </dsp:nvSpPr>
      <dsp:spPr>
        <a:xfrm>
          <a:off x="2665415" y="3548259"/>
          <a:ext cx="290772" cy="277031"/>
        </a:xfrm>
        <a:custGeom>
          <a:avLst/>
          <a:gdLst/>
          <a:ahLst/>
          <a:cxnLst/>
          <a:rect l="0" t="0" r="0" b="0"/>
          <a:pathLst>
            <a:path>
              <a:moveTo>
                <a:pt x="0" y="277031"/>
              </a:moveTo>
              <a:lnTo>
                <a:pt x="145386" y="277031"/>
              </a:lnTo>
              <a:lnTo>
                <a:pt x="145386" y="0"/>
              </a:lnTo>
              <a:lnTo>
                <a:pt x="290772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00761" y="3676734"/>
        <a:ext cx="20080" cy="20080"/>
      </dsp:txXfrm>
    </dsp:sp>
    <dsp:sp modelId="{8F18DD47-B246-4E60-A9A9-B2868CF29E0B}">
      <dsp:nvSpPr>
        <dsp:cNvPr id="0" name=""/>
        <dsp:cNvSpPr/>
      </dsp:nvSpPr>
      <dsp:spPr>
        <a:xfrm>
          <a:off x="4410050" y="2994195"/>
          <a:ext cx="290772" cy="831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386" y="0"/>
              </a:lnTo>
              <a:lnTo>
                <a:pt x="145386" y="831095"/>
              </a:lnTo>
              <a:lnTo>
                <a:pt x="290772" y="83109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533424" y="3387731"/>
        <a:ext cx="44024" cy="44024"/>
      </dsp:txXfrm>
    </dsp:sp>
    <dsp:sp modelId="{E5F1DE25-EA13-42A3-95A1-8529DC38B201}">
      <dsp:nvSpPr>
        <dsp:cNvPr id="0" name=""/>
        <dsp:cNvSpPr/>
      </dsp:nvSpPr>
      <dsp:spPr>
        <a:xfrm>
          <a:off x="4410050" y="2994195"/>
          <a:ext cx="290772" cy="27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386" y="0"/>
              </a:lnTo>
              <a:lnTo>
                <a:pt x="145386" y="277031"/>
              </a:lnTo>
              <a:lnTo>
                <a:pt x="290772" y="27703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545396" y="3122671"/>
        <a:ext cx="20080" cy="20080"/>
      </dsp:txXfrm>
    </dsp:sp>
    <dsp:sp modelId="{F98FEA8F-8700-47A0-AEC9-CF27CFC38314}">
      <dsp:nvSpPr>
        <dsp:cNvPr id="0" name=""/>
        <dsp:cNvSpPr/>
      </dsp:nvSpPr>
      <dsp:spPr>
        <a:xfrm>
          <a:off x="4410050" y="2717163"/>
          <a:ext cx="296907" cy="277031"/>
        </a:xfrm>
        <a:custGeom>
          <a:avLst/>
          <a:gdLst/>
          <a:ahLst/>
          <a:cxnLst/>
          <a:rect l="0" t="0" r="0" b="0"/>
          <a:pathLst>
            <a:path>
              <a:moveTo>
                <a:pt x="0" y="277031"/>
              </a:moveTo>
              <a:lnTo>
                <a:pt x="148453" y="277031"/>
              </a:lnTo>
              <a:lnTo>
                <a:pt x="148453" y="0"/>
              </a:lnTo>
              <a:lnTo>
                <a:pt x="296907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548352" y="2845527"/>
        <a:ext cx="20303" cy="20303"/>
      </dsp:txXfrm>
    </dsp:sp>
    <dsp:sp modelId="{F51C6E2B-8357-475B-9E3E-06EF6B64E2D3}">
      <dsp:nvSpPr>
        <dsp:cNvPr id="0" name=""/>
        <dsp:cNvSpPr/>
      </dsp:nvSpPr>
      <dsp:spPr>
        <a:xfrm>
          <a:off x="4410050" y="2163100"/>
          <a:ext cx="290772" cy="831095"/>
        </a:xfrm>
        <a:custGeom>
          <a:avLst/>
          <a:gdLst/>
          <a:ahLst/>
          <a:cxnLst/>
          <a:rect l="0" t="0" r="0" b="0"/>
          <a:pathLst>
            <a:path>
              <a:moveTo>
                <a:pt x="0" y="831095"/>
              </a:moveTo>
              <a:lnTo>
                <a:pt x="145386" y="831095"/>
              </a:lnTo>
              <a:lnTo>
                <a:pt x="145386" y="0"/>
              </a:lnTo>
              <a:lnTo>
                <a:pt x="290772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533424" y="2556635"/>
        <a:ext cx="44024" cy="44024"/>
      </dsp:txXfrm>
    </dsp:sp>
    <dsp:sp modelId="{1FF417B5-D412-4638-B3DC-5AA922E52200}">
      <dsp:nvSpPr>
        <dsp:cNvPr id="0" name=""/>
        <dsp:cNvSpPr/>
      </dsp:nvSpPr>
      <dsp:spPr>
        <a:xfrm>
          <a:off x="2665415" y="2994195"/>
          <a:ext cx="290772" cy="831095"/>
        </a:xfrm>
        <a:custGeom>
          <a:avLst/>
          <a:gdLst/>
          <a:ahLst/>
          <a:cxnLst/>
          <a:rect l="0" t="0" r="0" b="0"/>
          <a:pathLst>
            <a:path>
              <a:moveTo>
                <a:pt x="0" y="831095"/>
              </a:moveTo>
              <a:lnTo>
                <a:pt x="145386" y="831095"/>
              </a:lnTo>
              <a:lnTo>
                <a:pt x="145386" y="0"/>
              </a:lnTo>
              <a:lnTo>
                <a:pt x="290772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788789" y="3387731"/>
        <a:ext cx="44024" cy="44024"/>
      </dsp:txXfrm>
    </dsp:sp>
    <dsp:sp modelId="{3F08631D-D686-4C9C-89BB-225643D6BA06}">
      <dsp:nvSpPr>
        <dsp:cNvPr id="0" name=""/>
        <dsp:cNvSpPr/>
      </dsp:nvSpPr>
      <dsp:spPr>
        <a:xfrm>
          <a:off x="920779" y="2578647"/>
          <a:ext cx="290772" cy="12466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386" y="0"/>
              </a:lnTo>
              <a:lnTo>
                <a:pt x="145386" y="1246643"/>
              </a:lnTo>
              <a:lnTo>
                <a:pt x="290772" y="1246643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4163" y="3169966"/>
        <a:ext cx="64005" cy="64005"/>
      </dsp:txXfrm>
    </dsp:sp>
    <dsp:sp modelId="{8AC6E0A5-14BE-4DA4-A497-6482D5DD0550}">
      <dsp:nvSpPr>
        <dsp:cNvPr id="0" name=""/>
        <dsp:cNvSpPr/>
      </dsp:nvSpPr>
      <dsp:spPr>
        <a:xfrm>
          <a:off x="4410050" y="1332004"/>
          <a:ext cx="290772" cy="27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386" y="0"/>
              </a:lnTo>
              <a:lnTo>
                <a:pt x="145386" y="277031"/>
              </a:lnTo>
              <a:lnTo>
                <a:pt x="290772" y="27703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545396" y="1460480"/>
        <a:ext cx="20080" cy="20080"/>
      </dsp:txXfrm>
    </dsp:sp>
    <dsp:sp modelId="{6DC026FF-7603-4639-A7BF-C15AFD91D307}">
      <dsp:nvSpPr>
        <dsp:cNvPr id="0" name=""/>
        <dsp:cNvSpPr/>
      </dsp:nvSpPr>
      <dsp:spPr>
        <a:xfrm>
          <a:off x="6154686" y="1054972"/>
          <a:ext cx="290772" cy="8310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386" y="0"/>
              </a:lnTo>
              <a:lnTo>
                <a:pt x="145386" y="831095"/>
              </a:lnTo>
              <a:lnTo>
                <a:pt x="290772" y="831095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6278060" y="1448508"/>
        <a:ext cx="44024" cy="44024"/>
      </dsp:txXfrm>
    </dsp:sp>
    <dsp:sp modelId="{CED16703-1355-4B1F-BA31-6F835C82FA29}">
      <dsp:nvSpPr>
        <dsp:cNvPr id="0" name=""/>
        <dsp:cNvSpPr/>
      </dsp:nvSpPr>
      <dsp:spPr>
        <a:xfrm>
          <a:off x="6154686" y="1054972"/>
          <a:ext cx="290772" cy="27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5386" y="0"/>
              </a:lnTo>
              <a:lnTo>
                <a:pt x="145386" y="277031"/>
              </a:lnTo>
              <a:lnTo>
                <a:pt x="290772" y="277031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6290032" y="1183448"/>
        <a:ext cx="20080" cy="20080"/>
      </dsp:txXfrm>
    </dsp:sp>
    <dsp:sp modelId="{1AC9C8AE-4BDC-4572-94C1-58E551AFC42A}">
      <dsp:nvSpPr>
        <dsp:cNvPr id="0" name=""/>
        <dsp:cNvSpPr/>
      </dsp:nvSpPr>
      <dsp:spPr>
        <a:xfrm>
          <a:off x="6154686" y="777941"/>
          <a:ext cx="290772" cy="277031"/>
        </a:xfrm>
        <a:custGeom>
          <a:avLst/>
          <a:gdLst/>
          <a:ahLst/>
          <a:cxnLst/>
          <a:rect l="0" t="0" r="0" b="0"/>
          <a:pathLst>
            <a:path>
              <a:moveTo>
                <a:pt x="0" y="277031"/>
              </a:moveTo>
              <a:lnTo>
                <a:pt x="145386" y="277031"/>
              </a:lnTo>
              <a:lnTo>
                <a:pt x="145386" y="0"/>
              </a:lnTo>
              <a:lnTo>
                <a:pt x="290772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6290032" y="906416"/>
        <a:ext cx="20080" cy="20080"/>
      </dsp:txXfrm>
    </dsp:sp>
    <dsp:sp modelId="{D6BCBFEF-1669-45C5-92E6-0F590105331D}">
      <dsp:nvSpPr>
        <dsp:cNvPr id="0" name=""/>
        <dsp:cNvSpPr/>
      </dsp:nvSpPr>
      <dsp:spPr>
        <a:xfrm>
          <a:off x="6154686" y="223877"/>
          <a:ext cx="290772" cy="831095"/>
        </a:xfrm>
        <a:custGeom>
          <a:avLst/>
          <a:gdLst/>
          <a:ahLst/>
          <a:cxnLst/>
          <a:rect l="0" t="0" r="0" b="0"/>
          <a:pathLst>
            <a:path>
              <a:moveTo>
                <a:pt x="0" y="831095"/>
              </a:moveTo>
              <a:lnTo>
                <a:pt x="145386" y="831095"/>
              </a:lnTo>
              <a:lnTo>
                <a:pt x="145386" y="0"/>
              </a:lnTo>
              <a:lnTo>
                <a:pt x="290772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6278060" y="617412"/>
        <a:ext cx="44024" cy="44024"/>
      </dsp:txXfrm>
    </dsp:sp>
    <dsp:sp modelId="{2E6C2314-B116-4BDE-B714-47CF8DB21C3A}">
      <dsp:nvSpPr>
        <dsp:cNvPr id="0" name=""/>
        <dsp:cNvSpPr/>
      </dsp:nvSpPr>
      <dsp:spPr>
        <a:xfrm>
          <a:off x="4410050" y="1054972"/>
          <a:ext cx="290772" cy="277031"/>
        </a:xfrm>
        <a:custGeom>
          <a:avLst/>
          <a:gdLst/>
          <a:ahLst/>
          <a:cxnLst/>
          <a:rect l="0" t="0" r="0" b="0"/>
          <a:pathLst>
            <a:path>
              <a:moveTo>
                <a:pt x="0" y="277031"/>
              </a:moveTo>
              <a:lnTo>
                <a:pt x="145386" y="277031"/>
              </a:lnTo>
              <a:lnTo>
                <a:pt x="145386" y="0"/>
              </a:lnTo>
              <a:lnTo>
                <a:pt x="290772" y="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545396" y="1183448"/>
        <a:ext cx="20080" cy="20080"/>
      </dsp:txXfrm>
    </dsp:sp>
    <dsp:sp modelId="{938C667C-EC7F-407A-B297-A85DA40C767E}">
      <dsp:nvSpPr>
        <dsp:cNvPr id="0" name=""/>
        <dsp:cNvSpPr/>
      </dsp:nvSpPr>
      <dsp:spPr>
        <a:xfrm>
          <a:off x="2665415" y="1286284"/>
          <a:ext cx="2907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0772" y="45720"/>
              </a:lnTo>
            </a:path>
          </a:pathLst>
        </a:custGeom>
        <a:noFill/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03532" y="1324735"/>
        <a:ext cx="14538" cy="14538"/>
      </dsp:txXfrm>
    </dsp:sp>
    <dsp:sp modelId="{14335A4A-51E1-4BC1-A5D0-510D3A05D194}">
      <dsp:nvSpPr>
        <dsp:cNvPr id="0" name=""/>
        <dsp:cNvSpPr/>
      </dsp:nvSpPr>
      <dsp:spPr>
        <a:xfrm>
          <a:off x="920779" y="1332004"/>
          <a:ext cx="290772" cy="1246643"/>
        </a:xfrm>
        <a:custGeom>
          <a:avLst/>
          <a:gdLst/>
          <a:ahLst/>
          <a:cxnLst/>
          <a:rect l="0" t="0" r="0" b="0"/>
          <a:pathLst>
            <a:path>
              <a:moveTo>
                <a:pt x="0" y="1246643"/>
              </a:moveTo>
              <a:lnTo>
                <a:pt x="145386" y="1246643"/>
              </a:lnTo>
              <a:lnTo>
                <a:pt x="145386" y="0"/>
              </a:lnTo>
              <a:lnTo>
                <a:pt x="290772" y="0"/>
              </a:lnTo>
            </a:path>
          </a:pathLst>
        </a:cu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034163" y="1923323"/>
        <a:ext cx="64005" cy="64005"/>
      </dsp:txXfrm>
    </dsp:sp>
    <dsp:sp modelId="{0BCEE6B2-5B53-46BB-96CF-F9E71757294E}">
      <dsp:nvSpPr>
        <dsp:cNvPr id="0" name=""/>
        <dsp:cNvSpPr/>
      </dsp:nvSpPr>
      <dsp:spPr>
        <a:xfrm rot="16200000">
          <a:off x="-467295" y="2357022"/>
          <a:ext cx="2332899" cy="443250"/>
        </a:xfrm>
        <a:prstGeom prst="rect">
          <a:avLst/>
        </a:prstGeom>
        <a:solidFill>
          <a:srgbClr val="FFCC0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vert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>
              <a:solidFill>
                <a:srgbClr val="00206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請假系統</a:t>
          </a:r>
        </a:p>
      </dsp:txBody>
      <dsp:txXfrm>
        <a:off x="-467295" y="2357022"/>
        <a:ext cx="2332899" cy="443250"/>
      </dsp:txXfrm>
    </dsp:sp>
    <dsp:sp modelId="{C42F495F-9F51-4AD4-B811-53E53655B2A6}">
      <dsp:nvSpPr>
        <dsp:cNvPr id="0" name=""/>
        <dsp:cNvSpPr/>
      </dsp:nvSpPr>
      <dsp:spPr>
        <a:xfrm>
          <a:off x="1211552" y="1110379"/>
          <a:ext cx="1453863" cy="443250"/>
        </a:xfrm>
        <a:prstGeom prst="rect">
          <a:avLst/>
        </a:prstGeom>
        <a:solidFill>
          <a:srgbClr val="4B7A56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前台</a:t>
          </a:r>
        </a:p>
      </dsp:txBody>
      <dsp:txXfrm>
        <a:off x="1211552" y="1110379"/>
        <a:ext cx="1453863" cy="443250"/>
      </dsp:txXfrm>
    </dsp:sp>
    <dsp:sp modelId="{2D8FE225-752C-4487-83EA-FBEDB450F0C0}">
      <dsp:nvSpPr>
        <dsp:cNvPr id="0" name=""/>
        <dsp:cNvSpPr/>
      </dsp:nvSpPr>
      <dsp:spPr>
        <a:xfrm>
          <a:off x="2956187" y="1110379"/>
          <a:ext cx="1453863" cy="443250"/>
        </a:xfrm>
        <a:prstGeom prst="rect">
          <a:avLst/>
        </a:prstGeom>
        <a:solidFill>
          <a:srgbClr val="4B5A7A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首頁</a:t>
          </a:r>
          <a:endParaRPr lang="zh-TW" altLang="en-US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956187" y="1110379"/>
        <a:ext cx="1453863" cy="443250"/>
      </dsp:txXfrm>
    </dsp:sp>
    <dsp:sp modelId="{88507A46-0410-49D8-B0A4-1F6BDCCAEFCB}">
      <dsp:nvSpPr>
        <dsp:cNvPr id="0" name=""/>
        <dsp:cNvSpPr/>
      </dsp:nvSpPr>
      <dsp:spPr>
        <a:xfrm>
          <a:off x="4700823" y="833347"/>
          <a:ext cx="1453863" cy="443250"/>
        </a:xfrm>
        <a:prstGeom prst="rect">
          <a:avLst/>
        </a:prstGeom>
        <a:solidFill>
          <a:srgbClr val="4B5A7A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登入</a:t>
          </a:r>
          <a:r>
            <a:rPr lang="en-US" altLang="zh-TW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/</a:t>
          </a: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註冊</a:t>
          </a:r>
        </a:p>
      </dsp:txBody>
      <dsp:txXfrm>
        <a:off x="4700823" y="833347"/>
        <a:ext cx="1453863" cy="443250"/>
      </dsp:txXfrm>
    </dsp:sp>
    <dsp:sp modelId="{2BD615D5-3B02-479D-A586-28FC09DED451}">
      <dsp:nvSpPr>
        <dsp:cNvPr id="0" name=""/>
        <dsp:cNvSpPr/>
      </dsp:nvSpPr>
      <dsp:spPr>
        <a:xfrm>
          <a:off x="6445459" y="2251"/>
          <a:ext cx="1453863" cy="443250"/>
        </a:xfrm>
        <a:prstGeom prst="rect">
          <a:avLst/>
        </a:prstGeom>
        <a:solidFill>
          <a:srgbClr val="4B5A7A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/>
            <a:t>休假申請</a:t>
          </a:r>
        </a:p>
      </dsp:txBody>
      <dsp:txXfrm>
        <a:off x="6445459" y="2251"/>
        <a:ext cx="1453863" cy="443250"/>
      </dsp:txXfrm>
    </dsp:sp>
    <dsp:sp modelId="{DB2252F5-B98E-4BDC-AAA1-0F9F74BA790A}">
      <dsp:nvSpPr>
        <dsp:cNvPr id="0" name=""/>
        <dsp:cNvSpPr/>
      </dsp:nvSpPr>
      <dsp:spPr>
        <a:xfrm>
          <a:off x="6445459" y="556315"/>
          <a:ext cx="1453863" cy="443250"/>
        </a:xfrm>
        <a:prstGeom prst="rect">
          <a:avLst/>
        </a:prstGeom>
        <a:solidFill>
          <a:srgbClr val="4B5A7A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/>
            <a:t>未銷假紀錄</a:t>
          </a:r>
        </a:p>
      </dsp:txBody>
      <dsp:txXfrm>
        <a:off x="6445459" y="556315"/>
        <a:ext cx="1453863" cy="443250"/>
      </dsp:txXfrm>
    </dsp:sp>
    <dsp:sp modelId="{7909BB3F-748D-4E17-9778-5694C7A4A620}">
      <dsp:nvSpPr>
        <dsp:cNvPr id="0" name=""/>
        <dsp:cNvSpPr/>
      </dsp:nvSpPr>
      <dsp:spPr>
        <a:xfrm>
          <a:off x="6445459" y="1110379"/>
          <a:ext cx="1453863" cy="443250"/>
        </a:xfrm>
        <a:prstGeom prst="rect">
          <a:avLst/>
        </a:prstGeom>
        <a:solidFill>
          <a:srgbClr val="4B5A7A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/>
            <a:t>請假紀錄</a:t>
          </a:r>
        </a:p>
      </dsp:txBody>
      <dsp:txXfrm>
        <a:off x="6445459" y="1110379"/>
        <a:ext cx="1453863" cy="443250"/>
      </dsp:txXfrm>
    </dsp:sp>
    <dsp:sp modelId="{6CF534C1-2501-4BC8-B16B-03B5875F72B1}">
      <dsp:nvSpPr>
        <dsp:cNvPr id="0" name=""/>
        <dsp:cNvSpPr/>
      </dsp:nvSpPr>
      <dsp:spPr>
        <a:xfrm>
          <a:off x="6445459" y="1664442"/>
          <a:ext cx="1453863" cy="443250"/>
        </a:xfrm>
        <a:prstGeom prst="rect">
          <a:avLst/>
        </a:prstGeom>
        <a:solidFill>
          <a:srgbClr val="4B5A7A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成員休假行事曆</a:t>
          </a:r>
        </a:p>
      </dsp:txBody>
      <dsp:txXfrm>
        <a:off x="6445459" y="1664442"/>
        <a:ext cx="1453863" cy="443250"/>
      </dsp:txXfrm>
    </dsp:sp>
    <dsp:sp modelId="{366BF6DE-DE81-4578-8835-D2F593B08453}">
      <dsp:nvSpPr>
        <dsp:cNvPr id="0" name=""/>
        <dsp:cNvSpPr/>
      </dsp:nvSpPr>
      <dsp:spPr>
        <a:xfrm>
          <a:off x="4700823" y="1387411"/>
          <a:ext cx="1453863" cy="443250"/>
        </a:xfrm>
        <a:prstGeom prst="rect">
          <a:avLst/>
        </a:prstGeom>
        <a:solidFill>
          <a:srgbClr val="4B5A7A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/>
            <a:t>公告通知</a:t>
          </a:r>
        </a:p>
      </dsp:txBody>
      <dsp:txXfrm>
        <a:off x="4700823" y="1387411"/>
        <a:ext cx="1453863" cy="443250"/>
      </dsp:txXfrm>
    </dsp:sp>
    <dsp:sp modelId="{468F0AC7-D86D-4267-982F-DBFF6F4E9A87}">
      <dsp:nvSpPr>
        <dsp:cNvPr id="0" name=""/>
        <dsp:cNvSpPr/>
      </dsp:nvSpPr>
      <dsp:spPr>
        <a:xfrm>
          <a:off x="1211552" y="3603665"/>
          <a:ext cx="1453863" cy="443250"/>
        </a:xfrm>
        <a:prstGeom prst="rect">
          <a:avLst/>
        </a:prstGeom>
        <a:solidFill>
          <a:srgbClr val="993300"/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後台</a:t>
          </a:r>
        </a:p>
      </dsp:txBody>
      <dsp:txXfrm>
        <a:off x="1211552" y="3603665"/>
        <a:ext cx="1453863" cy="443250"/>
      </dsp:txXfrm>
    </dsp:sp>
    <dsp:sp modelId="{1078F474-A8B4-4C47-A382-59A744EFF3E4}">
      <dsp:nvSpPr>
        <dsp:cNvPr id="0" name=""/>
        <dsp:cNvSpPr/>
      </dsp:nvSpPr>
      <dsp:spPr>
        <a:xfrm>
          <a:off x="2956187" y="2772570"/>
          <a:ext cx="1453863" cy="4432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審核管理</a:t>
          </a:r>
        </a:p>
      </dsp:txBody>
      <dsp:txXfrm>
        <a:off x="2956187" y="2772570"/>
        <a:ext cx="1453863" cy="443250"/>
      </dsp:txXfrm>
    </dsp:sp>
    <dsp:sp modelId="{46B46038-897C-4BBC-9481-7CD272FD667C}">
      <dsp:nvSpPr>
        <dsp:cNvPr id="0" name=""/>
        <dsp:cNvSpPr/>
      </dsp:nvSpPr>
      <dsp:spPr>
        <a:xfrm>
          <a:off x="4700823" y="1941474"/>
          <a:ext cx="1453863" cy="4432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審核列表</a:t>
          </a:r>
        </a:p>
      </dsp:txBody>
      <dsp:txXfrm>
        <a:off x="4700823" y="1941474"/>
        <a:ext cx="1453863" cy="443250"/>
      </dsp:txXfrm>
    </dsp:sp>
    <dsp:sp modelId="{3A3F345E-9BE5-4C39-A649-62352773892C}">
      <dsp:nvSpPr>
        <dsp:cNvPr id="0" name=""/>
        <dsp:cNvSpPr/>
      </dsp:nvSpPr>
      <dsp:spPr>
        <a:xfrm>
          <a:off x="4706958" y="2495538"/>
          <a:ext cx="1453863" cy="4432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審核紀錄</a:t>
          </a:r>
        </a:p>
      </dsp:txBody>
      <dsp:txXfrm>
        <a:off x="4706958" y="2495538"/>
        <a:ext cx="1453863" cy="443250"/>
      </dsp:txXfrm>
    </dsp:sp>
    <dsp:sp modelId="{2BD92CCD-D848-4192-BD3B-01ECACB2C298}">
      <dsp:nvSpPr>
        <dsp:cNvPr id="0" name=""/>
        <dsp:cNvSpPr/>
      </dsp:nvSpPr>
      <dsp:spPr>
        <a:xfrm>
          <a:off x="4700823" y="3049602"/>
          <a:ext cx="1453863" cy="4432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未銷假紀錄</a:t>
          </a:r>
        </a:p>
      </dsp:txBody>
      <dsp:txXfrm>
        <a:off x="4700823" y="3049602"/>
        <a:ext cx="1453863" cy="443250"/>
      </dsp:txXfrm>
    </dsp:sp>
    <dsp:sp modelId="{DB8A793D-2293-4F84-89BF-314C43124554}">
      <dsp:nvSpPr>
        <dsp:cNvPr id="0" name=""/>
        <dsp:cNvSpPr/>
      </dsp:nvSpPr>
      <dsp:spPr>
        <a:xfrm>
          <a:off x="4700823" y="3603665"/>
          <a:ext cx="1453863" cy="4432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休假</a:t>
          </a: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明細</a:t>
          </a:r>
        </a:p>
      </dsp:txBody>
      <dsp:txXfrm>
        <a:off x="4700823" y="3603665"/>
        <a:ext cx="1453863" cy="443250"/>
      </dsp:txXfrm>
    </dsp:sp>
    <dsp:sp modelId="{BC50BB93-5AB0-498F-A1B4-52737FA4EC09}">
      <dsp:nvSpPr>
        <dsp:cNvPr id="0" name=""/>
        <dsp:cNvSpPr/>
      </dsp:nvSpPr>
      <dsp:spPr>
        <a:xfrm>
          <a:off x="2956187" y="3326633"/>
          <a:ext cx="1453863" cy="4432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成員管理</a:t>
          </a:r>
        </a:p>
      </dsp:txBody>
      <dsp:txXfrm>
        <a:off x="2956187" y="3326633"/>
        <a:ext cx="1453863" cy="443250"/>
      </dsp:txXfrm>
    </dsp:sp>
    <dsp:sp modelId="{7675942A-744F-4366-9F52-143F0E35C011}">
      <dsp:nvSpPr>
        <dsp:cNvPr id="0" name=""/>
        <dsp:cNvSpPr/>
      </dsp:nvSpPr>
      <dsp:spPr>
        <a:xfrm>
          <a:off x="2956187" y="3880697"/>
          <a:ext cx="1453863" cy="4432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dirty="0"/>
            <a:t>發送通知</a:t>
          </a:r>
        </a:p>
      </dsp:txBody>
      <dsp:txXfrm>
        <a:off x="2956187" y="3880697"/>
        <a:ext cx="1453863" cy="443250"/>
      </dsp:txXfrm>
    </dsp:sp>
    <dsp:sp modelId="{CD42B297-1AB1-4F3E-86C9-94DB0DCACE7A}">
      <dsp:nvSpPr>
        <dsp:cNvPr id="0" name=""/>
        <dsp:cNvSpPr/>
      </dsp:nvSpPr>
      <dsp:spPr>
        <a:xfrm>
          <a:off x="2956187" y="4434761"/>
          <a:ext cx="1453863" cy="44325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6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成員休假行事曆</a:t>
          </a:r>
        </a:p>
      </dsp:txBody>
      <dsp:txXfrm>
        <a:off x="2956187" y="4434761"/>
        <a:ext cx="1453863" cy="443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b2f7c811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b2f7c811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b2f7c811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b2f7c811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307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2792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9863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15343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760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4548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b2f7c811e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b2f7c811e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5891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b2f7c811e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b2f7c811e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7" name="Google Shape;2397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4" name="Google Shape;2404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974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4326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50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255775" y="50550"/>
            <a:ext cx="10626641" cy="5092950"/>
            <a:chOff x="-255775" y="50550"/>
            <a:chExt cx="10626641" cy="5092950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" y="22967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6399" y="4023846"/>
              <a:ext cx="2849303" cy="97045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34697" y="31815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121250" y="25815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436987" y="30600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45777" y="36697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 flipH="1">
              <a:off x="-1" y="30600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498024" y="34877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-255775" y="4169299"/>
              <a:ext cx="1995230" cy="679560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5924561" y="4366325"/>
              <a:ext cx="1696564" cy="77716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 flipH="1">
              <a:off x="6348583" y="24691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2"/>
            <p:cNvGrpSpPr/>
            <p:nvPr/>
          </p:nvGrpSpPr>
          <p:grpSpPr>
            <a:xfrm>
              <a:off x="352648" y="1509651"/>
              <a:ext cx="408036" cy="3633849"/>
              <a:chOff x="967895" y="415018"/>
              <a:chExt cx="628714" cy="5600014"/>
            </a:xfrm>
          </p:grpSpPr>
          <p:sp>
            <p:nvSpPr>
              <p:cNvPr id="57" name="Google Shape;57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9" name="Google Shape;59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7" name="Google Shape;67;p2"/>
            <p:cNvGrpSpPr/>
            <p:nvPr/>
          </p:nvGrpSpPr>
          <p:grpSpPr>
            <a:xfrm>
              <a:off x="1127772" y="2465013"/>
              <a:ext cx="300714" cy="2678487"/>
              <a:chOff x="967895" y="415018"/>
              <a:chExt cx="628714" cy="5600014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1207111" y="963632"/>
                <a:ext cx="150300" cy="50514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9" name="Google Shape;69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70" name="Google Shape;70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78;p2"/>
            <p:cNvGrpSpPr/>
            <p:nvPr/>
          </p:nvGrpSpPr>
          <p:grpSpPr>
            <a:xfrm>
              <a:off x="7817748" y="622548"/>
              <a:ext cx="408036" cy="4520952"/>
              <a:chOff x="967895" y="415018"/>
              <a:chExt cx="628714" cy="696710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207111" y="963619"/>
                <a:ext cx="150300" cy="64185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" name="Google Shape;80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81" name="Google Shape;81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9" name="Google Shape;89;p2"/>
            <p:cNvGrpSpPr/>
            <p:nvPr/>
          </p:nvGrpSpPr>
          <p:grpSpPr>
            <a:xfrm>
              <a:off x="7200036" y="3261372"/>
              <a:ext cx="284493" cy="1882128"/>
              <a:chOff x="967895" y="415018"/>
              <a:chExt cx="628714" cy="4159398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1207123" y="963617"/>
                <a:ext cx="150300" cy="3610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1" name="Google Shape;91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92" name="Google Shape;92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2"/>
            <p:cNvGrpSpPr/>
            <p:nvPr/>
          </p:nvGrpSpPr>
          <p:grpSpPr>
            <a:xfrm>
              <a:off x="8299552" y="2676669"/>
              <a:ext cx="333219" cy="2466831"/>
              <a:chOff x="967895" y="415018"/>
              <a:chExt cx="628714" cy="4654398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1207136" y="963616"/>
                <a:ext cx="150300" cy="4105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2" name="Google Shape;102;p2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03" name="Google Shape;103;p2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11" name="Google Shape;111;p2"/>
          <p:cNvSpPr txBox="1">
            <a:spLocks noGrp="1"/>
          </p:cNvSpPr>
          <p:nvPr>
            <p:ph type="ctrTitle"/>
          </p:nvPr>
        </p:nvSpPr>
        <p:spPr>
          <a:xfrm>
            <a:off x="1735675" y="1991825"/>
            <a:ext cx="56727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A778C5"/>
            </a:gs>
            <a:gs pos="72000">
              <a:srgbClr val="F8C2C2"/>
            </a:gs>
            <a:gs pos="100000">
              <a:srgbClr val="FFE599"/>
            </a:gs>
          </a:gsLst>
          <a:lin ang="540001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3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114" name="Google Shape;114;p3"/>
            <p:cNvSpPr/>
            <p:nvPr/>
          </p:nvSpPr>
          <p:spPr>
            <a:xfrm>
              <a:off x="8" y="27539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934697" y="36387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4121250" y="30387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4436987" y="35172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545777" y="41269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flipH="1">
              <a:off x="-1" y="35172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2" name="Google Shape;122;p3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123" name="Google Shape;123;p3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" name="Google Shape;124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25" name="Google Shape;125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6" name="Google Shape;126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" name="Google Shape;127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131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3" name="Google Shape;133;p3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134" name="Google Shape;134;p3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5" name="Google Shape;135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36" name="Google Shape;136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4" name="Google Shape;144;p3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145" name="Google Shape;145;p3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6" name="Google Shape;146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47" name="Google Shape;147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8" name="Google Shape;148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" name="Google Shape;149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4" name="Google Shape;154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55" name="Google Shape;155;p3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156" name="Google Shape;156;p3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7" name="Google Shape;157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58" name="Google Shape;158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" name="Google Shape;160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" name="Google Shape;161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6" name="Google Shape;166;p3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167" name="Google Shape;167;p3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8" name="Google Shape;168;p3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169" name="Google Shape;169;p3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3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3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3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" name="Google Shape;173;p3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7" name="Google Shape;177;p3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1" name="Google Shape;181;p3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2" name="Google Shape;182;p3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3" name="Google Shape;183;p3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4" name="Google Shape;184;p3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5" name="Google Shape;185;p3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6" name="Google Shape;186;p3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7" name="Google Shape;187;p3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rgbClr val="EAD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211" name="Google Shape;211;p3"/>
          <p:cNvSpPr txBox="1">
            <a:spLocks noGrp="1"/>
          </p:cNvSpPr>
          <p:nvPr>
            <p:ph type="ctrTitle"/>
          </p:nvPr>
        </p:nvSpPr>
        <p:spPr>
          <a:xfrm>
            <a:off x="1632600" y="1673063"/>
            <a:ext cx="5878800" cy="1303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12" name="Google Shape;212;p3"/>
          <p:cNvSpPr txBox="1">
            <a:spLocks noGrp="1"/>
          </p:cNvSpPr>
          <p:nvPr>
            <p:ph type="subTitle" idx="1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800"/>
              </a:spcBef>
              <a:spcAft>
                <a:spcPts val="80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dk1"/>
            </a:gs>
            <a:gs pos="67000">
              <a:schemeClr val="accent1"/>
            </a:gs>
            <a:gs pos="100000">
              <a:srgbClr val="B4A7D6"/>
            </a:gs>
          </a:gsLst>
          <a:lin ang="5400012" scaled="0"/>
        </a:gra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4"/>
          <p:cNvGrpSpPr/>
          <p:nvPr/>
        </p:nvGrpSpPr>
        <p:grpSpPr>
          <a:xfrm>
            <a:off x="-1" y="50550"/>
            <a:ext cx="10370867" cy="5287714"/>
            <a:chOff x="-1" y="50550"/>
            <a:chExt cx="10370867" cy="5287714"/>
          </a:xfrm>
        </p:grpSpPr>
        <p:sp>
          <p:nvSpPr>
            <p:cNvPr id="215" name="Google Shape;215;p4"/>
            <p:cNvSpPr/>
            <p:nvPr/>
          </p:nvSpPr>
          <p:spPr>
            <a:xfrm>
              <a:off x="8" y="2753964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2934697" y="3638722"/>
              <a:ext cx="2412605" cy="11051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121250" y="3038789"/>
              <a:ext cx="2282313" cy="777338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436987" y="3517239"/>
              <a:ext cx="3817064" cy="1638977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45777" y="4126981"/>
              <a:ext cx="2700819" cy="1029253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 flipH="1">
              <a:off x="-1" y="3517248"/>
              <a:ext cx="1483687" cy="67965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4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C5E0FE">
                    <a:alpha val="34509"/>
                  </a:srgbClr>
                </a:gs>
                <a:gs pos="100000">
                  <a:srgbClr val="6D9EEB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4"/>
            <p:cNvGrpSpPr/>
            <p:nvPr/>
          </p:nvGrpSpPr>
          <p:grpSpPr>
            <a:xfrm>
              <a:off x="352648" y="1966851"/>
              <a:ext cx="408036" cy="3176572"/>
              <a:chOff x="967895" y="415018"/>
              <a:chExt cx="628714" cy="4895318"/>
            </a:xfrm>
          </p:grpSpPr>
          <p:sp>
            <p:nvSpPr>
              <p:cNvPr id="224" name="Google Shape;224;p4"/>
              <p:cNvSpPr/>
              <p:nvPr/>
            </p:nvSpPr>
            <p:spPr>
              <a:xfrm>
                <a:off x="1207111" y="963637"/>
                <a:ext cx="150300" cy="43467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5" name="Google Shape;225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26" name="Google Shape;226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4" name="Google Shape;234;p4"/>
            <p:cNvGrpSpPr/>
            <p:nvPr/>
          </p:nvGrpSpPr>
          <p:grpSpPr>
            <a:xfrm>
              <a:off x="1127772" y="2922213"/>
              <a:ext cx="300714" cy="2221192"/>
              <a:chOff x="967895" y="415018"/>
              <a:chExt cx="628714" cy="4643930"/>
            </a:xfrm>
          </p:grpSpPr>
          <p:sp>
            <p:nvSpPr>
              <p:cNvPr id="235" name="Google Shape;235;p4"/>
              <p:cNvSpPr/>
              <p:nvPr/>
            </p:nvSpPr>
            <p:spPr>
              <a:xfrm>
                <a:off x="1207134" y="963649"/>
                <a:ext cx="150300" cy="40953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6" name="Google Shape;236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37" name="Google Shape;237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" name="Google Shape;238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9" name="Google Shape;239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" name="Google Shape;240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" name="Google Shape;241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" name="Google Shape;242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" name="Google Shape;243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5" name="Google Shape;245;p4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246" name="Google Shape;246;p4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7" name="Google Shape;247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48" name="Google Shape;248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56" name="Google Shape;256;p4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257" name="Google Shape;257;p4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8" name="Google Shape;258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59" name="Google Shape;259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7" name="Google Shape;267;p4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268" name="Google Shape;268;p4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C5E0FE">
                      <a:alpha val="34509"/>
                      <a:alpha val="16200"/>
                    </a:srgbClr>
                  </a:gs>
                  <a:gs pos="100000">
                    <a:srgbClr val="6D9EEB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69" name="Google Shape;269;p4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270" name="Google Shape;270;p4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4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4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4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4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4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4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4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8" name="Google Shape;278;p4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279" name="Google Shape;279;p4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3" name="Google Shape;283;p4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4" name="Google Shape;284;p4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5" name="Google Shape;285;p4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4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6" name="Google Shape;306;p4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4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8" name="Google Shape;308;p4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09" name="Google Shape;309;p4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0" name="Google Shape;310;p4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12" name="Google Shape;312;p4"/>
          <p:cNvSpPr txBox="1">
            <a:spLocks noGrp="1"/>
          </p:cNvSpPr>
          <p:nvPr>
            <p:ph type="body" idx="1"/>
          </p:nvPr>
        </p:nvSpPr>
        <p:spPr>
          <a:xfrm>
            <a:off x="1675575" y="2161800"/>
            <a:ext cx="5778600" cy="819900"/>
          </a:xfrm>
          <a:prstGeom prst="rect">
            <a:avLst/>
          </a:prstGeom>
          <a:effectLst>
            <a:outerShdw blurRad="28575" dist="9525" dir="5400000" algn="bl" rotWithShape="0">
              <a:schemeClr val="dk1">
                <a:alpha val="38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064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➢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▻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●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406400" algn="ctr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Light"/>
              <a:buChar char="○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406400" algn="ctr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800"/>
              <a:buFont typeface="Space Grotesk Light"/>
              <a:buChar char="■"/>
              <a:defRPr sz="2800">
                <a:solidFill>
                  <a:schemeClr val="l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313" name="Google Shape;313;p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5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16" name="Google Shape;316;p5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4" name="Google Shape;324;p5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325" name="Google Shape;325;p5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6" name="Google Shape;326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27" name="Google Shape;327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5" name="Google Shape;335;p5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336" name="Google Shape;336;p5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7" name="Google Shape;337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38" name="Google Shape;338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46" name="Google Shape;346;p5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347" name="Google Shape;347;p5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8" name="Google Shape;348;p5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349" name="Google Shape;349;p5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5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5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5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5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5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5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5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57" name="Google Shape;357;p5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358" name="Google Shape;358;p5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59" name="Google Shape;359;p5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0" name="Google Shape;360;p5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1" name="Google Shape;361;p5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2" name="Google Shape;362;p5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3" name="Google Shape;363;p5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4" name="Google Shape;364;p5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5" name="Google Shape;365;p5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6" name="Google Shape;366;p5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7" name="Google Shape;367;p5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8" name="Google Shape;368;p5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69" name="Google Shape;369;p5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0" name="Google Shape;370;p5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1" name="Google Shape;371;p5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5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5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5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5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5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7" name="Google Shape;377;p5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8" name="Google Shape;378;p5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79" name="Google Shape;379;p5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0" name="Google Shape;380;p5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1" name="Google Shape;381;p5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2" name="Google Shape;382;p5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391" name="Google Shape;391;p5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➢"/>
              <a:defRPr/>
            </a:lvl1pPr>
            <a:lvl2pPr marL="914400" lvl="1" indent="-368300" rtl="0">
              <a:spcBef>
                <a:spcPts val="800"/>
              </a:spcBef>
              <a:spcAft>
                <a:spcPts val="0"/>
              </a:spcAft>
              <a:buSzPts val="2200"/>
              <a:buChar char="▻"/>
              <a:defRPr/>
            </a:lvl2pPr>
            <a:lvl3pPr marL="1371600" lvl="2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80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80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80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800"/>
              </a:spcBef>
              <a:spcAft>
                <a:spcPts val="80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6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396" name="Google Shape;396;p6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6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6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6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6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6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6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04" name="Google Shape;404;p6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05" name="Google Shape;405;p6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6" name="Google Shape;406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07" name="Google Shape;407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3" name="Google Shape;413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15" name="Google Shape;415;p6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416" name="Google Shape;416;p6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7" name="Google Shape;417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18" name="Google Shape;418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26" name="Google Shape;426;p6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27" name="Google Shape;427;p6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28" name="Google Shape;428;p6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29" name="Google Shape;429;p6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0" name="Google Shape;430;p6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1" name="Google Shape;431;p6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2" name="Google Shape;432;p6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3" name="Google Shape;433;p6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4" name="Google Shape;434;p6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5" name="Google Shape;435;p6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6" name="Google Shape;436;p6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438" name="Google Shape;438;p6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39" name="Google Shape;439;p6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0" name="Google Shape;440;p6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1" name="Google Shape;441;p6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2" name="Google Shape;442;p6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3" name="Google Shape;443;p6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4" name="Google Shape;444;p6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5" name="Google Shape;445;p6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6" name="Google Shape;446;p6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7" name="Google Shape;447;p6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8" name="Google Shape;448;p6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49" name="Google Shape;449;p6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0" name="Google Shape;450;p6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1" name="Google Shape;451;p6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6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6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6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6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6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7" name="Google Shape;457;p6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471" name="Google Shape;471;p6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6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3" name="Google Shape;473;p6"/>
          <p:cNvSpPr txBox="1">
            <a:spLocks noGrp="1"/>
          </p:cNvSpPr>
          <p:nvPr>
            <p:ph type="body" idx="2"/>
          </p:nvPr>
        </p:nvSpPr>
        <p:spPr>
          <a:xfrm>
            <a:off x="4199271" y="1553825"/>
            <a:ext cx="2932500" cy="293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4" name="Google Shape;474;p6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7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477" name="Google Shape;477;p7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5" name="Google Shape;485;p7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486" name="Google Shape;486;p7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87" name="Google Shape;487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88" name="Google Shape;488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96" name="Google Shape;496;p7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497" name="Google Shape;497;p7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8" name="Google Shape;498;p7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499" name="Google Shape;499;p7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7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7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7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7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7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7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7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07" name="Google Shape;507;p7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08" name="Google Shape;508;p7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09" name="Google Shape;509;p7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0" name="Google Shape;510;p7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1" name="Google Shape;511;p7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2" name="Google Shape;512;p7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3" name="Google Shape;513;p7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4" name="Google Shape;514;p7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5" name="Google Shape;515;p7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6" name="Google Shape;516;p7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7" name="Google Shape;517;p7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8" name="Google Shape;518;p7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19" name="Google Shape;519;p7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0" name="Google Shape;520;p7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7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7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7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7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7" name="Google Shape;527;p7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8" name="Google Shape;528;p7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29" name="Google Shape;529;p7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0" name="Google Shape;530;p7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1" name="Google Shape;531;p7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2" name="Google Shape;532;p7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3" name="Google Shape;533;p7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4" name="Google Shape;534;p7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5" name="Google Shape;535;p7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7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7" name="Google Shape;537;p7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8" name="Google Shape;538;p7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39" name="Google Shape;539;p7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40" name="Google Shape;540;p7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541" name="Google Shape;541;p7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6990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7"/>
          <p:cNvSpPr txBox="1">
            <a:spLocks noGrp="1"/>
          </p:cNvSpPr>
          <p:nvPr>
            <p:ph type="body" idx="1"/>
          </p:nvPr>
        </p:nvSpPr>
        <p:spPr>
          <a:xfrm>
            <a:off x="855434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3" name="Google Shape;543;p7"/>
          <p:cNvSpPr txBox="1">
            <a:spLocks noGrp="1"/>
          </p:cNvSpPr>
          <p:nvPr>
            <p:ph type="body" idx="2"/>
          </p:nvPr>
        </p:nvSpPr>
        <p:spPr>
          <a:xfrm>
            <a:off x="3161403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4" name="Google Shape;544;p7"/>
          <p:cNvSpPr txBox="1">
            <a:spLocks noGrp="1"/>
          </p:cNvSpPr>
          <p:nvPr>
            <p:ph type="body" idx="3"/>
          </p:nvPr>
        </p:nvSpPr>
        <p:spPr>
          <a:xfrm>
            <a:off x="5467372" y="1553825"/>
            <a:ext cx="2087100" cy="32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➢"/>
              <a:defRPr sz="1600"/>
            </a:lvl1pPr>
            <a:lvl2pPr marL="914400" lvl="1" indent="-330200" rtl="0">
              <a:spcBef>
                <a:spcPts val="800"/>
              </a:spcBef>
              <a:spcAft>
                <a:spcPts val="0"/>
              </a:spcAft>
              <a:buSzPts val="1600"/>
              <a:buChar char="▻"/>
              <a:defRPr sz="1600"/>
            </a:lvl2pPr>
            <a:lvl3pPr marL="1371600" lvl="2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8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8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8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800"/>
              </a:spcBef>
              <a:spcAft>
                <a:spcPts val="8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45" name="Google Shape;545;p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7" name="Google Shape;547;p8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548" name="Google Shape;548;p8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8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8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6" name="Google Shape;556;p8"/>
            <p:cNvGrpSpPr/>
            <p:nvPr/>
          </p:nvGrpSpPr>
          <p:grpSpPr>
            <a:xfrm>
              <a:off x="7817748" y="1079748"/>
              <a:ext cx="408036" cy="4063663"/>
              <a:chOff x="967895" y="415018"/>
              <a:chExt cx="628714" cy="6262387"/>
            </a:xfrm>
          </p:grpSpPr>
          <p:sp>
            <p:nvSpPr>
              <p:cNvPr id="557" name="Google Shape;557;p8"/>
              <p:cNvSpPr/>
              <p:nvPr/>
            </p:nvSpPr>
            <p:spPr>
              <a:xfrm>
                <a:off x="1207111" y="963605"/>
                <a:ext cx="150300" cy="57138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8" name="Google Shape;558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59" name="Google Shape;559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3" name="Google Shape;563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67" name="Google Shape;567;p8"/>
            <p:cNvGrpSpPr/>
            <p:nvPr/>
          </p:nvGrpSpPr>
          <p:grpSpPr>
            <a:xfrm>
              <a:off x="7200036" y="3718572"/>
              <a:ext cx="284493" cy="1424795"/>
              <a:chOff x="967895" y="415018"/>
              <a:chExt cx="628714" cy="3148718"/>
            </a:xfrm>
          </p:grpSpPr>
          <p:sp>
            <p:nvSpPr>
              <p:cNvPr id="568" name="Google Shape;568;p8"/>
              <p:cNvSpPr/>
              <p:nvPr/>
            </p:nvSpPr>
            <p:spPr>
              <a:xfrm>
                <a:off x="1207096" y="963636"/>
                <a:ext cx="150300" cy="26001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9" name="Google Shape;569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70" name="Google Shape;570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1" name="Google Shape;571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2" name="Google Shape;572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3" name="Google Shape;573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6" name="Google Shape;576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7" name="Google Shape;577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78" name="Google Shape;578;p8"/>
            <p:cNvGrpSpPr/>
            <p:nvPr/>
          </p:nvGrpSpPr>
          <p:grpSpPr>
            <a:xfrm>
              <a:off x="8299552" y="3133869"/>
              <a:ext cx="333219" cy="2017814"/>
              <a:chOff x="967895" y="415018"/>
              <a:chExt cx="628714" cy="3807196"/>
            </a:xfrm>
          </p:grpSpPr>
          <p:sp>
            <p:nvSpPr>
              <p:cNvPr id="579" name="Google Shape;579;p8"/>
              <p:cNvSpPr/>
              <p:nvPr/>
            </p:nvSpPr>
            <p:spPr>
              <a:xfrm>
                <a:off x="1207136" y="963615"/>
                <a:ext cx="150300" cy="3258600"/>
              </a:xfrm>
              <a:prstGeom prst="trapezoid">
                <a:avLst>
                  <a:gd name="adj" fmla="val 25183"/>
                </a:avLst>
              </a:prstGeom>
              <a:gradFill>
                <a:gsLst>
                  <a:gs pos="0">
                    <a:srgbClr val="FFFFFF">
                      <a:alpha val="50588"/>
                      <a:alpha val="16200"/>
                    </a:srgbClr>
                  </a:gs>
                  <a:gs pos="100000">
                    <a:srgbClr val="FFFFFF">
                      <a:alpha val="0"/>
                      <a:alpha val="1620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0" name="Google Shape;580;p8"/>
              <p:cNvGrpSpPr/>
              <p:nvPr/>
            </p:nvGrpSpPr>
            <p:grpSpPr>
              <a:xfrm>
                <a:off x="967895" y="415018"/>
                <a:ext cx="628714" cy="801374"/>
                <a:chOff x="1774126" y="766200"/>
                <a:chExt cx="1582467" cy="2017050"/>
              </a:xfrm>
            </p:grpSpPr>
            <p:sp>
              <p:nvSpPr>
                <p:cNvPr id="581" name="Google Shape;581;p8"/>
                <p:cNvSpPr/>
                <p:nvPr/>
              </p:nvSpPr>
              <p:spPr>
                <a:xfrm>
                  <a:off x="2394628" y="2579744"/>
                  <a:ext cx="341579" cy="203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811" h="163131" extrusionOk="0">
                      <a:moveTo>
                        <a:pt x="20002" y="0"/>
                      </a:moveTo>
                      <a:lnTo>
                        <a:pt x="0" y="120967"/>
                      </a:lnTo>
                      <a:cubicBezTo>
                        <a:pt x="0" y="120967"/>
                        <a:pt x="34798" y="163132"/>
                        <a:pt x="136906" y="163132"/>
                      </a:cubicBezTo>
                      <a:cubicBezTo>
                        <a:pt x="239014" y="163132"/>
                        <a:pt x="273812" y="120967"/>
                        <a:pt x="273812" y="120967"/>
                      </a:cubicBezTo>
                      <a:lnTo>
                        <a:pt x="25381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A7AFCB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2" name="Google Shape;582;p8"/>
                <p:cNvSpPr/>
                <p:nvPr/>
              </p:nvSpPr>
              <p:spPr>
                <a:xfrm>
                  <a:off x="1774126" y="1886912"/>
                  <a:ext cx="638562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73" h="674116" extrusionOk="0">
                      <a:moveTo>
                        <a:pt x="436626" y="414528"/>
                      </a:moveTo>
                      <a:lnTo>
                        <a:pt x="0" y="674116"/>
                      </a:lnTo>
                      <a:cubicBezTo>
                        <a:pt x="0" y="674116"/>
                        <a:pt x="55118" y="297752"/>
                        <a:pt x="230759" y="183261"/>
                      </a:cubicBezTo>
                      <a:lnTo>
                        <a:pt x="51187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00000">
                      <a:srgbClr val="566185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3" name="Google Shape;583;p8"/>
                <p:cNvSpPr/>
                <p:nvPr/>
              </p:nvSpPr>
              <p:spPr>
                <a:xfrm>
                  <a:off x="2718110" y="1886912"/>
                  <a:ext cx="638483" cy="84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810" h="674116" extrusionOk="0">
                      <a:moveTo>
                        <a:pt x="75248" y="414528"/>
                      </a:moveTo>
                      <a:lnTo>
                        <a:pt x="511810" y="674116"/>
                      </a:lnTo>
                      <a:cubicBezTo>
                        <a:pt x="511810" y="674116"/>
                        <a:pt x="456755" y="297752"/>
                        <a:pt x="281114" y="183261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4" name="Google Shape;584;p8"/>
                <p:cNvSpPr/>
                <p:nvPr/>
              </p:nvSpPr>
              <p:spPr>
                <a:xfrm>
                  <a:off x="2187286" y="766200"/>
                  <a:ext cx="756210" cy="1882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80" h="1508680" extrusionOk="0">
                      <a:moveTo>
                        <a:pt x="366146" y="30147"/>
                      </a:moveTo>
                      <a:cubicBezTo>
                        <a:pt x="336237" y="-10049"/>
                        <a:pt x="269943" y="-10049"/>
                        <a:pt x="239971" y="30147"/>
                      </a:cubicBezTo>
                      <a:cubicBezTo>
                        <a:pt x="140276" y="164005"/>
                        <a:pt x="-38095" y="453882"/>
                        <a:pt x="7244" y="765794"/>
                      </a:cubicBezTo>
                      <a:lnTo>
                        <a:pt x="84968" y="1391460"/>
                      </a:lnTo>
                      <a:cubicBezTo>
                        <a:pt x="84968" y="1391460"/>
                        <a:pt x="140403" y="1508681"/>
                        <a:pt x="303090" y="1508681"/>
                      </a:cubicBezTo>
                      <a:cubicBezTo>
                        <a:pt x="465777" y="1508681"/>
                        <a:pt x="521213" y="1391460"/>
                        <a:pt x="521213" y="1391460"/>
                      </a:cubicBezTo>
                      <a:lnTo>
                        <a:pt x="598937" y="765794"/>
                      </a:lnTo>
                      <a:cubicBezTo>
                        <a:pt x="644276" y="453882"/>
                        <a:pt x="465904" y="164005"/>
                        <a:pt x="366146" y="3014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808CAD"/>
                    </a:gs>
                    <a:gs pos="16000">
                      <a:srgbClr val="808CAD"/>
                    </a:gs>
                    <a:gs pos="50000">
                      <a:srgbClr val="A7AFCB"/>
                    </a:gs>
                    <a:gs pos="85000">
                      <a:srgbClr val="808CAD"/>
                    </a:gs>
                    <a:gs pos="100000">
                      <a:srgbClr val="808CAD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5" name="Google Shape;585;p8"/>
                <p:cNvSpPr/>
                <p:nvPr/>
              </p:nvSpPr>
              <p:spPr>
                <a:xfrm>
                  <a:off x="2568529" y="766497"/>
                  <a:ext cx="375239" cy="1881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93" h="1508315" extrusionOk="0">
                      <a:moveTo>
                        <a:pt x="60579" y="29909"/>
                      </a:moveTo>
                      <a:cubicBezTo>
                        <a:pt x="46025" y="11195"/>
                        <a:pt x="23705" y="178"/>
                        <a:pt x="0" y="0"/>
                      </a:cubicBezTo>
                      <a:lnTo>
                        <a:pt x="0" y="1508316"/>
                      </a:lnTo>
                      <a:cubicBezTo>
                        <a:pt x="160718" y="1507109"/>
                        <a:pt x="215900" y="1391222"/>
                        <a:pt x="215900" y="1391222"/>
                      </a:cubicBezTo>
                      <a:lnTo>
                        <a:pt x="293624" y="765556"/>
                      </a:lnTo>
                      <a:cubicBezTo>
                        <a:pt x="338709" y="453644"/>
                        <a:pt x="160338" y="163766"/>
                        <a:pt x="60579" y="29909"/>
                      </a:cubicBezTo>
                      <a:close/>
                    </a:path>
                  </a:pathLst>
                </a:custGeom>
                <a:solidFill>
                  <a:srgbClr val="FFFFFF">
                    <a:alpha val="162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6" name="Google Shape;586;p8"/>
                <p:cNvSpPr/>
                <p:nvPr/>
              </p:nvSpPr>
              <p:spPr>
                <a:xfrm>
                  <a:off x="2353668" y="1074766"/>
                  <a:ext cx="423489" cy="1848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470" h="148145" extrusionOk="0">
                      <a:moveTo>
                        <a:pt x="169736" y="78295"/>
                      </a:moveTo>
                      <a:cubicBezTo>
                        <a:pt x="233236" y="78295"/>
                        <a:pt x="292036" y="104457"/>
                        <a:pt x="339471" y="148145"/>
                      </a:cubicBezTo>
                      <a:cubicBezTo>
                        <a:pt x="301752" y="58610"/>
                        <a:pt x="239839" y="0"/>
                        <a:pt x="169736" y="0"/>
                      </a:cubicBezTo>
                      <a:cubicBezTo>
                        <a:pt x="99632" y="0"/>
                        <a:pt x="37719" y="58610"/>
                        <a:pt x="0" y="148145"/>
                      </a:cubicBezTo>
                      <a:cubicBezTo>
                        <a:pt x="47371" y="104457"/>
                        <a:pt x="106045" y="78295"/>
                        <a:pt x="169736" y="78295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7" name="Google Shape;587;p8"/>
                <p:cNvSpPr/>
                <p:nvPr/>
              </p:nvSpPr>
              <p:spPr>
                <a:xfrm>
                  <a:off x="2568529" y="1074924"/>
                  <a:ext cx="208654" cy="184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258" h="148082" extrusionOk="0">
                      <a:moveTo>
                        <a:pt x="0" y="78232"/>
                      </a:moveTo>
                      <a:cubicBezTo>
                        <a:pt x="62738" y="78867"/>
                        <a:pt x="120650" y="104839"/>
                        <a:pt x="167259" y="148082"/>
                      </a:cubicBezTo>
                      <a:cubicBezTo>
                        <a:pt x="129985" y="59563"/>
                        <a:pt x="69088" y="1333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8" name="Google Shape;588;p8"/>
                <p:cNvSpPr/>
                <p:nvPr/>
              </p:nvSpPr>
              <p:spPr>
                <a:xfrm>
                  <a:off x="2513864" y="1953303"/>
                  <a:ext cx="103138" cy="765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76" h="613536" extrusionOk="0">
                      <a:moveTo>
                        <a:pt x="82677" y="414782"/>
                      </a:moveTo>
                      <a:cubicBezTo>
                        <a:pt x="82677" y="584200"/>
                        <a:pt x="41339" y="613537"/>
                        <a:pt x="41339" y="613537"/>
                      </a:cubicBezTo>
                      <a:cubicBezTo>
                        <a:pt x="41339" y="613537"/>
                        <a:pt x="0" y="584200"/>
                        <a:pt x="0" y="414782"/>
                      </a:cubicBezTo>
                      <a:cubicBezTo>
                        <a:pt x="0" y="245364"/>
                        <a:pt x="41339" y="0"/>
                        <a:pt x="41339" y="0"/>
                      </a:cubicBezTo>
                      <a:cubicBezTo>
                        <a:pt x="41339" y="0"/>
                        <a:pt x="82677" y="245364"/>
                        <a:pt x="82677" y="41478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66185"/>
                    </a:gs>
                    <a:gs pos="100000">
                      <a:srgbClr val="808CAD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89" name="Google Shape;589;p8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590" name="Google Shape;590;p8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623" name="Google Shape;623;p8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24" name="Google Shape;624;p8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louds only">
  <p:cSld name="BLANK_1"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" name="Google Shape;829;p12"/>
          <p:cNvGrpSpPr/>
          <p:nvPr/>
        </p:nvGrpSpPr>
        <p:grpSpPr>
          <a:xfrm>
            <a:off x="-52200" y="50550"/>
            <a:ext cx="9256075" cy="5245735"/>
            <a:chOff x="-52200" y="50550"/>
            <a:chExt cx="9256075" cy="5245735"/>
          </a:xfrm>
        </p:grpSpPr>
        <p:sp>
          <p:nvSpPr>
            <p:cNvPr id="830" name="Google Shape;830;p12"/>
            <p:cNvSpPr/>
            <p:nvPr/>
          </p:nvSpPr>
          <p:spPr>
            <a:xfrm>
              <a:off x="-52200" y="2990532"/>
              <a:ext cx="3584483" cy="1539111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12"/>
            <p:cNvSpPr/>
            <p:nvPr/>
          </p:nvSpPr>
          <p:spPr>
            <a:xfrm>
              <a:off x="2567033" y="3780191"/>
              <a:ext cx="2154572" cy="986972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12"/>
            <p:cNvSpPr/>
            <p:nvPr/>
          </p:nvSpPr>
          <p:spPr>
            <a:xfrm>
              <a:off x="3626041" y="3244742"/>
              <a:ext cx="2038292" cy="694227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12"/>
            <p:cNvSpPr/>
            <p:nvPr/>
          </p:nvSpPr>
          <p:spPr>
            <a:xfrm>
              <a:off x="3907840" y="3671766"/>
              <a:ext cx="3406627" cy="1462743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12"/>
            <p:cNvSpPr/>
            <p:nvPr/>
          </p:nvSpPr>
          <p:spPr>
            <a:xfrm>
              <a:off x="434903" y="4215970"/>
              <a:ext cx="2406853" cy="917225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12"/>
            <p:cNvSpPr/>
            <p:nvPr/>
          </p:nvSpPr>
          <p:spPr>
            <a:xfrm flipH="1">
              <a:off x="-50423" y="3671774"/>
              <a:ext cx="1322417" cy="605776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2"/>
            <p:cNvSpPr/>
            <p:nvPr/>
          </p:nvSpPr>
          <p:spPr>
            <a:xfrm>
              <a:off x="5747332" y="4053480"/>
              <a:ext cx="3261193" cy="1242805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2"/>
            <p:cNvSpPr/>
            <p:nvPr/>
          </p:nvSpPr>
          <p:spPr>
            <a:xfrm flipH="1">
              <a:off x="5619392" y="3144412"/>
              <a:ext cx="3584483" cy="1539111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12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839" name="Google Shape;839;p12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0" name="Google Shape;840;p12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1" name="Google Shape;841;p12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2" name="Google Shape;842;p12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3" name="Google Shape;843;p12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4" name="Google Shape;844;p12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5" name="Google Shape;845;p12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6" name="Google Shape;846;p12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7" name="Google Shape;847;p12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8" name="Google Shape;848;p12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49" name="Google Shape;849;p12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0" name="Google Shape;850;p12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1" name="Google Shape;851;p12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2" name="Google Shape;852;p12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2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2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2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2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2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8" name="Google Shape;858;p12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59" name="Google Shape;859;p12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0" name="Google Shape;860;p12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1" name="Google Shape;861;p12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2" name="Google Shape;862;p12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3" name="Google Shape;863;p12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4" name="Google Shape;864;p12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5" name="Google Shape;865;p12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6" name="Google Shape;866;p12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2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8" name="Google Shape;868;p12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69" name="Google Shape;869;p12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0" name="Google Shape;870;p12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871" name="Google Shape;871;p12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872" name="Google Shape;872;p1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Clouds only">
  <p:cSld name="Title only - Clouds only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oogle Shape;626;p9"/>
          <p:cNvGrpSpPr/>
          <p:nvPr/>
        </p:nvGrpSpPr>
        <p:grpSpPr>
          <a:xfrm>
            <a:off x="104275" y="50550"/>
            <a:ext cx="10266591" cy="5287714"/>
            <a:chOff x="104275" y="50550"/>
            <a:chExt cx="10266591" cy="5287714"/>
          </a:xfrm>
        </p:grpSpPr>
        <p:sp>
          <p:nvSpPr>
            <p:cNvPr id="627" name="Google Shape;627;p9"/>
            <p:cNvSpPr/>
            <p:nvPr/>
          </p:nvSpPr>
          <p:spPr>
            <a:xfrm>
              <a:off x="2444298" y="3856703"/>
              <a:ext cx="2558390" cy="1098526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5295333" y="4495140"/>
              <a:ext cx="1449771" cy="493781"/>
            </a:xfrm>
            <a:custGeom>
              <a:avLst/>
              <a:gdLst/>
              <a:ahLst/>
              <a:cxnLst/>
              <a:rect l="l" t="t" r="r" b="b"/>
              <a:pathLst>
                <a:path w="2870834" h="977784" extrusionOk="0">
                  <a:moveTo>
                    <a:pt x="2870835" y="977785"/>
                  </a:moveTo>
                  <a:cubicBezTo>
                    <a:pt x="2845943" y="605751"/>
                    <a:pt x="2524252" y="324312"/>
                    <a:pt x="2152206" y="349172"/>
                  </a:cubicBezTo>
                  <a:cubicBezTo>
                    <a:pt x="2121916" y="351192"/>
                    <a:pt x="2091817" y="355256"/>
                    <a:pt x="2062099" y="361326"/>
                  </a:cubicBezTo>
                  <a:cubicBezTo>
                    <a:pt x="1974025" y="87578"/>
                    <a:pt x="1680655" y="-62923"/>
                    <a:pt x="1406906" y="25176"/>
                  </a:cubicBezTo>
                  <a:cubicBezTo>
                    <a:pt x="1329372" y="50126"/>
                    <a:pt x="1258760" y="92925"/>
                    <a:pt x="1200785" y="150125"/>
                  </a:cubicBezTo>
                  <a:cubicBezTo>
                    <a:pt x="925068" y="68357"/>
                    <a:pt x="635318" y="225570"/>
                    <a:pt x="553530" y="501274"/>
                  </a:cubicBezTo>
                  <a:cubicBezTo>
                    <a:pt x="543623" y="534656"/>
                    <a:pt x="537084" y="568952"/>
                    <a:pt x="534035" y="603643"/>
                  </a:cubicBezTo>
                  <a:cubicBezTo>
                    <a:pt x="325882" y="529640"/>
                    <a:pt x="97092" y="638409"/>
                    <a:pt x="23114" y="846587"/>
                  </a:cubicBezTo>
                  <a:cubicBezTo>
                    <a:pt x="8128" y="888726"/>
                    <a:pt x="318" y="933068"/>
                    <a:pt x="0" y="97778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4159304" y="3962484"/>
              <a:ext cx="1535294" cy="70329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4832518" y="3687079"/>
              <a:ext cx="3420308" cy="1468618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2867782" y="4501768"/>
              <a:ext cx="1717868" cy="654661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9"/>
            <p:cNvSpPr/>
            <p:nvPr/>
          </p:nvSpPr>
          <p:spPr>
            <a:xfrm flipH="1">
              <a:off x="2057325" y="4709438"/>
              <a:ext cx="941819" cy="431431"/>
            </a:xfrm>
            <a:custGeom>
              <a:avLst/>
              <a:gdLst/>
              <a:ahLst/>
              <a:cxnLst/>
              <a:rect l="l" t="t" r="r" b="b"/>
              <a:pathLst>
                <a:path w="2580326" h="1182002" extrusionOk="0">
                  <a:moveTo>
                    <a:pt x="2518156" y="1182003"/>
                  </a:moveTo>
                  <a:cubicBezTo>
                    <a:pt x="2695257" y="740671"/>
                    <a:pt x="2481072" y="239313"/>
                    <a:pt x="2039747" y="62186"/>
                  </a:cubicBezTo>
                  <a:cubicBezTo>
                    <a:pt x="1598422" y="-114941"/>
                    <a:pt x="1097089" y="99239"/>
                    <a:pt x="919925" y="540570"/>
                  </a:cubicBezTo>
                  <a:cubicBezTo>
                    <a:pt x="906018" y="575279"/>
                    <a:pt x="894397" y="610858"/>
                    <a:pt x="885063" y="647079"/>
                  </a:cubicBezTo>
                  <a:cubicBezTo>
                    <a:pt x="557213" y="511557"/>
                    <a:pt x="181546" y="667475"/>
                    <a:pt x="46038" y="995338"/>
                  </a:cubicBezTo>
                  <a:cubicBezTo>
                    <a:pt x="21399" y="1054901"/>
                    <a:pt x="5905" y="1117823"/>
                    <a:pt x="0" y="118200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6498024" y="3944922"/>
              <a:ext cx="3656211" cy="1393342"/>
            </a:xfrm>
            <a:custGeom>
              <a:avLst/>
              <a:gdLst/>
              <a:ahLst/>
              <a:cxnLst/>
              <a:rect l="l" t="t" r="r" b="b"/>
              <a:pathLst>
                <a:path w="3674584" h="1400344" extrusionOk="0">
                  <a:moveTo>
                    <a:pt x="3674585" y="1400345"/>
                  </a:moveTo>
                  <a:cubicBezTo>
                    <a:pt x="3663789" y="1096548"/>
                    <a:pt x="3408773" y="859033"/>
                    <a:pt x="3104926" y="869834"/>
                  </a:cubicBezTo>
                  <a:cubicBezTo>
                    <a:pt x="3067460" y="871168"/>
                    <a:pt x="3030250" y="876324"/>
                    <a:pt x="2993801" y="885233"/>
                  </a:cubicBezTo>
                  <a:cubicBezTo>
                    <a:pt x="2942556" y="347585"/>
                    <a:pt x="2465220" y="-46744"/>
                    <a:pt x="1927572" y="4475"/>
                  </a:cubicBezTo>
                  <a:cubicBezTo>
                    <a:pt x="1581262" y="37463"/>
                    <a:pt x="1278551" y="251947"/>
                    <a:pt x="1132616" y="567733"/>
                  </a:cubicBezTo>
                  <a:cubicBezTo>
                    <a:pt x="771282" y="359332"/>
                    <a:pt x="309421" y="483310"/>
                    <a:pt x="101020" y="844637"/>
                  </a:cubicBezTo>
                  <a:cubicBezTo>
                    <a:pt x="4055" y="1012760"/>
                    <a:pt x="-24469" y="1211756"/>
                    <a:pt x="21366" y="140034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9"/>
            <p:cNvSpPr/>
            <p:nvPr/>
          </p:nvSpPr>
          <p:spPr>
            <a:xfrm flipH="1">
              <a:off x="6348583" y="2926377"/>
              <a:ext cx="4022282" cy="1727094"/>
            </a:xfrm>
            <a:custGeom>
              <a:avLst/>
              <a:gdLst/>
              <a:ahLst/>
              <a:cxnLst/>
              <a:rect l="l" t="t" r="r" b="b"/>
              <a:pathLst>
                <a:path w="5472493" h="2349788" extrusionOk="0">
                  <a:moveTo>
                    <a:pt x="5436617" y="2349535"/>
                  </a:moveTo>
                  <a:cubicBezTo>
                    <a:pt x="5460493" y="2251739"/>
                    <a:pt x="5472557" y="2151434"/>
                    <a:pt x="5472494" y="2050767"/>
                  </a:cubicBezTo>
                  <a:cubicBezTo>
                    <a:pt x="5472494" y="1357538"/>
                    <a:pt x="4910519" y="795563"/>
                    <a:pt x="4217290" y="795563"/>
                  </a:cubicBezTo>
                  <a:cubicBezTo>
                    <a:pt x="4134930" y="795556"/>
                    <a:pt x="4052761" y="803596"/>
                    <a:pt x="3971989" y="819566"/>
                  </a:cubicBezTo>
                  <a:cubicBezTo>
                    <a:pt x="3864356" y="269832"/>
                    <a:pt x="3331401" y="-88551"/>
                    <a:pt x="2781681" y="19095"/>
                  </a:cubicBezTo>
                  <a:cubicBezTo>
                    <a:pt x="2480437" y="78083"/>
                    <a:pt x="2222119" y="270325"/>
                    <a:pt x="2079118" y="541944"/>
                  </a:cubicBezTo>
                  <a:cubicBezTo>
                    <a:pt x="1556068" y="340890"/>
                    <a:pt x="969017" y="601932"/>
                    <a:pt x="767963" y="1125007"/>
                  </a:cubicBezTo>
                  <a:cubicBezTo>
                    <a:pt x="723354" y="1241066"/>
                    <a:pt x="700456" y="1364332"/>
                    <a:pt x="700405" y="1488665"/>
                  </a:cubicBezTo>
                  <a:cubicBezTo>
                    <a:pt x="700405" y="1512097"/>
                    <a:pt x="701294" y="1535274"/>
                    <a:pt x="702818" y="1558515"/>
                  </a:cubicBezTo>
                  <a:cubicBezTo>
                    <a:pt x="367094" y="1509627"/>
                    <a:pt x="55302" y="1742157"/>
                    <a:pt x="6414" y="2077882"/>
                  </a:cubicBezTo>
                  <a:cubicBezTo>
                    <a:pt x="2153" y="2107136"/>
                    <a:pt x="7" y="2136651"/>
                    <a:pt x="0" y="2166211"/>
                  </a:cubicBezTo>
                  <a:cubicBezTo>
                    <a:pt x="-63" y="2228466"/>
                    <a:pt x="9360" y="2290372"/>
                    <a:pt x="27940" y="234978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50588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5" name="Google Shape;635;p9"/>
            <p:cNvGrpSpPr/>
            <p:nvPr/>
          </p:nvGrpSpPr>
          <p:grpSpPr>
            <a:xfrm>
              <a:off x="104275" y="50550"/>
              <a:ext cx="8948150" cy="772675"/>
              <a:chOff x="104275" y="50550"/>
              <a:chExt cx="8948150" cy="772675"/>
            </a:xfrm>
          </p:grpSpPr>
          <p:sp>
            <p:nvSpPr>
              <p:cNvPr id="636" name="Google Shape;636;p9"/>
              <p:cNvSpPr/>
              <p:nvPr/>
            </p:nvSpPr>
            <p:spPr>
              <a:xfrm>
                <a:off x="86948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7" name="Google Shape;637;p9"/>
              <p:cNvSpPr/>
              <p:nvPr/>
            </p:nvSpPr>
            <p:spPr>
              <a:xfrm>
                <a:off x="5156375" y="146713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8" name="Google Shape;638;p9"/>
              <p:cNvSpPr/>
              <p:nvPr/>
            </p:nvSpPr>
            <p:spPr>
              <a:xfrm>
                <a:off x="7219963" y="349471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39" name="Google Shape;639;p9"/>
              <p:cNvSpPr/>
              <p:nvPr/>
            </p:nvSpPr>
            <p:spPr>
              <a:xfrm>
                <a:off x="7252363" y="114324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0" name="Google Shape;640;p9"/>
              <p:cNvSpPr/>
              <p:nvPr/>
            </p:nvSpPr>
            <p:spPr>
              <a:xfrm>
                <a:off x="7998675" y="22635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1" name="Google Shape;641;p9"/>
              <p:cNvSpPr/>
              <p:nvPr/>
            </p:nvSpPr>
            <p:spPr>
              <a:xfrm>
                <a:off x="6352675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2" name="Google Shape;642;p9"/>
              <p:cNvSpPr/>
              <p:nvPr/>
            </p:nvSpPr>
            <p:spPr>
              <a:xfrm>
                <a:off x="373670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3" name="Google Shape;643;p9"/>
              <p:cNvSpPr/>
              <p:nvPr/>
            </p:nvSpPr>
            <p:spPr>
              <a:xfrm>
                <a:off x="2805625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4" name="Google Shape;644;p9"/>
              <p:cNvSpPr/>
              <p:nvPr/>
            </p:nvSpPr>
            <p:spPr>
              <a:xfrm>
                <a:off x="1913750" y="30070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5" name="Google Shape;645;p9"/>
              <p:cNvSpPr/>
              <p:nvPr/>
            </p:nvSpPr>
            <p:spPr>
              <a:xfrm>
                <a:off x="3266675" y="1143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6" name="Google Shape;646;p9"/>
              <p:cNvSpPr/>
              <p:nvPr/>
            </p:nvSpPr>
            <p:spPr>
              <a:xfrm>
                <a:off x="262050" y="1143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7" name="Google Shape;647;p9"/>
              <p:cNvSpPr/>
              <p:nvPr/>
            </p:nvSpPr>
            <p:spPr>
              <a:xfrm>
                <a:off x="1279125" y="2208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8" name="Google Shape;648;p9"/>
              <p:cNvSpPr/>
              <p:nvPr/>
            </p:nvSpPr>
            <p:spPr>
              <a:xfrm>
                <a:off x="10551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49" name="Google Shape;649;p9"/>
              <p:cNvSpPr/>
              <p:nvPr/>
            </p:nvSpPr>
            <p:spPr>
              <a:xfrm>
                <a:off x="872350" y="3523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9"/>
              <p:cNvSpPr/>
              <p:nvPr/>
            </p:nvSpPr>
            <p:spPr>
              <a:xfrm>
                <a:off x="7014788" y="2609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9"/>
              <p:cNvSpPr/>
              <p:nvPr/>
            </p:nvSpPr>
            <p:spPr>
              <a:xfrm>
                <a:off x="8777500" y="31995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9"/>
              <p:cNvSpPr/>
              <p:nvPr/>
            </p:nvSpPr>
            <p:spPr>
              <a:xfrm>
                <a:off x="4467225" y="191303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9"/>
              <p:cNvSpPr/>
              <p:nvPr/>
            </p:nvSpPr>
            <p:spPr>
              <a:xfrm>
                <a:off x="2601875" y="196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9"/>
              <p:cNvSpPr/>
              <p:nvPr/>
            </p:nvSpPr>
            <p:spPr>
              <a:xfrm>
                <a:off x="5288025" y="226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5" name="Google Shape;655;p9"/>
              <p:cNvSpPr/>
              <p:nvPr/>
            </p:nvSpPr>
            <p:spPr>
              <a:xfrm>
                <a:off x="5948425" y="3818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6" name="Google Shape;656;p9"/>
              <p:cNvSpPr/>
              <p:nvPr/>
            </p:nvSpPr>
            <p:spPr>
              <a:xfrm>
                <a:off x="9020025" y="4142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7" name="Google Shape;657;p9"/>
              <p:cNvSpPr/>
              <p:nvPr/>
            </p:nvSpPr>
            <p:spPr>
              <a:xfrm>
                <a:off x="1588200" y="505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8" name="Google Shape;658;p9"/>
              <p:cNvSpPr/>
              <p:nvPr/>
            </p:nvSpPr>
            <p:spPr>
              <a:xfrm>
                <a:off x="3636675" y="472350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59" name="Google Shape;659;p9"/>
              <p:cNvSpPr/>
              <p:nvPr/>
            </p:nvSpPr>
            <p:spPr>
              <a:xfrm>
                <a:off x="104275" y="3494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0" name="Google Shape;660;p9"/>
              <p:cNvSpPr/>
              <p:nvPr/>
            </p:nvSpPr>
            <p:spPr>
              <a:xfrm>
                <a:off x="4558675" y="300700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1" name="Google Shape;661;p9"/>
              <p:cNvSpPr/>
              <p:nvPr/>
            </p:nvSpPr>
            <p:spPr>
              <a:xfrm>
                <a:off x="6054325" y="29042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2" name="Google Shape;662;p9"/>
              <p:cNvSpPr/>
              <p:nvPr/>
            </p:nvSpPr>
            <p:spPr>
              <a:xfrm>
                <a:off x="8181475" y="2904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3" name="Google Shape;663;p9"/>
              <p:cNvSpPr/>
              <p:nvPr/>
            </p:nvSpPr>
            <p:spPr>
              <a:xfrm>
                <a:off x="6024800" y="442828"/>
                <a:ext cx="91443" cy="91443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2771" extrusionOk="0">
                    <a:moveTo>
                      <a:pt x="1372" y="0"/>
                    </a:moveTo>
                    <a:lnTo>
                      <a:pt x="1260" y="1259"/>
                    </a:lnTo>
                    <a:lnTo>
                      <a:pt x="1" y="1399"/>
                    </a:lnTo>
                    <a:lnTo>
                      <a:pt x="1260" y="1511"/>
                    </a:lnTo>
                    <a:lnTo>
                      <a:pt x="1372" y="2770"/>
                    </a:lnTo>
                    <a:lnTo>
                      <a:pt x="1511" y="1511"/>
                    </a:lnTo>
                    <a:lnTo>
                      <a:pt x="2770" y="1399"/>
                    </a:lnTo>
                    <a:lnTo>
                      <a:pt x="1511" y="1259"/>
                    </a:lnTo>
                    <a:lnTo>
                      <a:pt x="13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9"/>
              <p:cNvSpPr/>
              <p:nvPr/>
            </p:nvSpPr>
            <p:spPr>
              <a:xfrm>
                <a:off x="2292625" y="631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5" name="Google Shape;665;p9"/>
              <p:cNvSpPr/>
              <p:nvPr/>
            </p:nvSpPr>
            <p:spPr>
              <a:xfrm>
                <a:off x="546440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6" name="Google Shape;666;p9"/>
              <p:cNvSpPr/>
              <p:nvPr/>
            </p:nvSpPr>
            <p:spPr>
              <a:xfrm>
                <a:off x="294450" y="71997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7" name="Google Shape;667;p9"/>
              <p:cNvSpPr/>
              <p:nvPr/>
            </p:nvSpPr>
            <p:spPr>
              <a:xfrm>
                <a:off x="7822650" y="631975"/>
                <a:ext cx="32400" cy="32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sp>
            <p:nvSpPr>
              <p:cNvPr id="668" name="Google Shape;668;p9"/>
              <p:cNvSpPr/>
              <p:nvPr/>
            </p:nvSpPr>
            <p:spPr>
              <a:xfrm>
                <a:off x="8583225" y="790825"/>
                <a:ext cx="32400" cy="32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</p:grpSp>
      </p:grpSp>
      <p:sp>
        <p:nvSpPr>
          <p:cNvPr id="669" name="Google Shape;669;p9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321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33000">
              <a:schemeClr val="accent2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55300" y="836000"/>
            <a:ext cx="62409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55300" y="1553825"/>
            <a:ext cx="6240900" cy="28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➢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L="914400" lvl="1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Grotesk Light"/>
              <a:buChar char="▻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●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Space Grotesk Light"/>
              <a:buChar char="○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Space Grotesk Light"/>
              <a:buChar char="■"/>
              <a:defRPr sz="2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lvl="1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lvl="2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lvl="3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lvl="4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lvl="5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lvl="6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lvl="7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lvl="8" algn="ctr" rtl="0">
              <a:buNone/>
              <a:defRPr sz="1300">
                <a:solidFill>
                  <a:schemeClr val="accent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8" r:id="rId8"/>
    <p:sldLayoutId id="2147483660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13"/>
          <p:cNvSpPr txBox="1">
            <a:spLocks noGrp="1"/>
          </p:cNvSpPr>
          <p:nvPr>
            <p:ph type="ctrTitle"/>
          </p:nvPr>
        </p:nvSpPr>
        <p:spPr>
          <a:xfrm>
            <a:off x="866987" y="1991825"/>
            <a:ext cx="6541388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zh-TW" altLang="en-US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網頁前端專題報告</a:t>
            </a:r>
            <a: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6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6000" b="1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  <a:t/>
            </a:r>
            <a:br>
              <a:rPr lang="en-US" altLang="zh-TW" sz="6000" b="1" dirty="0">
                <a:solidFill>
                  <a:schemeClr val="bg1"/>
                </a:solidFill>
                <a:latin typeface="PT Sans" panose="020B0503020203020204" pitchFamily="34" charset="0"/>
                <a:ea typeface="PT Sans" panose="020B0503020203020204" pitchFamily="34" charset="0"/>
              </a:rPr>
            </a:br>
            <a:r>
              <a:rPr lang="en-US" altLang="zh-TW" dirty="0">
                <a:solidFill>
                  <a:schemeClr val="tx1"/>
                </a:solidFill>
              </a:rPr>
              <a:t/>
            </a:r>
            <a:br>
              <a:rPr lang="en-US" altLang="zh-TW" dirty="0">
                <a:solidFill>
                  <a:schemeClr val="tx1"/>
                </a:solidFill>
              </a:rPr>
            </a:br>
            <a:endParaRPr sz="2400" dirty="0"/>
          </a:p>
        </p:txBody>
      </p:sp>
      <p:grpSp>
        <p:nvGrpSpPr>
          <p:cNvPr id="2" name="Google Shape;929;p19">
            <a:extLst>
              <a:ext uri="{FF2B5EF4-FFF2-40B4-BE49-F238E27FC236}">
                <a16:creationId xmlns:a16="http://schemas.microsoft.com/office/drawing/2014/main" id="{9242FD68-FF1C-3A50-7534-C8534FD7CA52}"/>
              </a:ext>
            </a:extLst>
          </p:cNvPr>
          <p:cNvGrpSpPr/>
          <p:nvPr/>
        </p:nvGrpSpPr>
        <p:grpSpPr>
          <a:xfrm rot="5400000">
            <a:off x="2728096" y="1314793"/>
            <a:ext cx="711327" cy="4441016"/>
            <a:chOff x="967895" y="415018"/>
            <a:chExt cx="628714" cy="3926280"/>
          </a:xfrm>
        </p:grpSpPr>
        <p:sp>
          <p:nvSpPr>
            <p:cNvPr id="3" name="Google Shape;930;p19">
              <a:extLst>
                <a:ext uri="{FF2B5EF4-FFF2-40B4-BE49-F238E27FC236}">
                  <a16:creationId xmlns:a16="http://schemas.microsoft.com/office/drawing/2014/main" id="{9FA35C5D-A430-8E6D-990C-0AEC137D587E}"/>
                </a:ext>
              </a:extLst>
            </p:cNvPr>
            <p:cNvSpPr/>
            <p:nvPr/>
          </p:nvSpPr>
          <p:spPr>
            <a:xfrm>
              <a:off x="1207102" y="963599"/>
              <a:ext cx="150300" cy="3377700"/>
            </a:xfrm>
            <a:prstGeom prst="trapezoid">
              <a:avLst>
                <a:gd name="adj" fmla="val 25183"/>
              </a:avLst>
            </a:prstGeom>
            <a:gradFill>
              <a:gsLst>
                <a:gs pos="0">
                  <a:srgbClr val="FFFFFF">
                    <a:alpha val="50588"/>
                    <a:alpha val="16200"/>
                  </a:srgbClr>
                </a:gs>
                <a:gs pos="100000">
                  <a:srgbClr val="FFFFFF">
                    <a:alpha val="0"/>
                    <a:alpha val="1620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931;p19">
              <a:extLst>
                <a:ext uri="{FF2B5EF4-FFF2-40B4-BE49-F238E27FC236}">
                  <a16:creationId xmlns:a16="http://schemas.microsoft.com/office/drawing/2014/main" id="{D261C46E-E3A7-ABD8-A61F-A81A4B8D1F0E}"/>
                </a:ext>
              </a:extLst>
            </p:cNvPr>
            <p:cNvGrpSpPr/>
            <p:nvPr/>
          </p:nvGrpSpPr>
          <p:grpSpPr>
            <a:xfrm>
              <a:off x="967895" y="415018"/>
              <a:ext cx="628714" cy="801374"/>
              <a:chOff x="1774126" y="766200"/>
              <a:chExt cx="1582467" cy="2017050"/>
            </a:xfrm>
          </p:grpSpPr>
          <p:sp>
            <p:nvSpPr>
              <p:cNvPr id="5" name="Google Shape;932;p19">
                <a:extLst>
                  <a:ext uri="{FF2B5EF4-FFF2-40B4-BE49-F238E27FC236}">
                    <a16:creationId xmlns:a16="http://schemas.microsoft.com/office/drawing/2014/main" id="{0F85AE1B-FD3F-B3C3-FDEE-7913173D745F}"/>
                  </a:ext>
                </a:extLst>
              </p:cNvPr>
              <p:cNvSpPr/>
              <p:nvPr/>
            </p:nvSpPr>
            <p:spPr>
              <a:xfrm>
                <a:off x="2394628" y="2579744"/>
                <a:ext cx="341579" cy="203506"/>
              </a:xfrm>
              <a:custGeom>
                <a:avLst/>
                <a:gdLst/>
                <a:ahLst/>
                <a:cxnLst/>
                <a:rect l="l" t="t" r="r" b="b"/>
                <a:pathLst>
                  <a:path w="273811" h="163131" extrusionOk="0">
                    <a:moveTo>
                      <a:pt x="20002" y="0"/>
                    </a:moveTo>
                    <a:lnTo>
                      <a:pt x="0" y="120967"/>
                    </a:lnTo>
                    <a:cubicBezTo>
                      <a:pt x="0" y="120967"/>
                      <a:pt x="34798" y="163132"/>
                      <a:pt x="136906" y="163132"/>
                    </a:cubicBezTo>
                    <a:cubicBezTo>
                      <a:pt x="239014" y="163132"/>
                      <a:pt x="273812" y="120967"/>
                      <a:pt x="273812" y="120967"/>
                    </a:cubicBezTo>
                    <a:lnTo>
                      <a:pt x="253810" y="0"/>
                    </a:lnTo>
                    <a:close/>
                  </a:path>
                </a:pathLst>
              </a:custGeom>
              <a:gradFill>
                <a:gsLst>
                  <a:gs pos="0">
                    <a:srgbClr val="808CAD"/>
                  </a:gs>
                  <a:gs pos="100000">
                    <a:srgbClr val="A7AFCB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" name="Google Shape;933;p19">
                <a:extLst>
                  <a:ext uri="{FF2B5EF4-FFF2-40B4-BE49-F238E27FC236}">
                    <a16:creationId xmlns:a16="http://schemas.microsoft.com/office/drawing/2014/main" id="{C726AF30-3C59-34A5-4DC1-8820ED95722C}"/>
                  </a:ext>
                </a:extLst>
              </p:cNvPr>
              <p:cNvSpPr/>
              <p:nvPr/>
            </p:nvSpPr>
            <p:spPr>
              <a:xfrm>
                <a:off x="1774126" y="1886912"/>
                <a:ext cx="638562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73" h="674116" extrusionOk="0">
                    <a:moveTo>
                      <a:pt x="436626" y="414528"/>
                    </a:moveTo>
                    <a:lnTo>
                      <a:pt x="0" y="674116"/>
                    </a:lnTo>
                    <a:cubicBezTo>
                      <a:pt x="0" y="674116"/>
                      <a:pt x="55118" y="297752"/>
                      <a:pt x="230759" y="183261"/>
                    </a:cubicBezTo>
                    <a:lnTo>
                      <a:pt x="51187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" name="Google Shape;934;p19">
                <a:extLst>
                  <a:ext uri="{FF2B5EF4-FFF2-40B4-BE49-F238E27FC236}">
                    <a16:creationId xmlns:a16="http://schemas.microsoft.com/office/drawing/2014/main" id="{B1115E66-573B-374E-D58F-44788F282FC7}"/>
                  </a:ext>
                </a:extLst>
              </p:cNvPr>
              <p:cNvSpPr/>
              <p:nvPr/>
            </p:nvSpPr>
            <p:spPr>
              <a:xfrm>
                <a:off x="2718110" y="1886912"/>
                <a:ext cx="638483" cy="840960"/>
              </a:xfrm>
              <a:custGeom>
                <a:avLst/>
                <a:gdLst/>
                <a:ahLst/>
                <a:cxnLst/>
                <a:rect l="l" t="t" r="r" b="b"/>
                <a:pathLst>
                  <a:path w="511810" h="674116" extrusionOk="0">
                    <a:moveTo>
                      <a:pt x="75248" y="414528"/>
                    </a:moveTo>
                    <a:lnTo>
                      <a:pt x="511810" y="674116"/>
                    </a:lnTo>
                    <a:cubicBezTo>
                      <a:pt x="511810" y="674116"/>
                      <a:pt x="456755" y="297752"/>
                      <a:pt x="281114" y="18326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935;p19">
                <a:extLst>
                  <a:ext uri="{FF2B5EF4-FFF2-40B4-BE49-F238E27FC236}">
                    <a16:creationId xmlns:a16="http://schemas.microsoft.com/office/drawing/2014/main" id="{8D785754-1E86-E1DC-70D8-0DD70B887CF1}"/>
                  </a:ext>
                </a:extLst>
              </p:cNvPr>
              <p:cNvSpPr/>
              <p:nvPr/>
            </p:nvSpPr>
            <p:spPr>
              <a:xfrm>
                <a:off x="2187286" y="766200"/>
                <a:ext cx="756210" cy="1882078"/>
              </a:xfrm>
              <a:custGeom>
                <a:avLst/>
                <a:gdLst/>
                <a:ahLst/>
                <a:cxnLst/>
                <a:rect l="l" t="t" r="r" b="b"/>
                <a:pathLst>
                  <a:path w="606180" h="1508680" extrusionOk="0">
                    <a:moveTo>
                      <a:pt x="366146" y="30147"/>
                    </a:moveTo>
                    <a:cubicBezTo>
                      <a:pt x="336237" y="-10049"/>
                      <a:pt x="269943" y="-10049"/>
                      <a:pt x="239971" y="30147"/>
                    </a:cubicBezTo>
                    <a:cubicBezTo>
                      <a:pt x="140276" y="164005"/>
                      <a:pt x="-38095" y="453882"/>
                      <a:pt x="7244" y="765794"/>
                    </a:cubicBezTo>
                    <a:lnTo>
                      <a:pt x="84968" y="1391460"/>
                    </a:lnTo>
                    <a:cubicBezTo>
                      <a:pt x="84968" y="1391460"/>
                      <a:pt x="140403" y="1508681"/>
                      <a:pt x="303090" y="1508681"/>
                    </a:cubicBezTo>
                    <a:cubicBezTo>
                      <a:pt x="465777" y="1508681"/>
                      <a:pt x="521213" y="1391460"/>
                      <a:pt x="521213" y="1391460"/>
                    </a:cubicBezTo>
                    <a:lnTo>
                      <a:pt x="598937" y="765794"/>
                    </a:lnTo>
                    <a:cubicBezTo>
                      <a:pt x="644276" y="453882"/>
                      <a:pt x="465904" y="164005"/>
                      <a:pt x="366146" y="301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36;p19">
                <a:extLst>
                  <a:ext uri="{FF2B5EF4-FFF2-40B4-BE49-F238E27FC236}">
                    <a16:creationId xmlns:a16="http://schemas.microsoft.com/office/drawing/2014/main" id="{05D96ABB-B10A-96F1-07DC-91B02059C6B5}"/>
                  </a:ext>
                </a:extLst>
              </p:cNvPr>
              <p:cNvSpPr/>
              <p:nvPr/>
            </p:nvSpPr>
            <p:spPr>
              <a:xfrm>
                <a:off x="2568529" y="766497"/>
                <a:ext cx="375239" cy="1881623"/>
              </a:xfrm>
              <a:custGeom>
                <a:avLst/>
                <a:gdLst/>
                <a:ahLst/>
                <a:cxnLst/>
                <a:rect l="l" t="t" r="r" b="b"/>
                <a:pathLst>
                  <a:path w="300793" h="1508315" extrusionOk="0">
                    <a:moveTo>
                      <a:pt x="60579" y="29909"/>
                    </a:moveTo>
                    <a:cubicBezTo>
                      <a:pt x="46025" y="11195"/>
                      <a:pt x="23705" y="178"/>
                      <a:pt x="0" y="0"/>
                    </a:cubicBezTo>
                    <a:lnTo>
                      <a:pt x="0" y="1508316"/>
                    </a:lnTo>
                    <a:cubicBezTo>
                      <a:pt x="160718" y="1507109"/>
                      <a:pt x="215900" y="1391222"/>
                      <a:pt x="215900" y="1391222"/>
                    </a:cubicBezTo>
                    <a:lnTo>
                      <a:pt x="293624" y="765556"/>
                    </a:lnTo>
                    <a:cubicBezTo>
                      <a:pt x="338709" y="453644"/>
                      <a:pt x="160338" y="163766"/>
                      <a:pt x="60579" y="29909"/>
                    </a:cubicBezTo>
                    <a:close/>
                  </a:path>
                </a:pathLst>
              </a:custGeom>
              <a:solidFill>
                <a:srgbClr val="FFFFFF">
                  <a:alpha val="162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937;p19">
                <a:extLst>
                  <a:ext uri="{FF2B5EF4-FFF2-40B4-BE49-F238E27FC236}">
                    <a16:creationId xmlns:a16="http://schemas.microsoft.com/office/drawing/2014/main" id="{B367D426-23F4-0C3D-7133-9FDD1658D5B5}"/>
                  </a:ext>
                </a:extLst>
              </p:cNvPr>
              <p:cNvSpPr/>
              <p:nvPr/>
            </p:nvSpPr>
            <p:spPr>
              <a:xfrm>
                <a:off x="2353668" y="1074766"/>
                <a:ext cx="423489" cy="184811"/>
              </a:xfrm>
              <a:custGeom>
                <a:avLst/>
                <a:gdLst/>
                <a:ahLst/>
                <a:cxnLst/>
                <a:rect l="l" t="t" r="r" b="b"/>
                <a:pathLst>
                  <a:path w="339470" h="148145" extrusionOk="0">
                    <a:moveTo>
                      <a:pt x="169736" y="78295"/>
                    </a:moveTo>
                    <a:cubicBezTo>
                      <a:pt x="233236" y="78295"/>
                      <a:pt x="292036" y="104457"/>
                      <a:pt x="339471" y="148145"/>
                    </a:cubicBezTo>
                    <a:cubicBezTo>
                      <a:pt x="301752" y="58610"/>
                      <a:pt x="239839" y="0"/>
                      <a:pt x="169736" y="0"/>
                    </a:cubicBezTo>
                    <a:cubicBezTo>
                      <a:pt x="99632" y="0"/>
                      <a:pt x="37719" y="58610"/>
                      <a:pt x="0" y="148145"/>
                    </a:cubicBezTo>
                    <a:cubicBezTo>
                      <a:pt x="47371" y="104457"/>
                      <a:pt x="106045" y="78295"/>
                      <a:pt x="169736" y="7829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938;p19">
                <a:extLst>
                  <a:ext uri="{FF2B5EF4-FFF2-40B4-BE49-F238E27FC236}">
                    <a16:creationId xmlns:a16="http://schemas.microsoft.com/office/drawing/2014/main" id="{BF80174E-8872-B3B6-3C57-B718A38116A1}"/>
                  </a:ext>
                </a:extLst>
              </p:cNvPr>
              <p:cNvSpPr/>
              <p:nvPr/>
            </p:nvSpPr>
            <p:spPr>
              <a:xfrm>
                <a:off x="2568529" y="1074924"/>
                <a:ext cx="208654" cy="184732"/>
              </a:xfrm>
              <a:custGeom>
                <a:avLst/>
                <a:gdLst/>
                <a:ahLst/>
                <a:cxnLst/>
                <a:rect l="l" t="t" r="r" b="b"/>
                <a:pathLst>
                  <a:path w="167258" h="148082" extrusionOk="0">
                    <a:moveTo>
                      <a:pt x="0" y="78232"/>
                    </a:moveTo>
                    <a:cubicBezTo>
                      <a:pt x="62738" y="78867"/>
                      <a:pt x="120650" y="104839"/>
                      <a:pt x="167259" y="148082"/>
                    </a:cubicBezTo>
                    <a:cubicBezTo>
                      <a:pt x="129985" y="59563"/>
                      <a:pt x="69088" y="1333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939;p19">
                <a:extLst>
                  <a:ext uri="{FF2B5EF4-FFF2-40B4-BE49-F238E27FC236}">
                    <a16:creationId xmlns:a16="http://schemas.microsoft.com/office/drawing/2014/main" id="{315DC809-6D65-3151-C014-2409B4AB5F76}"/>
                  </a:ext>
                </a:extLst>
              </p:cNvPr>
              <p:cNvSpPr/>
              <p:nvPr/>
            </p:nvSpPr>
            <p:spPr>
              <a:xfrm>
                <a:off x="2513864" y="1953303"/>
                <a:ext cx="103138" cy="765386"/>
              </a:xfrm>
              <a:custGeom>
                <a:avLst/>
                <a:gdLst/>
                <a:ahLst/>
                <a:cxnLst/>
                <a:rect l="l" t="t" r="r" b="b"/>
                <a:pathLst>
                  <a:path w="82676" h="613536" extrusionOk="0">
                    <a:moveTo>
                      <a:pt x="82677" y="414782"/>
                    </a:moveTo>
                    <a:cubicBezTo>
                      <a:pt x="82677" y="584200"/>
                      <a:pt x="41339" y="613537"/>
                      <a:pt x="41339" y="613537"/>
                    </a:cubicBezTo>
                    <a:cubicBezTo>
                      <a:pt x="41339" y="613537"/>
                      <a:pt x="0" y="584200"/>
                      <a:pt x="0" y="414782"/>
                    </a:cubicBezTo>
                    <a:cubicBezTo>
                      <a:pt x="0" y="245364"/>
                      <a:pt x="41339" y="0"/>
                      <a:pt x="41339" y="0"/>
                    </a:cubicBezTo>
                    <a:cubicBezTo>
                      <a:pt x="41339" y="0"/>
                      <a:pt x="82677" y="245364"/>
                      <a:pt x="82677" y="41478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8B1B1"/>
                  </a:gs>
                  <a:gs pos="100000">
                    <a:srgbClr val="E83F3F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" name="Google Shape;921;p19">
            <a:extLst>
              <a:ext uri="{FF2B5EF4-FFF2-40B4-BE49-F238E27FC236}">
                <a16:creationId xmlns:a16="http://schemas.microsoft.com/office/drawing/2014/main" id="{9FDED877-D421-6C81-9122-FBFD829B5A94}"/>
              </a:ext>
            </a:extLst>
          </p:cNvPr>
          <p:cNvGrpSpPr/>
          <p:nvPr/>
        </p:nvGrpSpPr>
        <p:grpSpPr>
          <a:xfrm>
            <a:off x="7451131" y="1136831"/>
            <a:ext cx="1512402" cy="1512781"/>
            <a:chOff x="6654650" y="3665275"/>
            <a:chExt cx="409100" cy="409125"/>
          </a:xfrm>
        </p:grpSpPr>
        <p:sp>
          <p:nvSpPr>
            <p:cNvPr id="14" name="Google Shape;922;p19">
              <a:extLst>
                <a:ext uri="{FF2B5EF4-FFF2-40B4-BE49-F238E27FC236}">
                  <a16:creationId xmlns:a16="http://schemas.microsoft.com/office/drawing/2014/main" id="{C351B267-7066-FE60-23FD-6E6493526D2E}"/>
                </a:ext>
              </a:extLst>
            </p:cNvPr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23;p19">
              <a:extLst>
                <a:ext uri="{FF2B5EF4-FFF2-40B4-BE49-F238E27FC236}">
                  <a16:creationId xmlns:a16="http://schemas.microsoft.com/office/drawing/2014/main" id="{718299BF-DF1E-5237-AD33-4EB3DB1CC810}"/>
                </a:ext>
              </a:extLst>
            </p:cNvPr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rgbClr val="2A4B7A"/>
                </a:gs>
                <a:gs pos="100000">
                  <a:srgbClr val="0A1018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26D5F89-C18F-BC4E-DAD8-94A4F22C7904}"/>
              </a:ext>
            </a:extLst>
          </p:cNvPr>
          <p:cNvSpPr txBox="1"/>
          <p:nvPr/>
        </p:nvSpPr>
        <p:spPr>
          <a:xfrm>
            <a:off x="5751646" y="327369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Space Grotesk Light"/>
                <a:sym typeface="Space Grotesk Light"/>
              </a:rPr>
              <a:t>葉佳寶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8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3A8756-B33C-72BA-B47F-DEE432B8EA5A}"/>
              </a:ext>
            </a:extLst>
          </p:cNvPr>
          <p:cNvSpPr/>
          <p:nvPr/>
        </p:nvSpPr>
        <p:spPr>
          <a:xfrm>
            <a:off x="1085850" y="568586"/>
            <a:ext cx="1015663" cy="3465941"/>
          </a:xfrm>
          <a:prstGeom prst="rect">
            <a:avLst/>
          </a:prstGeom>
          <a:noFill/>
        </p:spPr>
        <p:txBody>
          <a:bodyPr vert="eaVert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公告訊息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49" y="80782"/>
            <a:ext cx="3600000" cy="491026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790" y="1254837"/>
            <a:ext cx="2755939" cy="311175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919" y="1392445"/>
            <a:ext cx="176252" cy="17625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81" y="1391438"/>
            <a:ext cx="709642" cy="17067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347" y="1314275"/>
            <a:ext cx="384272" cy="384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9"/>
          <p:cNvSpPr/>
          <p:nvPr/>
        </p:nvSpPr>
        <p:spPr>
          <a:xfrm>
            <a:off x="5659688" y="2561584"/>
            <a:ext cx="198765" cy="18978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4" name="Google Shape;924;p19"/>
          <p:cNvSpPr/>
          <p:nvPr/>
        </p:nvSpPr>
        <p:spPr>
          <a:xfrm rot="2466855">
            <a:off x="4650530" y="701259"/>
            <a:ext cx="276136" cy="26366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19"/>
          <p:cNvSpPr/>
          <p:nvPr/>
        </p:nvSpPr>
        <p:spPr>
          <a:xfrm rot="-1609135">
            <a:off x="5050683" y="1057826"/>
            <a:ext cx="198710" cy="189735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19"/>
          <p:cNvSpPr/>
          <p:nvPr/>
        </p:nvSpPr>
        <p:spPr>
          <a:xfrm rot="2925883">
            <a:off x="6612543" y="1861803"/>
            <a:ext cx="148820" cy="14209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9"/>
          <p:cNvSpPr/>
          <p:nvPr/>
        </p:nvSpPr>
        <p:spPr>
          <a:xfrm rot="-1609533">
            <a:off x="5692051" y="666347"/>
            <a:ext cx="134065" cy="128010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100000">
                <a:srgbClr val="82BAF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1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34FB2AD-6D2B-60AA-DCAE-1EE54588D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650" y="119780"/>
            <a:ext cx="3600000" cy="491027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2870734-9165-F918-B41F-B5FD0F86EAE2}"/>
              </a:ext>
            </a:extLst>
          </p:cNvPr>
          <p:cNvSpPr/>
          <p:nvPr/>
        </p:nvSpPr>
        <p:spPr>
          <a:xfrm>
            <a:off x="1085850" y="568586"/>
            <a:ext cx="1015663" cy="3465941"/>
          </a:xfrm>
          <a:prstGeom prst="rect">
            <a:avLst/>
          </a:prstGeom>
          <a:noFill/>
        </p:spPr>
        <p:txBody>
          <a:bodyPr vert="eaVert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休假申請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5026FB-0E3F-9495-958E-514A6F27353D}"/>
              </a:ext>
            </a:extLst>
          </p:cNvPr>
          <p:cNvSpPr/>
          <p:nvPr/>
        </p:nvSpPr>
        <p:spPr>
          <a:xfrm>
            <a:off x="1085850" y="568586"/>
            <a:ext cx="1015663" cy="4028865"/>
          </a:xfrm>
          <a:prstGeom prst="rect">
            <a:avLst/>
          </a:prstGeom>
          <a:noFill/>
        </p:spPr>
        <p:txBody>
          <a:bodyPr vert="eaVert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未銷假紀錄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AE0C1DD-C358-804D-3572-0B280D91C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650" y="116614"/>
            <a:ext cx="3600000" cy="4910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2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F756A8E-5555-4CA7-9563-53BD4700D680}"/>
              </a:ext>
            </a:extLst>
          </p:cNvPr>
          <p:cNvSpPr/>
          <p:nvPr/>
        </p:nvSpPr>
        <p:spPr>
          <a:xfrm>
            <a:off x="1085850" y="568586"/>
            <a:ext cx="1015663" cy="4028865"/>
          </a:xfrm>
          <a:prstGeom prst="rect">
            <a:avLst/>
          </a:prstGeom>
          <a:noFill/>
        </p:spPr>
        <p:txBody>
          <a:bodyPr vert="eaVert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請假紀錄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35EB017F-4F29-EE2B-8E5F-5247D3BB2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650" y="116615"/>
            <a:ext cx="3600000" cy="4910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4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159618-1AB5-CC0C-9842-E1DD8047EB9F}"/>
              </a:ext>
            </a:extLst>
          </p:cNvPr>
          <p:cNvSpPr/>
          <p:nvPr/>
        </p:nvSpPr>
        <p:spPr>
          <a:xfrm>
            <a:off x="1085850" y="568586"/>
            <a:ext cx="1015663" cy="4028865"/>
          </a:xfrm>
          <a:prstGeom prst="rect">
            <a:avLst/>
          </a:prstGeom>
          <a:noFill/>
        </p:spPr>
        <p:txBody>
          <a:bodyPr vert="eaVert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成員行事曆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4DFB3A7-C1BF-F181-CA96-D5D7DED53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650" y="116614"/>
            <a:ext cx="3600000" cy="4910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38"/>
          <p:cNvSpPr txBox="1">
            <a:spLocks noGrp="1"/>
          </p:cNvSpPr>
          <p:nvPr>
            <p:ph type="ctrTitle"/>
          </p:nvPr>
        </p:nvSpPr>
        <p:spPr>
          <a:xfrm>
            <a:off x="676319" y="938876"/>
            <a:ext cx="5878800" cy="90720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後</a:t>
            </a:r>
            <a:r>
              <a:rPr lang="zh-TW" altLang="en-US" sz="4800" dirty="0"/>
              <a:t>台介紹</a:t>
            </a:r>
            <a:endParaRPr dirty="0"/>
          </a:p>
        </p:txBody>
      </p:sp>
      <p:sp>
        <p:nvSpPr>
          <p:cNvPr id="1213" name="Google Shape;1213;p38"/>
          <p:cNvSpPr txBox="1">
            <a:spLocks noGrp="1"/>
          </p:cNvSpPr>
          <p:nvPr>
            <p:ph type="subTitle" idx="1"/>
          </p:nvPr>
        </p:nvSpPr>
        <p:spPr>
          <a:xfrm>
            <a:off x="1632600" y="3073838"/>
            <a:ext cx="5878800" cy="396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zh-TW" altLang="en-US" dirty="0"/>
              <a:t>審核</a:t>
            </a:r>
            <a:endParaRPr lang="en-US" altLang="zh-TW" dirty="0"/>
          </a:p>
          <a:p>
            <a:pPr marL="0" indent="0">
              <a:spcAft>
                <a:spcPts val="800"/>
              </a:spcAft>
            </a:pPr>
            <a:r>
              <a:rPr lang="zh-TW" altLang="en-US" dirty="0"/>
              <a:t>人員管理</a:t>
            </a:r>
            <a:endParaRPr lang="en-US" altLang="zh-TW" dirty="0"/>
          </a:p>
          <a:p>
            <a:pPr marL="0" indent="0">
              <a:spcAft>
                <a:spcPts val="800"/>
              </a:spcAft>
            </a:pPr>
            <a:r>
              <a:rPr lang="zh-TW" altLang="en-US" dirty="0"/>
              <a:t>公告</a:t>
            </a:r>
            <a:endParaRPr lang="en-US" altLang="zh-TW" dirty="0"/>
          </a:p>
          <a:p>
            <a:pPr marL="0" indent="0">
              <a:spcAft>
                <a:spcPts val="800"/>
              </a:spcAft>
            </a:pPr>
            <a:endParaRPr lang="en-US" altLang="zh-TW" dirty="0"/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8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3A8756-B33C-72BA-B47F-DEE432B8EA5A}"/>
              </a:ext>
            </a:extLst>
          </p:cNvPr>
          <p:cNvSpPr/>
          <p:nvPr/>
        </p:nvSpPr>
        <p:spPr>
          <a:xfrm>
            <a:off x="1085850" y="568586"/>
            <a:ext cx="1015663" cy="3465941"/>
          </a:xfrm>
          <a:prstGeom prst="rect">
            <a:avLst/>
          </a:prstGeom>
          <a:noFill/>
        </p:spPr>
        <p:txBody>
          <a:bodyPr vert="eaVert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管理者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835" y="80782"/>
            <a:ext cx="3600000" cy="491026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000" y="155549"/>
            <a:ext cx="136496" cy="136496"/>
          </a:xfrm>
          <a:prstGeom prst="rect">
            <a:avLst/>
          </a:prstGeom>
        </p:spPr>
      </p:pic>
      <p:sp>
        <p:nvSpPr>
          <p:cNvPr id="2" name="文字方塊 1"/>
          <p:cNvSpPr txBox="1"/>
          <p:nvPr/>
        </p:nvSpPr>
        <p:spPr>
          <a:xfrm>
            <a:off x="5277222" y="29204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31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0DF2534-F2DC-708F-1277-85D9FD542E39}"/>
              </a:ext>
            </a:extLst>
          </p:cNvPr>
          <p:cNvSpPr/>
          <p:nvPr/>
        </p:nvSpPr>
        <p:spPr>
          <a:xfrm>
            <a:off x="1085850" y="568586"/>
            <a:ext cx="1015663" cy="4028865"/>
          </a:xfrm>
          <a:prstGeom prst="rect">
            <a:avLst/>
          </a:prstGeom>
          <a:noFill/>
        </p:spPr>
        <p:txBody>
          <a:bodyPr vert="eaVert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管理者</a:t>
            </a:r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功能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47" y="127882"/>
            <a:ext cx="3600000" cy="491027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200" y="183544"/>
            <a:ext cx="136496" cy="136496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527422" y="32004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850835" y="2445026"/>
            <a:ext cx="395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+9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8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0DF2534-F2DC-708F-1277-85D9FD542E39}"/>
              </a:ext>
            </a:extLst>
          </p:cNvPr>
          <p:cNvSpPr/>
          <p:nvPr/>
        </p:nvSpPr>
        <p:spPr>
          <a:xfrm>
            <a:off x="1085850" y="568586"/>
            <a:ext cx="1015663" cy="4028865"/>
          </a:xfrm>
          <a:prstGeom prst="rect">
            <a:avLst/>
          </a:prstGeom>
          <a:noFill/>
        </p:spPr>
        <p:txBody>
          <a:bodyPr vert="eaVert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審核列表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FD30E7B-EFFA-3773-D97F-32AF257BC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000" y="127883"/>
            <a:ext cx="3600000" cy="49102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2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28FC87-3AA0-EF00-C20A-ECD5D3BB60E5}"/>
              </a:ext>
            </a:extLst>
          </p:cNvPr>
          <p:cNvSpPr/>
          <p:nvPr/>
        </p:nvSpPr>
        <p:spPr>
          <a:xfrm>
            <a:off x="1085850" y="568586"/>
            <a:ext cx="1015663" cy="4028865"/>
          </a:xfrm>
          <a:prstGeom prst="rect">
            <a:avLst/>
          </a:prstGeom>
          <a:noFill/>
        </p:spPr>
        <p:txBody>
          <a:bodyPr vert="eaVert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審核</a:t>
            </a:r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頁面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361E91-E177-F2BF-AF48-2B7226A32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000" y="116614"/>
            <a:ext cx="3600000" cy="4910271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817" y="2657061"/>
            <a:ext cx="368414" cy="36841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856" y="2657061"/>
            <a:ext cx="368414" cy="36841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97" y="4695401"/>
            <a:ext cx="376012" cy="1880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529" y="4722268"/>
            <a:ext cx="269288" cy="13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4"/>
          <p:cNvSpPr txBox="1">
            <a:spLocks noGrp="1"/>
          </p:cNvSpPr>
          <p:nvPr>
            <p:ph type="title"/>
          </p:nvPr>
        </p:nvSpPr>
        <p:spPr>
          <a:xfrm>
            <a:off x="890871" y="720853"/>
            <a:ext cx="62409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200" dirty="0"/>
              <a:t>目錄</a:t>
            </a:r>
            <a:endParaRPr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93947F5E-8D96-BD42-F7AE-B17702DEDC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6905439"/>
              </p:ext>
            </p:extLst>
          </p:nvPr>
        </p:nvGraphicFramePr>
        <p:xfrm>
          <a:off x="386080" y="1199749"/>
          <a:ext cx="7565814" cy="3716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86" name="Google Shape;886;p14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2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DA5E93-67E3-6D6E-E4E8-FF2FBAEBA38C}"/>
              </a:ext>
            </a:extLst>
          </p:cNvPr>
          <p:cNvSpPr/>
          <p:nvPr/>
        </p:nvSpPr>
        <p:spPr>
          <a:xfrm>
            <a:off x="1085850" y="568586"/>
            <a:ext cx="1015663" cy="4028865"/>
          </a:xfrm>
          <a:prstGeom prst="rect">
            <a:avLst/>
          </a:prstGeom>
          <a:noFill/>
        </p:spPr>
        <p:txBody>
          <a:bodyPr vert="eaVert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審核紀錄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5D90D1B-A75B-4BA5-537D-8CF3B49F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000" y="116614"/>
            <a:ext cx="3600000" cy="4910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2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DA5E93-67E3-6D6E-E4E8-FF2FBAEBA38C}"/>
              </a:ext>
            </a:extLst>
          </p:cNvPr>
          <p:cNvSpPr/>
          <p:nvPr/>
        </p:nvSpPr>
        <p:spPr>
          <a:xfrm>
            <a:off x="1085850" y="568586"/>
            <a:ext cx="1015663" cy="4028865"/>
          </a:xfrm>
          <a:prstGeom prst="rect">
            <a:avLst/>
          </a:prstGeom>
          <a:noFill/>
        </p:spPr>
        <p:txBody>
          <a:bodyPr vert="eaVert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未銷假紀錄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E1EDEAA-0362-6481-31D4-9F30C47EB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350" y="127882"/>
            <a:ext cx="3600000" cy="491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6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2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DA5E93-67E3-6D6E-E4E8-FF2FBAEBA38C}"/>
              </a:ext>
            </a:extLst>
          </p:cNvPr>
          <p:cNvSpPr/>
          <p:nvPr/>
        </p:nvSpPr>
        <p:spPr>
          <a:xfrm>
            <a:off x="1085850" y="568586"/>
            <a:ext cx="1015663" cy="4028865"/>
          </a:xfrm>
          <a:prstGeom prst="rect">
            <a:avLst/>
          </a:prstGeom>
          <a:noFill/>
        </p:spPr>
        <p:txBody>
          <a:bodyPr vert="eaVert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請假明細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98B56DA-6D10-C75B-2771-248ADB555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000" y="116615"/>
            <a:ext cx="3600000" cy="491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06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2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DA5E93-67E3-6D6E-E4E8-FF2FBAEBA38C}"/>
              </a:ext>
            </a:extLst>
          </p:cNvPr>
          <p:cNvSpPr/>
          <p:nvPr/>
        </p:nvSpPr>
        <p:spPr>
          <a:xfrm>
            <a:off x="1085850" y="188464"/>
            <a:ext cx="1015663" cy="4408987"/>
          </a:xfrm>
          <a:prstGeom prst="rect">
            <a:avLst/>
          </a:prstGeom>
          <a:noFill/>
        </p:spPr>
        <p:txBody>
          <a:bodyPr vert="eaVert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人員管理列表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9AB545-E22B-761E-3067-6767821AE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000" y="116614"/>
            <a:ext cx="3600000" cy="491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8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2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DA5E93-67E3-6D6E-E4E8-FF2FBAEBA38C}"/>
              </a:ext>
            </a:extLst>
          </p:cNvPr>
          <p:cNvSpPr/>
          <p:nvPr/>
        </p:nvSpPr>
        <p:spPr>
          <a:xfrm>
            <a:off x="1085850" y="568586"/>
            <a:ext cx="1015663" cy="4028865"/>
          </a:xfrm>
          <a:prstGeom prst="rect">
            <a:avLst/>
          </a:prstGeom>
          <a:noFill/>
        </p:spPr>
        <p:txBody>
          <a:bodyPr vert="eaVert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公告系統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31045C3-EF27-D914-83B1-6D19B8DC0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350" y="116614"/>
            <a:ext cx="3600000" cy="491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41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1159618-1AB5-CC0C-9842-E1DD8047EB9F}"/>
              </a:ext>
            </a:extLst>
          </p:cNvPr>
          <p:cNvSpPr/>
          <p:nvPr/>
        </p:nvSpPr>
        <p:spPr>
          <a:xfrm>
            <a:off x="1085850" y="568586"/>
            <a:ext cx="1015663" cy="4028865"/>
          </a:xfrm>
          <a:prstGeom prst="rect">
            <a:avLst/>
          </a:prstGeom>
          <a:noFill/>
        </p:spPr>
        <p:txBody>
          <a:bodyPr vert="eaVert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成員行事曆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F5D3283-7C9C-D0C2-4052-050A5CEE3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000" y="127882"/>
            <a:ext cx="3600000" cy="491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4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9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1223" name="Google Shape;1223;p39"/>
          <p:cNvSpPr/>
          <p:nvPr/>
        </p:nvSpPr>
        <p:spPr>
          <a:xfrm>
            <a:off x="5416669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0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繪圖</a:t>
            </a:r>
            <a:endParaRPr lang="en-US" altLang="zh-TW" sz="1000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4" name="Google Shape;1224;p39"/>
          <p:cNvSpPr/>
          <p:nvPr/>
        </p:nvSpPr>
        <p:spPr>
          <a:xfrm>
            <a:off x="4795386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0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繪圖</a:t>
            </a:r>
            <a:endParaRPr lang="en-US" sz="1000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5" name="Google Shape;1225;p39"/>
          <p:cNvSpPr/>
          <p:nvPr/>
        </p:nvSpPr>
        <p:spPr>
          <a:xfrm>
            <a:off x="4174103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0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後端</a:t>
            </a:r>
          </a:p>
        </p:txBody>
      </p:sp>
      <p:sp>
        <p:nvSpPr>
          <p:cNvPr id="1226" name="Google Shape;1226;p39"/>
          <p:cNvSpPr/>
          <p:nvPr/>
        </p:nvSpPr>
        <p:spPr>
          <a:xfrm>
            <a:off x="3552820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0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後端</a:t>
            </a:r>
            <a:endParaRPr sz="1000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7" name="Google Shape;1227;p39"/>
          <p:cNvSpPr/>
          <p:nvPr/>
        </p:nvSpPr>
        <p:spPr>
          <a:xfrm>
            <a:off x="2931537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rgbClr val="5B87C8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0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前端</a:t>
            </a:r>
          </a:p>
        </p:txBody>
      </p:sp>
      <p:sp>
        <p:nvSpPr>
          <p:cNvPr id="1228" name="Google Shape;1228;p39"/>
          <p:cNvSpPr/>
          <p:nvPr/>
        </p:nvSpPr>
        <p:spPr>
          <a:xfrm>
            <a:off x="2310254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rgbClr val="5B87C8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0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前端</a:t>
            </a:r>
          </a:p>
        </p:txBody>
      </p:sp>
      <p:sp>
        <p:nvSpPr>
          <p:cNvPr id="1229" name="Google Shape;1229;p39"/>
          <p:cNvSpPr/>
          <p:nvPr/>
        </p:nvSpPr>
        <p:spPr>
          <a:xfrm>
            <a:off x="1688970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0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前端</a:t>
            </a:r>
          </a:p>
        </p:txBody>
      </p:sp>
      <p:sp>
        <p:nvSpPr>
          <p:cNvPr id="1230" name="Google Shape;1230;p39"/>
          <p:cNvSpPr/>
          <p:nvPr/>
        </p:nvSpPr>
        <p:spPr>
          <a:xfrm>
            <a:off x="1067687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0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前端</a:t>
            </a:r>
          </a:p>
        </p:txBody>
      </p:sp>
      <p:sp>
        <p:nvSpPr>
          <p:cNvPr id="1231" name="Google Shape;1231;p39"/>
          <p:cNvSpPr/>
          <p:nvPr/>
        </p:nvSpPr>
        <p:spPr>
          <a:xfrm>
            <a:off x="446404" y="2603550"/>
            <a:ext cx="7746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00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前端</a:t>
            </a:r>
            <a:endParaRPr sz="1000" dirty="0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32" name="Google Shape;1232;p39"/>
          <p:cNvSpPr/>
          <p:nvPr/>
        </p:nvSpPr>
        <p:spPr>
          <a:xfrm>
            <a:off x="0" y="2603550"/>
            <a:ext cx="5997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1233" name="Google Shape;1233;p39"/>
          <p:cNvCxnSpPr>
            <a:cxnSpLocks/>
          </p:cNvCxnSpPr>
          <p:nvPr/>
        </p:nvCxnSpPr>
        <p:spPr>
          <a:xfrm rot="10800000">
            <a:off x="723724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35" name="Google Shape;1235;p39"/>
          <p:cNvCxnSpPr>
            <a:cxnSpLocks/>
          </p:cNvCxnSpPr>
          <p:nvPr/>
        </p:nvCxnSpPr>
        <p:spPr>
          <a:xfrm rot="10800000">
            <a:off x="1967294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37" name="Google Shape;1237;p39"/>
          <p:cNvCxnSpPr>
            <a:cxnSpLocks/>
          </p:cNvCxnSpPr>
          <p:nvPr/>
        </p:nvCxnSpPr>
        <p:spPr>
          <a:xfrm rot="10800000">
            <a:off x="3210865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39" name="Google Shape;1239;p39"/>
          <p:cNvCxnSpPr>
            <a:cxnSpLocks/>
          </p:cNvCxnSpPr>
          <p:nvPr/>
        </p:nvCxnSpPr>
        <p:spPr>
          <a:xfrm rot="10800000">
            <a:off x="4454435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41" name="Google Shape;1241;p39"/>
          <p:cNvCxnSpPr>
            <a:cxnSpLocks/>
          </p:cNvCxnSpPr>
          <p:nvPr/>
        </p:nvCxnSpPr>
        <p:spPr>
          <a:xfrm rot="10800000">
            <a:off x="5698006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45" name="Google Shape;1245;p39"/>
          <p:cNvCxnSpPr>
            <a:cxnSpLocks/>
          </p:cNvCxnSpPr>
          <p:nvPr/>
        </p:nvCxnSpPr>
        <p:spPr>
          <a:xfrm rot="10800000">
            <a:off x="1355059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47" name="Google Shape;1247;p39"/>
          <p:cNvCxnSpPr>
            <a:cxnSpLocks/>
          </p:cNvCxnSpPr>
          <p:nvPr/>
        </p:nvCxnSpPr>
        <p:spPr>
          <a:xfrm rot="10800000">
            <a:off x="2598630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49" name="Google Shape;1249;p39"/>
          <p:cNvCxnSpPr>
            <a:cxnSpLocks/>
          </p:cNvCxnSpPr>
          <p:nvPr/>
        </p:nvCxnSpPr>
        <p:spPr>
          <a:xfrm rot="10800000">
            <a:off x="3842200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51" name="Google Shape;1251;p39"/>
          <p:cNvCxnSpPr>
            <a:cxnSpLocks/>
          </p:cNvCxnSpPr>
          <p:nvPr/>
        </p:nvCxnSpPr>
        <p:spPr>
          <a:xfrm rot="10800000">
            <a:off x="5085771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HTML">
            <a:extLst>
              <a:ext uri="{FF2B5EF4-FFF2-40B4-BE49-F238E27FC236}">
                <a16:creationId xmlns:a16="http://schemas.microsoft.com/office/drawing/2014/main" id="{C91E5C05-A968-973E-9B60-8AD102AF282C}"/>
              </a:ext>
            </a:extLst>
          </p:cNvPr>
          <p:cNvSpPr txBox="1"/>
          <p:nvPr/>
        </p:nvSpPr>
        <p:spPr>
          <a:xfrm>
            <a:off x="446404" y="1706319"/>
            <a:ext cx="649521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HTML</a:t>
            </a:r>
          </a:p>
        </p:txBody>
      </p:sp>
      <p:sp>
        <p:nvSpPr>
          <p:cNvPr id="3" name="CSS">
            <a:extLst>
              <a:ext uri="{FF2B5EF4-FFF2-40B4-BE49-F238E27FC236}">
                <a16:creationId xmlns:a16="http://schemas.microsoft.com/office/drawing/2014/main" id="{739BDB7C-A1AE-7B3B-C5D3-70E412A3465A}"/>
              </a:ext>
            </a:extLst>
          </p:cNvPr>
          <p:cNvSpPr txBox="1"/>
          <p:nvPr/>
        </p:nvSpPr>
        <p:spPr>
          <a:xfrm>
            <a:off x="1137008" y="3495750"/>
            <a:ext cx="43610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dirty="0"/>
              <a:t>CSS</a:t>
            </a:r>
          </a:p>
        </p:txBody>
      </p:sp>
      <p:sp>
        <p:nvSpPr>
          <p:cNvPr id="4" name="Vuetify">
            <a:extLst>
              <a:ext uri="{FF2B5EF4-FFF2-40B4-BE49-F238E27FC236}">
                <a16:creationId xmlns:a16="http://schemas.microsoft.com/office/drawing/2014/main" id="{153CD335-B5AE-46D8-BB78-460369AAB0AA}"/>
              </a:ext>
            </a:extLst>
          </p:cNvPr>
          <p:cNvSpPr txBox="1"/>
          <p:nvPr/>
        </p:nvSpPr>
        <p:spPr>
          <a:xfrm>
            <a:off x="1694136" y="1706319"/>
            <a:ext cx="764268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 err="1"/>
              <a:t>Vuetify</a:t>
            </a:r>
            <a:endParaRPr dirty="0"/>
          </a:p>
        </p:txBody>
      </p:sp>
      <p:sp>
        <p:nvSpPr>
          <p:cNvPr id="5" name="Vue">
            <a:extLst>
              <a:ext uri="{FF2B5EF4-FFF2-40B4-BE49-F238E27FC236}">
                <a16:creationId xmlns:a16="http://schemas.microsoft.com/office/drawing/2014/main" id="{49B14B63-40A4-297C-94B0-0BA0CC3A6A51}"/>
              </a:ext>
            </a:extLst>
          </p:cNvPr>
          <p:cNvSpPr txBox="1"/>
          <p:nvPr/>
        </p:nvSpPr>
        <p:spPr>
          <a:xfrm>
            <a:off x="2310254" y="3577784"/>
            <a:ext cx="6630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dirty="0"/>
              <a:t>Vue</a:t>
            </a:r>
            <a:r>
              <a:rPr lang="en-US" dirty="0"/>
              <a:t>.js</a:t>
            </a:r>
            <a:endParaRPr dirty="0"/>
          </a:p>
        </p:txBody>
      </p:sp>
      <p:sp>
        <p:nvSpPr>
          <p:cNvPr id="6" name="JavaScript">
            <a:extLst>
              <a:ext uri="{FF2B5EF4-FFF2-40B4-BE49-F238E27FC236}">
                <a16:creationId xmlns:a16="http://schemas.microsoft.com/office/drawing/2014/main" id="{01236C10-881C-0FD2-8BA0-BE850CAC2ADF}"/>
              </a:ext>
            </a:extLst>
          </p:cNvPr>
          <p:cNvSpPr txBox="1"/>
          <p:nvPr/>
        </p:nvSpPr>
        <p:spPr>
          <a:xfrm>
            <a:off x="2853234" y="1713687"/>
            <a:ext cx="1021667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JavaScript</a:t>
            </a:r>
          </a:p>
        </p:txBody>
      </p:sp>
      <p:sp>
        <p:nvSpPr>
          <p:cNvPr id="7" name="mondoDB">
            <a:extLst>
              <a:ext uri="{FF2B5EF4-FFF2-40B4-BE49-F238E27FC236}">
                <a16:creationId xmlns:a16="http://schemas.microsoft.com/office/drawing/2014/main" id="{188751A3-972B-5B3A-BFBF-5F6480F3E0CF}"/>
              </a:ext>
            </a:extLst>
          </p:cNvPr>
          <p:cNvSpPr txBox="1"/>
          <p:nvPr/>
        </p:nvSpPr>
        <p:spPr>
          <a:xfrm>
            <a:off x="3508592" y="3577784"/>
            <a:ext cx="1033052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dirty="0" err="1"/>
              <a:t>mondoDB</a:t>
            </a:r>
            <a:endParaRPr dirty="0"/>
          </a:p>
        </p:txBody>
      </p:sp>
      <p:sp>
        <p:nvSpPr>
          <p:cNvPr id="8" name="node.js">
            <a:extLst>
              <a:ext uri="{FF2B5EF4-FFF2-40B4-BE49-F238E27FC236}">
                <a16:creationId xmlns:a16="http://schemas.microsoft.com/office/drawing/2014/main" id="{2278C6CE-3DFF-207A-35E7-86429D96BE10}"/>
              </a:ext>
            </a:extLst>
          </p:cNvPr>
          <p:cNvSpPr txBox="1"/>
          <p:nvPr/>
        </p:nvSpPr>
        <p:spPr>
          <a:xfrm>
            <a:off x="4174103" y="1732301"/>
            <a:ext cx="780453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node.js</a:t>
            </a:r>
          </a:p>
        </p:txBody>
      </p:sp>
      <p:sp>
        <p:nvSpPr>
          <p:cNvPr id="9" name="Illustrator">
            <a:extLst>
              <a:ext uri="{FF2B5EF4-FFF2-40B4-BE49-F238E27FC236}">
                <a16:creationId xmlns:a16="http://schemas.microsoft.com/office/drawing/2014/main" id="{9C865F2B-852A-9314-5B60-AAE3A361A8C5}"/>
              </a:ext>
            </a:extLst>
          </p:cNvPr>
          <p:cNvSpPr txBox="1"/>
          <p:nvPr/>
        </p:nvSpPr>
        <p:spPr>
          <a:xfrm>
            <a:off x="4796814" y="3570785"/>
            <a:ext cx="100715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dirty="0"/>
              <a:t>Illustrator</a:t>
            </a:r>
          </a:p>
        </p:txBody>
      </p:sp>
      <p:sp>
        <p:nvSpPr>
          <p:cNvPr id="10" name="Photoshop">
            <a:extLst>
              <a:ext uri="{FF2B5EF4-FFF2-40B4-BE49-F238E27FC236}">
                <a16:creationId xmlns:a16="http://schemas.microsoft.com/office/drawing/2014/main" id="{99AD9115-87F7-CCF2-98A3-F53D6698CF7C}"/>
              </a:ext>
            </a:extLst>
          </p:cNvPr>
          <p:cNvSpPr txBox="1"/>
          <p:nvPr/>
        </p:nvSpPr>
        <p:spPr>
          <a:xfrm>
            <a:off x="5378332" y="1725977"/>
            <a:ext cx="1107949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r>
              <a:rPr dirty="0"/>
              <a:t>Photoshop</a:t>
            </a:r>
          </a:p>
        </p:txBody>
      </p:sp>
      <p:sp>
        <p:nvSpPr>
          <p:cNvPr id="11" name="橢圓 89">
            <a:extLst>
              <a:ext uri="{FF2B5EF4-FFF2-40B4-BE49-F238E27FC236}">
                <a16:creationId xmlns:a16="http://schemas.microsoft.com/office/drawing/2014/main" id="{CC77D36F-B4D3-73A3-3F8A-DB280EF40833}"/>
              </a:ext>
            </a:extLst>
          </p:cNvPr>
          <p:cNvSpPr/>
          <p:nvPr/>
        </p:nvSpPr>
        <p:spPr>
          <a:xfrm>
            <a:off x="231698" y="83514"/>
            <a:ext cx="1272474" cy="1272474"/>
          </a:xfrm>
          <a:prstGeom prst="ellipse">
            <a:avLst/>
          </a:prstGeom>
          <a:solidFill>
            <a:srgbClr val="FFFFFF">
              <a:alpha val="8980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文字方塊 90">
            <a:extLst>
              <a:ext uri="{FF2B5EF4-FFF2-40B4-BE49-F238E27FC236}">
                <a16:creationId xmlns:a16="http://schemas.microsoft.com/office/drawing/2014/main" id="{4C1F0CB3-16E0-4B1E-FF0B-29E23BBBBCBC}"/>
              </a:ext>
            </a:extLst>
          </p:cNvPr>
          <p:cNvSpPr txBox="1"/>
          <p:nvPr/>
        </p:nvSpPr>
        <p:spPr>
          <a:xfrm>
            <a:off x="453992" y="293874"/>
            <a:ext cx="827886" cy="861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500" spc="3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rPr b="1" dirty="0" err="1"/>
              <a:t>使用技術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3" grpId="0" animBg="1"/>
      <p:bldP spid="1224" grpId="0" animBg="1"/>
      <p:bldP spid="1225" grpId="0" animBg="1"/>
      <p:bldP spid="1226" grpId="0" animBg="1"/>
      <p:bldP spid="1227" grpId="0" animBg="1"/>
      <p:bldP spid="1228" grpId="0" animBg="1"/>
      <p:bldP spid="1229" grpId="0" animBg="1"/>
      <p:bldP spid="1230" grpId="0" animBg="1"/>
      <p:bldP spid="1231" grpId="0" animBg="1"/>
      <p:bldP spid="1232" grpId="0" animBg="1"/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p50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E0C2F669-A7CC-6D0A-9E58-4452668F346B}"/>
              </a:ext>
            </a:extLst>
          </p:cNvPr>
          <p:cNvSpPr/>
          <p:nvPr/>
        </p:nvSpPr>
        <p:spPr>
          <a:xfrm>
            <a:off x="5459840" y="861415"/>
            <a:ext cx="1207362" cy="1207362"/>
          </a:xfrm>
          <a:prstGeom prst="ellipse">
            <a:avLst/>
          </a:prstGeom>
          <a:solidFill>
            <a:srgbClr val="FFE2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08ED1DDB-6A0F-6A93-8067-90FA0DD7FA47}"/>
              </a:ext>
            </a:extLst>
          </p:cNvPr>
          <p:cNvSpPr/>
          <p:nvPr/>
        </p:nvSpPr>
        <p:spPr>
          <a:xfrm>
            <a:off x="3638988" y="823278"/>
            <a:ext cx="1207362" cy="1207362"/>
          </a:xfrm>
          <a:prstGeom prst="ellipse">
            <a:avLst/>
          </a:prstGeom>
          <a:solidFill>
            <a:srgbClr val="FDD3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C43187C8-D494-FD35-64E6-993EFE276784}"/>
              </a:ext>
            </a:extLst>
          </p:cNvPr>
          <p:cNvSpPr/>
          <p:nvPr/>
        </p:nvSpPr>
        <p:spPr>
          <a:xfrm>
            <a:off x="1723562" y="858669"/>
            <a:ext cx="1207362" cy="1207362"/>
          </a:xfrm>
          <a:prstGeom prst="ellipse">
            <a:avLst/>
          </a:prstGeom>
          <a:solidFill>
            <a:srgbClr val="EFE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9F132A7-D161-E1AE-F6BA-94C1F3C8D841}"/>
              </a:ext>
            </a:extLst>
          </p:cNvPr>
          <p:cNvSpPr/>
          <p:nvPr/>
        </p:nvSpPr>
        <p:spPr>
          <a:xfrm>
            <a:off x="2930924" y="3314909"/>
            <a:ext cx="1207362" cy="1207362"/>
          </a:xfrm>
          <a:prstGeom prst="ellipse">
            <a:avLst/>
          </a:prstGeom>
          <a:solidFill>
            <a:srgbClr val="EA4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F55A533-ED74-D01F-006D-2CDA014C8058}"/>
              </a:ext>
            </a:extLst>
          </p:cNvPr>
          <p:cNvSpPr/>
          <p:nvPr/>
        </p:nvSpPr>
        <p:spPr>
          <a:xfrm>
            <a:off x="4845092" y="3314909"/>
            <a:ext cx="1207362" cy="1207362"/>
          </a:xfrm>
          <a:prstGeom prst="ellipse">
            <a:avLst/>
          </a:prstGeom>
          <a:solidFill>
            <a:srgbClr val="05A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146BDA-67E8-85CD-149B-80446B6F9749}"/>
              </a:ext>
            </a:extLst>
          </p:cNvPr>
          <p:cNvSpPr txBox="1"/>
          <p:nvPr/>
        </p:nvSpPr>
        <p:spPr>
          <a:xfrm>
            <a:off x="3863597" y="2231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主要搭配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D55D639-8190-68AA-0FE6-474F5EF8A7C6}"/>
              </a:ext>
            </a:extLst>
          </p:cNvPr>
          <p:cNvSpPr txBox="1"/>
          <p:nvPr/>
        </p:nvSpPr>
        <p:spPr>
          <a:xfrm>
            <a:off x="3888008" y="278994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/>
              <a:t>選項按鈕</a:t>
            </a: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898B7FC4-3E9D-4CC8-A8F7-E3266E8A8283}"/>
              </a:ext>
            </a:extLst>
          </p:cNvPr>
          <p:cNvSpPr/>
          <p:nvPr/>
        </p:nvSpPr>
        <p:spPr>
          <a:xfrm>
            <a:off x="6580409" y="3304571"/>
            <a:ext cx="1207362" cy="1207362"/>
          </a:xfrm>
          <a:prstGeom prst="ellipse">
            <a:avLst/>
          </a:prstGeom>
          <a:solidFill>
            <a:srgbClr val="5E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1E94957-FE8A-D410-550E-6C559AB53244}"/>
              </a:ext>
            </a:extLst>
          </p:cNvPr>
          <p:cNvSpPr/>
          <p:nvPr/>
        </p:nvSpPr>
        <p:spPr>
          <a:xfrm>
            <a:off x="1119881" y="3304571"/>
            <a:ext cx="1207362" cy="1207362"/>
          </a:xfrm>
          <a:prstGeom prst="ellipse">
            <a:avLst/>
          </a:prstGeom>
          <a:solidFill>
            <a:srgbClr val="5A7A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89">
            <a:extLst>
              <a:ext uri="{FF2B5EF4-FFF2-40B4-BE49-F238E27FC236}">
                <a16:creationId xmlns:a16="http://schemas.microsoft.com/office/drawing/2014/main" id="{5260182C-A88D-1817-C6CE-F001A2B0AFD4}"/>
              </a:ext>
            </a:extLst>
          </p:cNvPr>
          <p:cNvSpPr/>
          <p:nvPr/>
        </p:nvSpPr>
        <p:spPr>
          <a:xfrm>
            <a:off x="230246" y="83514"/>
            <a:ext cx="1272474" cy="1272474"/>
          </a:xfrm>
          <a:prstGeom prst="ellipse">
            <a:avLst/>
          </a:prstGeom>
          <a:gradFill flip="none" rotWithShape="1">
            <a:gsLst>
              <a:gs pos="50000">
                <a:srgbClr val="FDD31C">
                  <a:alpha val="50000"/>
                </a:srgbClr>
              </a:gs>
              <a:gs pos="0">
                <a:srgbClr val="EBEBEB"/>
              </a:gs>
              <a:gs pos="94000">
                <a:srgbClr val="FFE2B6"/>
              </a:gs>
            </a:gsLst>
            <a:lin ang="5400000" scaled="1"/>
            <a:tileRect/>
          </a:gra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文字方塊 90">
            <a:extLst>
              <a:ext uri="{FF2B5EF4-FFF2-40B4-BE49-F238E27FC236}">
                <a16:creationId xmlns:a16="http://schemas.microsoft.com/office/drawing/2014/main" id="{F63AF841-8E6B-C0ED-7B82-4568CB307495}"/>
              </a:ext>
            </a:extLst>
          </p:cNvPr>
          <p:cNvSpPr txBox="1"/>
          <p:nvPr/>
        </p:nvSpPr>
        <p:spPr>
          <a:xfrm>
            <a:off x="453992" y="481224"/>
            <a:ext cx="827886" cy="4770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500" spc="300">
                <a:solidFill>
                  <a:srgbClr val="595959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</a:lstStyle>
          <a:p>
            <a:r>
              <a:rPr lang="zh-TW" altLang="en-US" b="1" dirty="0"/>
              <a:t>顏色</a:t>
            </a:r>
            <a:endParaRPr b="1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3274107-B76D-21AA-CA9A-BD6D94CCE7AC}"/>
              </a:ext>
            </a:extLst>
          </p:cNvPr>
          <p:cNvSpPr/>
          <p:nvPr/>
        </p:nvSpPr>
        <p:spPr>
          <a:xfrm rot="10800000">
            <a:off x="359452" y="2671761"/>
            <a:ext cx="922425" cy="369332"/>
          </a:xfrm>
          <a:prstGeom prst="roundRect">
            <a:avLst/>
          </a:prstGeom>
          <a:gradFill flip="none" rotWithShape="1">
            <a:gsLst>
              <a:gs pos="34000">
                <a:srgbClr val="EA4738">
                  <a:alpha val="50000"/>
                </a:srgbClr>
              </a:gs>
              <a:gs pos="0">
                <a:srgbClr val="5A7AB5"/>
              </a:gs>
              <a:gs pos="67000">
                <a:srgbClr val="05AC54"/>
              </a:gs>
              <a:gs pos="100000">
                <a:srgbClr val="5EC5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3">
            <a:extLst>
              <a:ext uri="{FF2B5EF4-FFF2-40B4-BE49-F238E27FC236}">
                <a16:creationId xmlns:a16="http://schemas.microsoft.com/office/drawing/2014/main" id="{D724E27B-660C-B672-708D-00FED948C07F}"/>
              </a:ext>
            </a:extLst>
          </p:cNvPr>
          <p:cNvSpPr/>
          <p:nvPr/>
        </p:nvSpPr>
        <p:spPr>
          <a:xfrm>
            <a:off x="2499081" y="369430"/>
            <a:ext cx="4145837" cy="4145838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" name="Google Shape;1190;p35">
            <a:extLst>
              <a:ext uri="{FF2B5EF4-FFF2-40B4-BE49-F238E27FC236}">
                <a16:creationId xmlns:a16="http://schemas.microsoft.com/office/drawing/2014/main" id="{34ABFF0D-73F3-0C26-27A7-46F14DBE7108}"/>
              </a:ext>
            </a:extLst>
          </p:cNvPr>
          <p:cNvSpPr txBox="1">
            <a:spLocks/>
          </p:cNvSpPr>
          <p:nvPr/>
        </p:nvSpPr>
        <p:spPr>
          <a:xfrm>
            <a:off x="2914445" y="1862449"/>
            <a:ext cx="38289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Light"/>
              <a:buNone/>
              <a:defRPr sz="3200" b="0" i="0" u="none" strike="noStrike" cap="non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defRPr>
            </a:lvl9pPr>
          </a:lstStyle>
          <a:p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Thanks!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9" y="2817951"/>
            <a:ext cx="1714500" cy="149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" name="Google Shape;891;p15"/>
          <p:cNvPicPr preferRelativeResize="0"/>
          <p:nvPr/>
        </p:nvPicPr>
        <p:blipFill rotWithShape="1">
          <a:blip r:embed="rId3">
            <a:alphaModFix/>
          </a:blip>
          <a:srcRect t="13159" b="58194"/>
          <a:stretch/>
        </p:blipFill>
        <p:spPr>
          <a:xfrm>
            <a:off x="2691011" y="2037698"/>
            <a:ext cx="6600848" cy="3105802"/>
          </a:xfrm>
          <a:custGeom>
            <a:avLst/>
            <a:gdLst/>
            <a:ahLst/>
            <a:cxnLst/>
            <a:rect l="l" t="t" r="r" b="b"/>
            <a:pathLst>
              <a:path w="20752" h="21433" extrusionOk="0">
                <a:moveTo>
                  <a:pt x="10606" y="9"/>
                </a:moveTo>
                <a:cubicBezTo>
                  <a:pt x="9647" y="90"/>
                  <a:pt x="8682" y="680"/>
                  <a:pt x="7798" y="1831"/>
                </a:cubicBezTo>
                <a:cubicBezTo>
                  <a:pt x="6605" y="3386"/>
                  <a:pt x="5698" y="5808"/>
                  <a:pt x="5232" y="8676"/>
                </a:cubicBezTo>
                <a:cubicBezTo>
                  <a:pt x="3308" y="6911"/>
                  <a:pt x="1096" y="8902"/>
                  <a:pt x="292" y="13126"/>
                </a:cubicBezTo>
                <a:cubicBezTo>
                  <a:pt x="-235" y="15893"/>
                  <a:pt x="-40" y="19071"/>
                  <a:pt x="802" y="21433"/>
                </a:cubicBezTo>
                <a:lnTo>
                  <a:pt x="20017" y="21433"/>
                </a:lnTo>
                <a:cubicBezTo>
                  <a:pt x="21365" y="16959"/>
                  <a:pt x="20806" y="10934"/>
                  <a:pt x="18768" y="7975"/>
                </a:cubicBezTo>
                <a:cubicBezTo>
                  <a:pt x="18044" y="6924"/>
                  <a:pt x="17196" y="6363"/>
                  <a:pt x="16328" y="6363"/>
                </a:cubicBezTo>
                <a:cubicBezTo>
                  <a:pt x="16202" y="6363"/>
                  <a:pt x="16078" y="6377"/>
                  <a:pt x="15954" y="6399"/>
                </a:cubicBezTo>
                <a:cubicBezTo>
                  <a:pt x="14801" y="2134"/>
                  <a:pt x="12715" y="-167"/>
                  <a:pt x="10606" y="9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892" name="Google Shape;892;p15"/>
          <p:cNvSpPr txBox="1">
            <a:spLocks noGrp="1"/>
          </p:cNvSpPr>
          <p:nvPr>
            <p:ph type="ctrTitle" idx="4294967295"/>
          </p:nvPr>
        </p:nvSpPr>
        <p:spPr>
          <a:xfrm>
            <a:off x="749061" y="687745"/>
            <a:ext cx="3828900" cy="72252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800" dirty="0">
                <a:solidFill>
                  <a:schemeClr val="lt1"/>
                </a:solidFill>
              </a:rPr>
              <a:t>主題說明</a:t>
            </a:r>
            <a:r>
              <a:rPr lang="en-US" altLang="zh-TW" sz="7200" dirty="0">
                <a:solidFill>
                  <a:schemeClr val="lt1"/>
                </a:solidFill>
              </a:rPr>
              <a:t/>
            </a:r>
            <a:br>
              <a:rPr lang="en-US" altLang="zh-TW" sz="7200" dirty="0">
                <a:solidFill>
                  <a:schemeClr val="lt1"/>
                </a:solidFill>
              </a:rPr>
            </a:br>
            <a:r>
              <a:rPr lang="zh-TW" altLang="en-US" sz="1800" dirty="0" smtClean="0">
                <a:solidFill>
                  <a:schemeClr val="lt1"/>
                </a:solidFill>
              </a:rPr>
              <a:t>原由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893" name="Google Shape;893;p15"/>
          <p:cNvSpPr txBox="1">
            <a:spLocks noGrp="1"/>
          </p:cNvSpPr>
          <p:nvPr>
            <p:ph type="subTitle" idx="4294967295"/>
          </p:nvPr>
        </p:nvSpPr>
        <p:spPr>
          <a:xfrm>
            <a:off x="642822" y="2073234"/>
            <a:ext cx="4041378" cy="258490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endParaRPr lang="en-US" altLang="zh-TW" sz="1800" b="1" dirty="0" smtClean="0"/>
          </a:p>
          <a:p>
            <a:pPr marL="0" indent="0">
              <a:buNone/>
            </a:pPr>
            <a:r>
              <a:rPr lang="zh-TW" altLang="en-US" sz="1800" b="1" dirty="0" smtClean="0"/>
              <a:t>順應</a:t>
            </a:r>
            <a:r>
              <a:rPr lang="zh-TW" altLang="en-US" sz="1800" b="1" dirty="0"/>
              <a:t>資訊科技之發展提供行政服務之革新，讓使用者可以突破時空的限制，無論身處何時何地，只要利用個人電腦或是行動裝置，使用網頁瀏覽器即 可線上進行請假、審核假單、查詢請假紀錄或列印統計報表。 </a:t>
            </a:r>
            <a:endParaRPr lang="en-US" altLang="zh-TW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</p:txBody>
      </p:sp>
      <p:sp>
        <p:nvSpPr>
          <p:cNvPr id="894" name="Google Shape;894;p15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026" name="Picture 2" descr="想找理想工作，「怎麼問」比怎麼答還重要！2個情境問題看出主管能力和公司文化適不適合你－聊聊商業思維｜商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61" y="346596"/>
            <a:ext cx="284797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7AF35999-65ED-3EB9-9C9F-0DAACDD7DB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1464218"/>
              </p:ext>
            </p:extLst>
          </p:nvPr>
        </p:nvGraphicFramePr>
        <p:xfrm>
          <a:off x="303021" y="131618"/>
          <a:ext cx="8376851" cy="488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" name="文字方塊 25">
            <a:extLst>
              <a:ext uri="{FF2B5EF4-FFF2-40B4-BE49-F238E27FC236}">
                <a16:creationId xmlns:a16="http://schemas.microsoft.com/office/drawing/2014/main" id="{1D282A5E-248D-3B56-F4C5-2006399ED155}"/>
              </a:ext>
            </a:extLst>
          </p:cNvPr>
          <p:cNvSpPr txBox="1"/>
          <p:nvPr/>
        </p:nvSpPr>
        <p:spPr>
          <a:xfrm>
            <a:off x="824345" y="498764"/>
            <a:ext cx="1794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bg1"/>
                </a:solidFill>
              </a:rPr>
              <a:t>架構圖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1" name="Google Shape;961;p22"/>
          <p:cNvPicPr preferRelativeResize="0"/>
          <p:nvPr/>
        </p:nvPicPr>
        <p:blipFill rotWithShape="1">
          <a:blip r:embed="rId3">
            <a:alphaModFix/>
          </a:blip>
          <a:srcRect t="14625" b="14618"/>
          <a:stretch/>
        </p:blipFill>
        <p:spPr>
          <a:xfrm>
            <a:off x="3149321" y="2037704"/>
            <a:ext cx="6600848" cy="3105802"/>
          </a:xfrm>
          <a:custGeom>
            <a:avLst/>
            <a:gdLst/>
            <a:ahLst/>
            <a:cxnLst/>
            <a:rect l="l" t="t" r="r" b="b"/>
            <a:pathLst>
              <a:path w="20752" h="21433" extrusionOk="0">
                <a:moveTo>
                  <a:pt x="10606" y="9"/>
                </a:moveTo>
                <a:cubicBezTo>
                  <a:pt x="9647" y="90"/>
                  <a:pt x="8682" y="680"/>
                  <a:pt x="7798" y="1831"/>
                </a:cubicBezTo>
                <a:cubicBezTo>
                  <a:pt x="6605" y="3386"/>
                  <a:pt x="5698" y="5808"/>
                  <a:pt x="5232" y="8676"/>
                </a:cubicBezTo>
                <a:cubicBezTo>
                  <a:pt x="3308" y="6911"/>
                  <a:pt x="1096" y="8902"/>
                  <a:pt x="292" y="13126"/>
                </a:cubicBezTo>
                <a:cubicBezTo>
                  <a:pt x="-235" y="15893"/>
                  <a:pt x="-40" y="19071"/>
                  <a:pt x="802" y="21433"/>
                </a:cubicBezTo>
                <a:lnTo>
                  <a:pt x="20017" y="21433"/>
                </a:lnTo>
                <a:cubicBezTo>
                  <a:pt x="21365" y="16959"/>
                  <a:pt x="20806" y="10934"/>
                  <a:pt x="18768" y="7975"/>
                </a:cubicBezTo>
                <a:cubicBezTo>
                  <a:pt x="18044" y="6924"/>
                  <a:pt x="17196" y="6363"/>
                  <a:pt x="16328" y="6363"/>
                </a:cubicBezTo>
                <a:cubicBezTo>
                  <a:pt x="16202" y="6363"/>
                  <a:pt x="16078" y="6377"/>
                  <a:pt x="15954" y="6399"/>
                </a:cubicBezTo>
                <a:cubicBezTo>
                  <a:pt x="14801" y="2134"/>
                  <a:pt x="12715" y="-167"/>
                  <a:pt x="10606" y="9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962" name="Google Shape;962;p22"/>
          <p:cNvSpPr txBox="1">
            <a:spLocks noGrp="1"/>
          </p:cNvSpPr>
          <p:nvPr>
            <p:ph type="title"/>
          </p:nvPr>
        </p:nvSpPr>
        <p:spPr>
          <a:xfrm>
            <a:off x="550500" y="1140800"/>
            <a:ext cx="40722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dirty="0"/>
              <a:t>前台介紹</a:t>
            </a:r>
            <a:endParaRPr sz="2800" dirty="0"/>
          </a:p>
        </p:txBody>
      </p:sp>
      <p:sp>
        <p:nvSpPr>
          <p:cNvPr id="963" name="Google Shape;963;p22"/>
          <p:cNvSpPr txBox="1">
            <a:spLocks noGrp="1"/>
          </p:cNvSpPr>
          <p:nvPr>
            <p:ph type="body" idx="1"/>
          </p:nvPr>
        </p:nvSpPr>
        <p:spPr>
          <a:xfrm>
            <a:off x="550500" y="1706225"/>
            <a:ext cx="4072200" cy="1277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zh-TW" altLang="en-US" sz="1500" dirty="0" smtClean="0"/>
              <a:t>登入</a:t>
            </a:r>
            <a:endParaRPr lang="en-US" altLang="zh-TW" sz="1500" dirty="0" smtClean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zh-TW" altLang="en-US" sz="1500" dirty="0" smtClean="0"/>
              <a:t>註冊</a:t>
            </a:r>
            <a:endParaRPr lang="en-US" altLang="zh-TW" sz="1500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zh-TW" altLang="en-US" sz="1500" dirty="0" smtClean="0"/>
              <a:t>申請</a:t>
            </a:r>
            <a:r>
              <a:rPr lang="zh-TW" altLang="en-US" sz="1500" dirty="0"/>
              <a:t>休假</a:t>
            </a:r>
            <a:endParaRPr lang="en-US" altLang="zh-TW" sz="1500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zh-TW" altLang="en-US" sz="1500" dirty="0"/>
              <a:t>未銷假紀錄</a:t>
            </a:r>
            <a:endParaRPr lang="en-US" altLang="zh-TW" sz="1500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zh-TW" altLang="en-US" sz="1500" dirty="0"/>
              <a:t>請假明細</a:t>
            </a:r>
            <a:endParaRPr lang="en-US" altLang="zh-TW" sz="1500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zh-TW" altLang="en-US" sz="1500" dirty="0"/>
              <a:t>行事曆</a:t>
            </a:r>
            <a:endParaRPr lang="en-US" altLang="zh-TW" sz="1500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lang="en-US" altLang="zh-TW" sz="1500" dirty="0"/>
          </a:p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endParaRPr sz="1500" dirty="0"/>
          </a:p>
        </p:txBody>
      </p:sp>
      <p:sp>
        <p:nvSpPr>
          <p:cNvPr id="964" name="Google Shape;964;p22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2376E5-9951-9FA7-179C-07BAA4C170BA}"/>
              </a:ext>
            </a:extLst>
          </p:cNvPr>
          <p:cNvSpPr/>
          <p:nvPr/>
        </p:nvSpPr>
        <p:spPr>
          <a:xfrm>
            <a:off x="1085850" y="568586"/>
            <a:ext cx="1015663" cy="3465941"/>
          </a:xfrm>
          <a:prstGeom prst="rect">
            <a:avLst/>
          </a:prstGeom>
          <a:noFill/>
        </p:spPr>
        <p:txBody>
          <a:bodyPr vert="eaVert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首頁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00" y="86149"/>
            <a:ext cx="3600000" cy="4910271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53" y="3527840"/>
            <a:ext cx="1372220" cy="12001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878" y="3527840"/>
            <a:ext cx="14192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2376E5-9951-9FA7-179C-07BAA4C170BA}"/>
              </a:ext>
            </a:extLst>
          </p:cNvPr>
          <p:cNvSpPr/>
          <p:nvPr/>
        </p:nvSpPr>
        <p:spPr>
          <a:xfrm>
            <a:off x="1085850" y="568586"/>
            <a:ext cx="1015663" cy="3465941"/>
          </a:xfrm>
          <a:prstGeom prst="rect">
            <a:avLst/>
          </a:prstGeom>
          <a:noFill/>
        </p:spPr>
        <p:txBody>
          <a:bodyPr vert="eaVert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登入頁面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00" y="80780"/>
            <a:ext cx="3600000" cy="4910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2376E5-9951-9FA7-179C-07BAA4C170BA}"/>
              </a:ext>
            </a:extLst>
          </p:cNvPr>
          <p:cNvSpPr/>
          <p:nvPr/>
        </p:nvSpPr>
        <p:spPr>
          <a:xfrm>
            <a:off x="1085850" y="568586"/>
            <a:ext cx="1015663" cy="3465941"/>
          </a:xfrm>
          <a:prstGeom prst="rect">
            <a:avLst/>
          </a:prstGeom>
          <a:noFill/>
        </p:spPr>
        <p:txBody>
          <a:bodyPr vert="eaVert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註冊頁面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236658-E89D-1C97-2E2D-9CEF9D1DB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650" y="116615"/>
            <a:ext cx="3600000" cy="491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7"/>
          <p:cNvSpPr txBox="1">
            <a:spLocks noGrp="1"/>
          </p:cNvSpPr>
          <p:nvPr>
            <p:ph type="sldNum" idx="12"/>
          </p:nvPr>
        </p:nvSpPr>
        <p:spPr>
          <a:xfrm>
            <a:off x="4297650" y="45974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2376E5-9951-9FA7-179C-07BAA4C170BA}"/>
              </a:ext>
            </a:extLst>
          </p:cNvPr>
          <p:cNvSpPr/>
          <p:nvPr/>
        </p:nvSpPr>
        <p:spPr>
          <a:xfrm>
            <a:off x="1085850" y="231914"/>
            <a:ext cx="1015663" cy="3802614"/>
          </a:xfrm>
          <a:prstGeom prst="rect">
            <a:avLst/>
          </a:prstGeom>
          <a:noFill/>
        </p:spPr>
        <p:txBody>
          <a:bodyPr vert="eaVert" wrap="square" lIns="91440" tIns="45720" rIns="91440" bIns="45720" anchor="ctr" anchorCtr="0">
            <a:spAutoFit/>
          </a:bodyPr>
          <a:lstStyle/>
          <a:p>
            <a:pPr algn="ctr"/>
            <a:r>
              <a:rPr lang="zh-TW" alt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使用者</a:t>
            </a:r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功能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192" y="231914"/>
            <a:ext cx="136496" cy="136496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681414" y="36841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000" y="127384"/>
            <a:ext cx="3600000" cy="4910271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983752" y="1765810"/>
            <a:ext cx="388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478" y="163666"/>
            <a:ext cx="136496" cy="136496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5699700" y="300162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965466" y="2480895"/>
            <a:ext cx="388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+1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35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Bianca template">
  <a:themeElements>
    <a:clrScheme name="Custom 347">
      <a:dk1>
        <a:srgbClr val="192D49"/>
      </a:dk1>
      <a:lt1>
        <a:srgbClr val="FFFFFF"/>
      </a:lt1>
      <a:dk2>
        <a:srgbClr val="9199A0"/>
      </a:dk2>
      <a:lt2>
        <a:srgbClr val="E0E8F0"/>
      </a:lt2>
      <a:accent1>
        <a:srgbClr val="5B87C8"/>
      </a:accent1>
      <a:accent2>
        <a:srgbClr val="9DC0EA"/>
      </a:accent2>
      <a:accent3>
        <a:srgbClr val="C5E0FE"/>
      </a:accent3>
      <a:accent4>
        <a:srgbClr val="F8DB51"/>
      </a:accent4>
      <a:accent5>
        <a:srgbClr val="F7A479"/>
      </a:accent5>
      <a:accent6>
        <a:srgbClr val="F37474"/>
      </a:accent6>
      <a:hlink>
        <a:srgbClr val="224C8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242</Words>
  <Application>Microsoft Office PowerPoint</Application>
  <PresentationFormat>如螢幕大小 (16:9)</PresentationFormat>
  <Paragraphs>114</Paragraphs>
  <Slides>28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微軟正黑體</vt:lpstr>
      <vt:lpstr>新細明體</vt:lpstr>
      <vt:lpstr>Space Grotesk Light</vt:lpstr>
      <vt:lpstr>Arial</vt:lpstr>
      <vt:lpstr>PT Sans</vt:lpstr>
      <vt:lpstr>Space Grotesk</vt:lpstr>
      <vt:lpstr>Calibri</vt:lpstr>
      <vt:lpstr>微軟正黑體</vt:lpstr>
      <vt:lpstr>Bianca template</vt:lpstr>
      <vt:lpstr>網頁前端專題報告   </vt:lpstr>
      <vt:lpstr>目錄</vt:lpstr>
      <vt:lpstr>主題說明 原由</vt:lpstr>
      <vt:lpstr>PowerPoint 簡報</vt:lpstr>
      <vt:lpstr>前台介紹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後台介紹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專案報告</dc:title>
  <dc:creator>user</dc:creator>
  <cp:lastModifiedBy>USER</cp:lastModifiedBy>
  <cp:revision>17</cp:revision>
  <dcterms:modified xsi:type="dcterms:W3CDTF">2023-01-18T03:41:00Z</dcterms:modified>
</cp:coreProperties>
</file>