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6" r:id="rId3"/>
    <p:sldMasterId id="214748371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Fjalla One"/>
      <p:regular r:id="rId26"/>
    </p:embeddedFont>
    <p:embeddedFont>
      <p:font typeface="Montserrat Medium"/>
      <p:regular r:id="rId27"/>
      <p:bold r:id="rId28"/>
      <p:italic r:id="rId29"/>
      <p:boldItalic r:id="rId30"/>
    </p:embeddedFont>
    <p:embeddedFont>
      <p:font typeface="Oswald SemiBold"/>
      <p:regular r:id="rId31"/>
      <p:bold r:id="rId32"/>
    </p:embeddedFont>
    <p:embeddedFont>
      <p:font typeface="Oswald"/>
      <p:regular r:id="rId33"/>
      <p:bold r:id="rId34"/>
    </p:embeddedFont>
    <p:embeddedFont>
      <p:font typeface="Barlow Semi Condense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FjallaOne-regular.fntdata"/><Relationship Id="rId25" Type="http://schemas.openxmlformats.org/officeDocument/2006/relationships/font" Target="fonts/Roboto-bold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SemiBold-regular.fntdata"/><Relationship Id="rId30" Type="http://schemas.openxmlformats.org/officeDocument/2006/relationships/font" Target="fonts/MontserratMedium-boldItalic.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OswaldSemiBold-bold.fntdata"/><Relationship Id="rId13" Type="http://schemas.openxmlformats.org/officeDocument/2006/relationships/slide" Target="slides/slide8.xml"/><Relationship Id="rId35" Type="http://schemas.openxmlformats.org/officeDocument/2006/relationships/font" Target="fonts/BarlowSemiCondensed-regular.fntdata"/><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37" Type="http://schemas.openxmlformats.org/officeDocument/2006/relationships/font" Target="fonts/BarlowSemiCondensed-italic.fntdata"/><Relationship Id="rId14" Type="http://schemas.openxmlformats.org/officeDocument/2006/relationships/slide" Target="slides/slide9.xml"/><Relationship Id="rId36" Type="http://schemas.openxmlformats.org/officeDocument/2006/relationships/font" Target="fonts/BarlowSemiCondensed-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BarlowSemiCondense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a98e5f90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a98e5f90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280b9e61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280b9e61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Preset Memories to store the image of menu logos, letters, numbers.</a:t>
            </a:r>
            <a:endParaRPr/>
          </a:p>
          <a:p>
            <a:pPr indent="0" lvl="0" marL="0" rtl="0" algn="l">
              <a:spcBef>
                <a:spcPts val="0"/>
              </a:spcBef>
              <a:spcAft>
                <a:spcPts val="0"/>
              </a:spcAft>
              <a:buNone/>
            </a:pPr>
            <a:r>
              <a:rPr lang="en"/>
              <a:t>There is a frame </a:t>
            </a:r>
            <a:r>
              <a:rPr lang="en"/>
              <a:t>buffer</a:t>
            </a:r>
            <a:r>
              <a:rPr lang="en"/>
              <a:t> storing the RGB data displayed on the VGA where there is direct memory access between the memory buffer and AXI-stream video target peripherals.</a:t>
            </a:r>
            <a:endParaRPr/>
          </a:p>
          <a:p>
            <a:pPr indent="0" lvl="0" marL="0" rtl="0" algn="l">
              <a:spcBef>
                <a:spcPts val="0"/>
              </a:spcBef>
              <a:spcAft>
                <a:spcPts val="0"/>
              </a:spcAft>
              <a:buNone/>
            </a:pPr>
            <a:r>
              <a:rPr lang="en"/>
              <a:t>There is another memory array whose size the same as the frame buffer, which stores only the drawing data, excluding some GUI components such as the cursors of the pen and the </a:t>
            </a:r>
            <a:r>
              <a:rPr lang="en"/>
              <a:t>eraser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divide our proposed functions into 6 modes, and detect the rising edge of the button to switch modes. In draw/erase mode, the camera detects the position of flashlight and display it onto the VGA. The button also acts as an enable signal when users can input their drawing traces onto the display. In line/weight and colour switch mode, users can switch the width of lines and the colour of the pen and text. We have a custom colour code function where the user type the hex code of a colour to customize it through keyboard input. In text mode, user can use the flashlight to select the starting position of the text and then type. In Clear mode, the canvas will reset to blank to start a new drawing.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22812f391c1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22812f391c1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will be talking about our design process and measure of success. The design process can be broken down into two parts. The first part is to make the individual peripheral work as expected. We wrote specific testbenches to ensure each peripheral’s functionality. The second part is to integrate these peripherals in a specific order. We use the working VGA as the base system since VGA is the most </a:t>
            </a:r>
            <a:r>
              <a:rPr lang="en"/>
              <a:t>important component in the entire system not only because it needs to displaying the drawing traces, but also acts as a visual debugging tool. Because Our project has a lot of visuals and does not really have any quantitative measure of success. So VGA can help us debug later on. Then we integrate the camera into the system since it is the major component of our project, and ensures that the camera can capture certain object and sends the correct location to the VGA. And then, the capacitive button is integrated as a enabling controller, and finally the keyboard and the audio that are minor and relatively independent components.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2812f391c1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2812f391c1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project uses a lot of different peripherals, we managed our team in the following ways. The team will be broken down into two groups at first, and each group will research and work on a different peripheral. Once both groups finish their parts, one person from each group will work together to integrate the peripheral that just achieved its own functional correctness. The rest of the group will then start looking at the new peripherals. Once the integration has finished, both </a:t>
            </a:r>
            <a:r>
              <a:rPr lang="en"/>
              <a:t>designer</a:t>
            </a:r>
            <a:r>
              <a:rPr lang="en"/>
              <a:t> will then get back to their original group to </a:t>
            </a:r>
            <a:r>
              <a:rPr lang="en"/>
              <a:t>continuing</a:t>
            </a:r>
            <a:r>
              <a:rPr lang="en"/>
              <a:t> working on the next peripheral. We kept this flow of designing among all four of us and we hold frequent meetings to ensure everyone is at the same pace.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22812f391c1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22812f391c1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what we’ve learned. From this project, we learned a lot both from the technical side and the management side. On the technical side, we learned how to use the Vivado CAD tool in general, we learned how to implement different PMOD peripherals and maps them onto the FPGA </a:t>
            </a:r>
            <a:r>
              <a:rPr lang="en"/>
              <a:t>through</a:t>
            </a:r>
            <a:r>
              <a:rPr lang="en"/>
              <a:t> constraint files. We learned how to wrap custom IP blocks with AXI interfaces so that they can communicate with other blocks. And we learned how to integrate different peripherals while </a:t>
            </a:r>
            <a:r>
              <a:rPr lang="en"/>
              <a:t>maintaining</a:t>
            </a:r>
            <a:r>
              <a:rPr lang="en"/>
              <a:t> the correct </a:t>
            </a:r>
            <a:r>
              <a:rPr lang="en"/>
              <a:t>synchronization</a:t>
            </a:r>
            <a:r>
              <a:rPr lang="en"/>
              <a:t> of timing among all of the </a:t>
            </a:r>
            <a:r>
              <a:rPr lang="en"/>
              <a:t>peripherals. On the management side, we realized that hardware system development is actually quite different from the software development that we used to have in most of the undergrad courses. For example, version control was easy in software development but hard for us since there is no version control tools we could use, and we had to merge code manually. That’s what we’ve learned, and we can start the demo.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a9b9cfb6b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a9b9cfb6b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1617ad6071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1617ad6071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22812f391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22812f391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proposed design from before, the system has a hierarchical bus topology in which the AXI interconnect is the main bus for the Microblaze to communicate with other blocks, and the output bus is solely used for VGA and audio output. However, We decide to make a few changes to the architecture.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22812f391c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22812f391c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have decided to create a custom IP for the the camera capturing functionality. We implemented the whole protocol in verilog and the output of the camera capture IP will be fed into the image processing unit directly.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1f609344fa8_2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1f609344fa8_2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Here I present our </a:t>
            </a:r>
            <a:r>
              <a:rPr lang="en" sz="1500"/>
              <a:t>system overview. The design is in composite of several functional units including the VGA stream out module in red, the camera stream in block in green, the audio, keyboard and a capacitive button controllers in green and finally a central MB and its interconnects in purple that handles the UI as we will demonstrate.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There exists two clocks to our systems one drives the MB and one native from the cmos camera that drives our authentic camera module. We formulated our camera module such that it will have synchronous behaviour when connected to the MB clock domain using AXI interface. Now, haley and I will be presenting the details of the subblocks. </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22812f391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22812f391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shows the internal of our VGA </a:t>
            </a:r>
            <a:r>
              <a:rPr lang="en" sz="1600"/>
              <a:t>subblock which </a:t>
            </a:r>
            <a:r>
              <a:rPr lang="en" sz="1600"/>
              <a:t>receives data from the MB using an AXI VDMA and push the processed RGB data into a buffer called AXI-Stream to Video Out. The output of the buffer will be converted into actual pixel through a RGB to VGA block in the right top corner. The dynamic clock generator and the video timing controller are used to produce a clock signal to the video buffer.</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22812f391c1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22812f391c1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the camera stream-in block maps several custom blocks we created for our design and operate at the native pclock domain shown in the red arrow. In the red region, first, the authentic camera_capture block will receive the input pixel data and turns the color coding from RGB888 to grayscale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it will track the x and y coordinates and count of active pixels if the luminance of the pixel is above a certain threshold, which is adjustable by the on-fpga switches. </a:t>
            </a:r>
            <a:endParaRPr sz="1500">
              <a:solidFill>
                <a:schemeClr val="dk1"/>
              </a:solidFill>
            </a:endParaRPr>
          </a:p>
          <a:p>
            <a:pPr indent="0" lvl="0" marL="0" rtl="0" algn="l">
              <a:spcBef>
                <a:spcPts val="0"/>
              </a:spcBef>
              <a:spcAft>
                <a:spcPts val="0"/>
              </a:spcAft>
              <a:buNone/>
            </a:pPr>
            <a:r>
              <a:rPr lang="en" sz="1500">
                <a:solidFill>
                  <a:schemeClr val="dk1"/>
                </a:solidFill>
              </a:rPr>
              <a:t>When finished processing an entire frame, the module will send the x and y and the active pixel count to two mean value calculators we created ourselves. After the mean calculations are finished, the results will be popped to a communication module and it will store the data using a block RAM generator.</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The green region is an pre-existing module from online resource we made no modification that serves to change the camera register files since some of the default settings of the camera is undesirable. Pushing the on-fpga resetting button will set the camera to our preferred profile.This serves to be the initialization process.</a:t>
            </a:r>
            <a:endParaRPr sz="15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22812f391c1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22812f391c1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PWM: </a:t>
            </a:r>
            <a:endParaRPr/>
          </a:p>
          <a:p>
            <a:pPr indent="0" lvl="0" marL="0" rtl="0" algn="l">
              <a:spcBef>
                <a:spcPts val="0"/>
              </a:spcBef>
              <a:spcAft>
                <a:spcPts val="0"/>
              </a:spcAft>
              <a:buNone/>
            </a:pPr>
            <a:r>
              <a:rPr lang="en"/>
              <a:t>We wrapped a custom VHDL module to implement the SPWM (sinusoidal pulse width modulation), and feed the regenerated digital pulses with varying widths to the </a:t>
            </a:r>
            <a:r>
              <a:rPr lang="en"/>
              <a:t>audio</a:t>
            </a:r>
            <a:r>
              <a:rPr lang="en"/>
              <a:t> port to generate analog audio signals. The sampling rate can be modified to output audio tones at different frequencies. We configured a few audio pieces in the module to build a multiplexer, taking the selector signals from the microblaze through GPIO, to play different sounds.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22812f391c1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22812f391c1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2 peripherals are the capacitive button and the keyboard. If putting the finger on the button, the signal will be high and vice versa. We study the behaviours of the keyboard by observing the changes of the scan codes at the moments of pressing and releasing. The two red boxes </a:t>
            </a:r>
            <a:r>
              <a:rPr lang="en"/>
              <a:t>again are the modules written by the group and b</a:t>
            </a:r>
            <a:r>
              <a:rPr lang="en"/>
              <a:t>oth the 2-bit button data and 16-bit keycode data are accessible by the microblaze through the GPIO.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97500" y="1239750"/>
            <a:ext cx="4178100" cy="2184600"/>
          </a:xfrm>
          <a:prstGeom prst="rect">
            <a:avLst/>
          </a:prstGeom>
        </p:spPr>
        <p:txBody>
          <a:bodyPr anchorCtr="0" anchor="b" bIns="0" lIns="91425" spcFirstLastPara="1" rIns="91425" wrap="square" tIns="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0" name="Google Shape;10;p2"/>
          <p:cNvSpPr txBox="1"/>
          <p:nvPr>
            <p:ph idx="1" type="subTitle"/>
          </p:nvPr>
        </p:nvSpPr>
        <p:spPr>
          <a:xfrm>
            <a:off x="997500" y="3457950"/>
            <a:ext cx="4363800" cy="4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1" name="Google Shape;11;p2"/>
          <p:cNvSpPr/>
          <p:nvPr/>
        </p:nvSpPr>
        <p:spPr>
          <a:xfrm>
            <a:off x="-632" y="791"/>
            <a:ext cx="2305727" cy="1322421"/>
          </a:xfrm>
          <a:custGeom>
            <a:rect b="b" l="l" r="r" t="t"/>
            <a:pathLst>
              <a:path extrusionOk="0" h="29719" w="51817">
                <a:moveTo>
                  <a:pt x="1" y="1"/>
                </a:moveTo>
                <a:lnTo>
                  <a:pt x="1" y="29719"/>
                </a:lnTo>
                <a:lnTo>
                  <a:pt x="518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235550" y="2783300"/>
            <a:ext cx="181600" cy="207475"/>
          </a:xfrm>
          <a:custGeom>
            <a:rect b="b" l="l" r="r" t="t"/>
            <a:pathLst>
              <a:path extrusionOk="0" h="8299" w="7264">
                <a:moveTo>
                  <a:pt x="1" y="0"/>
                </a:moveTo>
                <a:lnTo>
                  <a:pt x="1" y="8299"/>
                </a:lnTo>
                <a:lnTo>
                  <a:pt x="7264" y="419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7638964" y="4296107"/>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8351606" y="4470150"/>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5400000">
            <a:off x="-178850" y="440475"/>
            <a:ext cx="1542000" cy="603900"/>
          </a:xfrm>
          <a:prstGeom prst="homePlate">
            <a:avLst>
              <a:gd fmla="val 2760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3551601">
            <a:off x="490749" y="-203034"/>
            <a:ext cx="1588808" cy="898009"/>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547325" y="1888000"/>
            <a:ext cx="1090800" cy="8481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3551601">
            <a:off x="6636974" y="4607028"/>
            <a:ext cx="1588808" cy="898009"/>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sp>
        <p:nvSpPr>
          <p:cNvPr id="107" name="Google Shape;107;p11"/>
          <p:cNvSpPr/>
          <p:nvPr/>
        </p:nvSpPr>
        <p:spPr>
          <a:xfrm>
            <a:off x="-123823" y="832855"/>
            <a:ext cx="2236366" cy="1277555"/>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10800000">
            <a:off x="251775" y="1396925"/>
            <a:ext cx="6093900" cy="2385900"/>
          </a:xfrm>
          <a:prstGeom prst="homePlate">
            <a:avLst>
              <a:gd fmla="val 2760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flipH="1" rot="10800000">
            <a:off x="2804775" y="1396925"/>
            <a:ext cx="6093900" cy="2385900"/>
          </a:xfrm>
          <a:prstGeom prst="homePlate">
            <a:avLst>
              <a:gd fmla="val 2760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hasCustomPrompt="1" type="title"/>
          </p:nvPr>
        </p:nvSpPr>
        <p:spPr>
          <a:xfrm>
            <a:off x="724800" y="1735250"/>
            <a:ext cx="7694400" cy="1334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8000"/>
              <a:buNone/>
              <a:defRPr sz="8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1" name="Google Shape;111;p11"/>
          <p:cNvSpPr txBox="1"/>
          <p:nvPr>
            <p:ph idx="1" type="body"/>
          </p:nvPr>
        </p:nvSpPr>
        <p:spPr>
          <a:xfrm>
            <a:off x="724800" y="3006725"/>
            <a:ext cx="7694400" cy="4272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30200" lvl="1" marL="914400" rtl="0" algn="ctr">
              <a:spcBef>
                <a:spcPts val="1600"/>
              </a:spcBef>
              <a:spcAft>
                <a:spcPts val="0"/>
              </a:spcAft>
              <a:buSzPts val="1600"/>
              <a:buChar char="○"/>
              <a:defRPr sz="1600"/>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2" name="Google Shape;112;p11"/>
          <p:cNvSpPr/>
          <p:nvPr/>
        </p:nvSpPr>
        <p:spPr>
          <a:xfrm flipH="1" rot="5400000">
            <a:off x="-863866" y="263287"/>
            <a:ext cx="1720500" cy="15000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rot="5400000">
            <a:off x="-92146" y="1351436"/>
            <a:ext cx="1210200" cy="6147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rot="-3551598">
            <a:off x="565888" y="1028568"/>
            <a:ext cx="1088496" cy="615181"/>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rot="-3551488">
            <a:off x="-1362683" y="1087836"/>
            <a:ext cx="1856165" cy="1049023"/>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rot="10800000">
            <a:off x="8334004" y="2888852"/>
            <a:ext cx="1354800" cy="1204200"/>
          </a:xfrm>
          <a:prstGeom prst="hexagon">
            <a:avLst>
              <a:gd fmla="val 28631"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rot="10800000">
            <a:off x="6673486" y="4348844"/>
            <a:ext cx="1037100" cy="7944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rot="5400000">
            <a:off x="8556555" y="1370901"/>
            <a:ext cx="1204444" cy="688055"/>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rot="5400000">
            <a:off x="8441252" y="1987752"/>
            <a:ext cx="348328" cy="398649"/>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rot="5400000">
            <a:off x="7486068" y="3963602"/>
            <a:ext cx="209780" cy="239241"/>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rot="5400000">
            <a:off x="7934142" y="3539214"/>
            <a:ext cx="348946" cy="2893860"/>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rot="10800000">
            <a:off x="8441896" y="2485096"/>
            <a:ext cx="967800" cy="486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rot="5400000">
            <a:off x="8427887" y="1777384"/>
            <a:ext cx="1180396" cy="667275"/>
          </a:xfrm>
          <a:custGeom>
            <a:rect b="b" l="l" r="r" t="t"/>
            <a:pathLst>
              <a:path extrusionOk="0" h="9181" w="16241">
                <a:moveTo>
                  <a:pt x="14562" y="0"/>
                </a:moveTo>
                <a:lnTo>
                  <a:pt x="1" y="8228"/>
                </a:lnTo>
                <a:lnTo>
                  <a:pt x="1691" y="9180"/>
                </a:lnTo>
                <a:lnTo>
                  <a:pt x="16241" y="977"/>
                </a:lnTo>
                <a:lnTo>
                  <a:pt x="14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rot="10800000">
            <a:off x="7638209" y="3978332"/>
            <a:ext cx="2145000" cy="691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rot="10800000">
            <a:off x="8517945" y="4494471"/>
            <a:ext cx="1311900" cy="6528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rot="10800000">
            <a:off x="7793471" y="3201175"/>
            <a:ext cx="782700" cy="6966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8" name="Shape 128"/>
        <p:cNvGrpSpPr/>
        <p:nvPr/>
      </p:nvGrpSpPr>
      <p:grpSpPr>
        <a:xfrm>
          <a:off x="0" y="0"/>
          <a:ext cx="0" cy="0"/>
          <a:chOff x="0" y="0"/>
          <a:chExt cx="0" cy="0"/>
        </a:xfrm>
      </p:grpSpPr>
      <p:sp>
        <p:nvSpPr>
          <p:cNvPr id="129" name="Google Shape;129;p13"/>
          <p:cNvSpPr/>
          <p:nvPr/>
        </p:nvSpPr>
        <p:spPr>
          <a:xfrm rot="-5400000">
            <a:off x="8444100" y="185850"/>
            <a:ext cx="1409400" cy="1228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flipH="1">
            <a:off x="7144786" y="503397"/>
            <a:ext cx="1233851" cy="704854"/>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hasCustomPrompt="1" type="title"/>
          </p:nvPr>
        </p:nvSpPr>
        <p:spPr>
          <a:xfrm>
            <a:off x="570850" y="17573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132" name="Google Shape;132;p13"/>
          <p:cNvSpPr txBox="1"/>
          <p:nvPr>
            <p:ph hasCustomPrompt="1" idx="2" type="title"/>
          </p:nvPr>
        </p:nvSpPr>
        <p:spPr>
          <a:xfrm>
            <a:off x="570850" y="30898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133" name="Google Shape;133;p13"/>
          <p:cNvSpPr txBox="1"/>
          <p:nvPr>
            <p:ph hasCustomPrompt="1" idx="3" type="title"/>
          </p:nvPr>
        </p:nvSpPr>
        <p:spPr>
          <a:xfrm>
            <a:off x="4707975" y="17573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134" name="Google Shape;134;p13"/>
          <p:cNvSpPr txBox="1"/>
          <p:nvPr>
            <p:ph hasCustomPrompt="1" idx="4" type="title"/>
          </p:nvPr>
        </p:nvSpPr>
        <p:spPr>
          <a:xfrm>
            <a:off x="4694675" y="30898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135" name="Google Shape;135;p13"/>
          <p:cNvSpPr txBox="1"/>
          <p:nvPr>
            <p:ph idx="1" type="subTitle"/>
          </p:nvPr>
        </p:nvSpPr>
        <p:spPr>
          <a:xfrm flipH="1">
            <a:off x="1847450" y="17734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136" name="Google Shape;136;p13"/>
          <p:cNvSpPr txBox="1"/>
          <p:nvPr>
            <p:ph idx="5" type="subTitle"/>
          </p:nvPr>
        </p:nvSpPr>
        <p:spPr>
          <a:xfrm>
            <a:off x="1847450" y="21593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7" name="Google Shape;137;p13"/>
          <p:cNvSpPr txBox="1"/>
          <p:nvPr>
            <p:ph idx="6" type="subTitle"/>
          </p:nvPr>
        </p:nvSpPr>
        <p:spPr>
          <a:xfrm flipH="1">
            <a:off x="1847375" y="31059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138" name="Google Shape;138;p13"/>
          <p:cNvSpPr txBox="1"/>
          <p:nvPr>
            <p:ph idx="7" type="subTitle"/>
          </p:nvPr>
        </p:nvSpPr>
        <p:spPr>
          <a:xfrm>
            <a:off x="1847450" y="34900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9" name="Google Shape;139;p13"/>
          <p:cNvSpPr txBox="1"/>
          <p:nvPr>
            <p:ph idx="8" type="subTitle"/>
          </p:nvPr>
        </p:nvSpPr>
        <p:spPr>
          <a:xfrm flipH="1">
            <a:off x="5987200" y="17734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140" name="Google Shape;140;p13"/>
          <p:cNvSpPr txBox="1"/>
          <p:nvPr>
            <p:ph idx="9" type="subTitle"/>
          </p:nvPr>
        </p:nvSpPr>
        <p:spPr>
          <a:xfrm>
            <a:off x="5987200" y="21593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41" name="Google Shape;141;p13"/>
          <p:cNvSpPr txBox="1"/>
          <p:nvPr>
            <p:ph idx="13" type="subTitle"/>
          </p:nvPr>
        </p:nvSpPr>
        <p:spPr>
          <a:xfrm flipH="1">
            <a:off x="5987200" y="31059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142" name="Google Shape;142;p13"/>
          <p:cNvSpPr txBox="1"/>
          <p:nvPr>
            <p:ph idx="14" type="subTitle"/>
          </p:nvPr>
        </p:nvSpPr>
        <p:spPr>
          <a:xfrm>
            <a:off x="5987200" y="34900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43" name="Google Shape;143;p13"/>
          <p:cNvSpPr txBox="1"/>
          <p:nvPr>
            <p:ph idx="15"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4" name="Google Shape;144;p13"/>
          <p:cNvSpPr/>
          <p:nvPr/>
        </p:nvSpPr>
        <p:spPr>
          <a:xfrm>
            <a:off x="-1547911" y="4277057"/>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32725" y="4451100"/>
            <a:ext cx="474274" cy="542098"/>
          </a:xfrm>
          <a:custGeom>
            <a:rect b="b" l="l" r="r" t="t"/>
            <a:pathLst>
              <a:path extrusionOk="0" h="9895" w="8657">
                <a:moveTo>
                  <a:pt x="8656" y="1"/>
                </a:moveTo>
                <a:lnTo>
                  <a:pt x="0" y="4894"/>
                </a:lnTo>
                <a:lnTo>
                  <a:pt x="8656" y="9895"/>
                </a:lnTo>
                <a:lnTo>
                  <a:pt x="86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5400000">
            <a:off x="8229950" y="1077400"/>
            <a:ext cx="991200" cy="5034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3551518">
            <a:off x="7751616" y="750394"/>
            <a:ext cx="891655" cy="503921"/>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rot="3551486">
            <a:off x="8741563" y="861356"/>
            <a:ext cx="1520462" cy="859275"/>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149" name="Shape 149"/>
        <p:cNvGrpSpPr/>
        <p:nvPr/>
      </p:nvGrpSpPr>
      <p:grpSpPr>
        <a:xfrm>
          <a:off x="0" y="0"/>
          <a:ext cx="0" cy="0"/>
          <a:chOff x="0" y="0"/>
          <a:chExt cx="0" cy="0"/>
        </a:xfrm>
      </p:grpSpPr>
      <p:sp>
        <p:nvSpPr>
          <p:cNvPr id="150" name="Google Shape;150;p14"/>
          <p:cNvSpPr txBox="1"/>
          <p:nvPr>
            <p:ph hasCustomPrompt="1" type="title"/>
          </p:nvPr>
        </p:nvSpPr>
        <p:spPr>
          <a:xfrm>
            <a:off x="720000" y="827900"/>
            <a:ext cx="4032600" cy="619800"/>
          </a:xfrm>
          <a:prstGeom prst="rect">
            <a:avLst/>
          </a:prstGeom>
        </p:spPr>
        <p:txBody>
          <a:bodyPr anchorCtr="0" anchor="ctr" bIns="0" lIns="91425" spcFirstLastPara="1" rIns="91425" wrap="square" tIns="0">
            <a:noAutofit/>
          </a:bodyPr>
          <a:lstStyle>
            <a:lvl1pPr lvl="0" rtl="0">
              <a:spcBef>
                <a:spcPts val="0"/>
              </a:spcBef>
              <a:spcAft>
                <a:spcPts val="0"/>
              </a:spcAft>
              <a:buClr>
                <a:schemeClr val="lt2"/>
              </a:buClr>
              <a:buSzPts val="12000"/>
              <a:buNone/>
              <a:defRPr sz="48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151" name="Google Shape;151;p14"/>
          <p:cNvSpPr txBox="1"/>
          <p:nvPr>
            <p:ph idx="1" type="subTitle"/>
          </p:nvPr>
        </p:nvSpPr>
        <p:spPr>
          <a:xfrm>
            <a:off x="720000" y="1414925"/>
            <a:ext cx="40293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2" name="Google Shape;152;p14"/>
          <p:cNvSpPr txBox="1"/>
          <p:nvPr>
            <p:ph hasCustomPrompt="1" idx="2" type="title"/>
          </p:nvPr>
        </p:nvSpPr>
        <p:spPr>
          <a:xfrm>
            <a:off x="720000" y="2174625"/>
            <a:ext cx="4032600" cy="619800"/>
          </a:xfrm>
          <a:prstGeom prst="rect">
            <a:avLst/>
          </a:prstGeom>
        </p:spPr>
        <p:txBody>
          <a:bodyPr anchorCtr="0" anchor="ctr" bIns="91425" lIns="91425" spcFirstLastPara="1" rIns="91425" wrap="square" tIns="0">
            <a:noAutofit/>
          </a:bodyPr>
          <a:lstStyle>
            <a:lvl1pPr lvl="0" rtl="0">
              <a:spcBef>
                <a:spcPts val="0"/>
              </a:spcBef>
              <a:spcAft>
                <a:spcPts val="0"/>
              </a:spcAft>
              <a:buClr>
                <a:schemeClr val="lt2"/>
              </a:buClr>
              <a:buSzPts val="12000"/>
              <a:buNone/>
              <a:defRPr sz="48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153" name="Google Shape;153;p14"/>
          <p:cNvSpPr txBox="1"/>
          <p:nvPr>
            <p:ph idx="3" type="subTitle"/>
          </p:nvPr>
        </p:nvSpPr>
        <p:spPr>
          <a:xfrm>
            <a:off x="720000" y="2761663"/>
            <a:ext cx="40293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4" name="Google Shape;154;p14"/>
          <p:cNvSpPr txBox="1"/>
          <p:nvPr>
            <p:ph hasCustomPrompt="1" idx="4" type="title"/>
          </p:nvPr>
        </p:nvSpPr>
        <p:spPr>
          <a:xfrm>
            <a:off x="720000" y="3511847"/>
            <a:ext cx="4032600" cy="619800"/>
          </a:xfrm>
          <a:prstGeom prst="rect">
            <a:avLst/>
          </a:prstGeom>
        </p:spPr>
        <p:txBody>
          <a:bodyPr anchorCtr="0" anchor="ctr" bIns="91425" lIns="91425" spcFirstLastPara="1" rIns="91425" wrap="square" tIns="0">
            <a:noAutofit/>
          </a:bodyPr>
          <a:lstStyle>
            <a:lvl1pPr lvl="0" rtl="0">
              <a:spcBef>
                <a:spcPts val="0"/>
              </a:spcBef>
              <a:spcAft>
                <a:spcPts val="0"/>
              </a:spcAft>
              <a:buClr>
                <a:schemeClr val="lt2"/>
              </a:buClr>
              <a:buSzPts val="12000"/>
              <a:buNone/>
              <a:defRPr sz="48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155" name="Google Shape;155;p14"/>
          <p:cNvSpPr txBox="1"/>
          <p:nvPr>
            <p:ph idx="5" type="subTitle"/>
          </p:nvPr>
        </p:nvSpPr>
        <p:spPr>
          <a:xfrm>
            <a:off x="720000" y="4098875"/>
            <a:ext cx="40326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6" name="Google Shape;156;p14"/>
          <p:cNvSpPr/>
          <p:nvPr/>
        </p:nvSpPr>
        <p:spPr>
          <a:xfrm rot="-5400000">
            <a:off x="6580115" y="-306225"/>
            <a:ext cx="1379100" cy="11574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rot="10800000">
            <a:off x="7382225" y="-343491"/>
            <a:ext cx="1971900" cy="6363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rot="-5400000">
            <a:off x="8250379" y="129185"/>
            <a:ext cx="320194" cy="366450"/>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rot="3573526">
            <a:off x="5881859" y="-217893"/>
            <a:ext cx="1128794" cy="642746"/>
          </a:xfrm>
          <a:custGeom>
            <a:rect b="b" l="l" r="r" t="t"/>
            <a:pathLst>
              <a:path extrusionOk="0" h="11693" w="20539">
                <a:moveTo>
                  <a:pt x="17157" y="0"/>
                </a:moveTo>
                <a:lnTo>
                  <a:pt x="0" y="9775"/>
                </a:lnTo>
                <a:lnTo>
                  <a:pt x="3382" y="11692"/>
                </a:lnTo>
                <a:lnTo>
                  <a:pt x="20538" y="1953"/>
                </a:lnTo>
                <a:lnTo>
                  <a:pt x="17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60" name="Shape 160"/>
        <p:cNvGrpSpPr/>
        <p:nvPr/>
      </p:nvGrpSpPr>
      <p:grpSpPr>
        <a:xfrm>
          <a:off x="0" y="0"/>
          <a:ext cx="0" cy="0"/>
          <a:chOff x="0" y="0"/>
          <a:chExt cx="0" cy="0"/>
        </a:xfrm>
      </p:grpSpPr>
      <p:sp>
        <p:nvSpPr>
          <p:cNvPr id="161" name="Google Shape;161;p15"/>
          <p:cNvSpPr txBox="1"/>
          <p:nvPr>
            <p:ph type="ctrTitle"/>
          </p:nvPr>
        </p:nvSpPr>
        <p:spPr>
          <a:xfrm flipH="1">
            <a:off x="784575" y="26583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4"/>
              </a:buClr>
              <a:buSzPts val="2400"/>
              <a:buNone/>
              <a:defRPr sz="20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62" name="Google Shape;162;p15"/>
          <p:cNvSpPr txBox="1"/>
          <p:nvPr>
            <p:ph idx="1" type="subTitle"/>
          </p:nvPr>
        </p:nvSpPr>
        <p:spPr>
          <a:xfrm flipH="1">
            <a:off x="784550" y="3049025"/>
            <a:ext cx="2195400" cy="764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4"/>
              </a:buClr>
              <a:buSzPts val="1600"/>
              <a:buNone/>
              <a:defRPr sz="1600">
                <a:solidFill>
                  <a:schemeClr val="accent4"/>
                </a:solidFill>
              </a:defRPr>
            </a:lvl1pPr>
            <a:lvl2pPr lvl="1" rtl="0" algn="ctr">
              <a:lnSpc>
                <a:spcPct val="100000"/>
              </a:lnSpc>
              <a:spcBef>
                <a:spcPts val="0"/>
              </a:spcBef>
              <a:spcAft>
                <a:spcPts val="0"/>
              </a:spcAft>
              <a:buClr>
                <a:schemeClr val="accent4"/>
              </a:buClr>
              <a:buSzPts val="1600"/>
              <a:buNone/>
              <a:defRPr sz="1600">
                <a:solidFill>
                  <a:schemeClr val="accent4"/>
                </a:solidFill>
              </a:defRPr>
            </a:lvl2pPr>
            <a:lvl3pPr lvl="2" rtl="0" algn="ctr">
              <a:lnSpc>
                <a:spcPct val="100000"/>
              </a:lnSpc>
              <a:spcBef>
                <a:spcPts val="0"/>
              </a:spcBef>
              <a:spcAft>
                <a:spcPts val="0"/>
              </a:spcAft>
              <a:buClr>
                <a:schemeClr val="accent4"/>
              </a:buClr>
              <a:buSzPts val="1600"/>
              <a:buNone/>
              <a:defRPr sz="1600">
                <a:solidFill>
                  <a:schemeClr val="accent4"/>
                </a:solidFill>
              </a:defRPr>
            </a:lvl3pPr>
            <a:lvl4pPr lvl="3" rtl="0" algn="ctr">
              <a:lnSpc>
                <a:spcPct val="100000"/>
              </a:lnSpc>
              <a:spcBef>
                <a:spcPts val="0"/>
              </a:spcBef>
              <a:spcAft>
                <a:spcPts val="0"/>
              </a:spcAft>
              <a:buClr>
                <a:schemeClr val="accent4"/>
              </a:buClr>
              <a:buSzPts val="1600"/>
              <a:buNone/>
              <a:defRPr sz="1600">
                <a:solidFill>
                  <a:schemeClr val="accent4"/>
                </a:solidFill>
              </a:defRPr>
            </a:lvl4pPr>
            <a:lvl5pPr lvl="4" rtl="0" algn="ctr">
              <a:lnSpc>
                <a:spcPct val="100000"/>
              </a:lnSpc>
              <a:spcBef>
                <a:spcPts val="0"/>
              </a:spcBef>
              <a:spcAft>
                <a:spcPts val="0"/>
              </a:spcAft>
              <a:buClr>
                <a:schemeClr val="accent4"/>
              </a:buClr>
              <a:buSzPts val="1600"/>
              <a:buNone/>
              <a:defRPr sz="1600">
                <a:solidFill>
                  <a:schemeClr val="accent4"/>
                </a:solidFill>
              </a:defRPr>
            </a:lvl5pPr>
            <a:lvl6pPr lvl="5" rtl="0" algn="ctr">
              <a:lnSpc>
                <a:spcPct val="100000"/>
              </a:lnSpc>
              <a:spcBef>
                <a:spcPts val="0"/>
              </a:spcBef>
              <a:spcAft>
                <a:spcPts val="0"/>
              </a:spcAft>
              <a:buClr>
                <a:schemeClr val="accent4"/>
              </a:buClr>
              <a:buSzPts val="1600"/>
              <a:buNone/>
              <a:defRPr sz="1600">
                <a:solidFill>
                  <a:schemeClr val="accent4"/>
                </a:solidFill>
              </a:defRPr>
            </a:lvl6pPr>
            <a:lvl7pPr lvl="6" rtl="0" algn="ctr">
              <a:lnSpc>
                <a:spcPct val="100000"/>
              </a:lnSpc>
              <a:spcBef>
                <a:spcPts val="0"/>
              </a:spcBef>
              <a:spcAft>
                <a:spcPts val="0"/>
              </a:spcAft>
              <a:buClr>
                <a:schemeClr val="accent4"/>
              </a:buClr>
              <a:buSzPts val="1600"/>
              <a:buNone/>
              <a:defRPr sz="1600">
                <a:solidFill>
                  <a:schemeClr val="accent4"/>
                </a:solidFill>
              </a:defRPr>
            </a:lvl7pPr>
            <a:lvl8pPr lvl="7" rtl="0" algn="ctr">
              <a:lnSpc>
                <a:spcPct val="100000"/>
              </a:lnSpc>
              <a:spcBef>
                <a:spcPts val="0"/>
              </a:spcBef>
              <a:spcAft>
                <a:spcPts val="0"/>
              </a:spcAft>
              <a:buClr>
                <a:schemeClr val="accent4"/>
              </a:buClr>
              <a:buSzPts val="1600"/>
              <a:buNone/>
              <a:defRPr sz="1600">
                <a:solidFill>
                  <a:schemeClr val="accent4"/>
                </a:solidFill>
              </a:defRPr>
            </a:lvl8pPr>
            <a:lvl9pPr lvl="8" rtl="0" algn="ctr">
              <a:lnSpc>
                <a:spcPct val="100000"/>
              </a:lnSpc>
              <a:spcBef>
                <a:spcPts val="0"/>
              </a:spcBef>
              <a:spcAft>
                <a:spcPts val="0"/>
              </a:spcAft>
              <a:buClr>
                <a:schemeClr val="accent4"/>
              </a:buClr>
              <a:buSzPts val="1600"/>
              <a:buNone/>
              <a:defRPr sz="1600">
                <a:solidFill>
                  <a:schemeClr val="accent4"/>
                </a:solidFill>
              </a:defRPr>
            </a:lvl9pPr>
          </a:lstStyle>
          <a:p/>
        </p:txBody>
      </p:sp>
      <p:sp>
        <p:nvSpPr>
          <p:cNvPr id="163" name="Google Shape;163;p15"/>
          <p:cNvSpPr txBox="1"/>
          <p:nvPr>
            <p:ph idx="2" type="ctrTitle"/>
          </p:nvPr>
        </p:nvSpPr>
        <p:spPr>
          <a:xfrm flipH="1">
            <a:off x="3474296" y="26583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4"/>
              </a:buClr>
              <a:buSzPts val="2400"/>
              <a:buNone/>
              <a:defRPr sz="2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4" name="Google Shape;164;p15"/>
          <p:cNvSpPr txBox="1"/>
          <p:nvPr>
            <p:ph idx="3" type="subTitle"/>
          </p:nvPr>
        </p:nvSpPr>
        <p:spPr>
          <a:xfrm flipH="1">
            <a:off x="3474283" y="3049025"/>
            <a:ext cx="2195400" cy="764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4"/>
              </a:buClr>
              <a:buSzPts val="1600"/>
              <a:buNone/>
              <a:defRPr sz="1600">
                <a:solidFill>
                  <a:schemeClr val="accent4"/>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65" name="Google Shape;165;p15"/>
          <p:cNvSpPr txBox="1"/>
          <p:nvPr>
            <p:ph idx="4" type="ctrTitle"/>
          </p:nvPr>
        </p:nvSpPr>
        <p:spPr>
          <a:xfrm flipH="1">
            <a:off x="6164000" y="26583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4"/>
              </a:buClr>
              <a:buSzPts val="2400"/>
              <a:buNone/>
              <a:defRPr sz="20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66" name="Google Shape;166;p15"/>
          <p:cNvSpPr txBox="1"/>
          <p:nvPr>
            <p:ph idx="5" type="subTitle"/>
          </p:nvPr>
        </p:nvSpPr>
        <p:spPr>
          <a:xfrm flipH="1">
            <a:off x="6163975" y="3049025"/>
            <a:ext cx="2195400" cy="764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4"/>
              </a:buClr>
              <a:buSzPts val="1600"/>
              <a:buNone/>
              <a:defRPr sz="1600">
                <a:solidFill>
                  <a:schemeClr val="accent4"/>
                </a:solidFill>
              </a:defRPr>
            </a:lvl1pPr>
            <a:lvl2pPr lvl="1" rtl="0" algn="ctr">
              <a:lnSpc>
                <a:spcPct val="100000"/>
              </a:lnSpc>
              <a:spcBef>
                <a:spcPts val="0"/>
              </a:spcBef>
              <a:spcAft>
                <a:spcPts val="0"/>
              </a:spcAft>
              <a:buClr>
                <a:schemeClr val="accent4"/>
              </a:buClr>
              <a:buSzPts val="1600"/>
              <a:buNone/>
              <a:defRPr sz="1600">
                <a:solidFill>
                  <a:schemeClr val="accent4"/>
                </a:solidFill>
              </a:defRPr>
            </a:lvl2pPr>
            <a:lvl3pPr lvl="2" rtl="0" algn="ctr">
              <a:lnSpc>
                <a:spcPct val="100000"/>
              </a:lnSpc>
              <a:spcBef>
                <a:spcPts val="0"/>
              </a:spcBef>
              <a:spcAft>
                <a:spcPts val="0"/>
              </a:spcAft>
              <a:buClr>
                <a:schemeClr val="accent4"/>
              </a:buClr>
              <a:buSzPts val="1600"/>
              <a:buNone/>
              <a:defRPr sz="1600">
                <a:solidFill>
                  <a:schemeClr val="accent4"/>
                </a:solidFill>
              </a:defRPr>
            </a:lvl3pPr>
            <a:lvl4pPr lvl="3" rtl="0" algn="ctr">
              <a:lnSpc>
                <a:spcPct val="100000"/>
              </a:lnSpc>
              <a:spcBef>
                <a:spcPts val="0"/>
              </a:spcBef>
              <a:spcAft>
                <a:spcPts val="0"/>
              </a:spcAft>
              <a:buClr>
                <a:schemeClr val="accent4"/>
              </a:buClr>
              <a:buSzPts val="1600"/>
              <a:buNone/>
              <a:defRPr sz="1600">
                <a:solidFill>
                  <a:schemeClr val="accent4"/>
                </a:solidFill>
              </a:defRPr>
            </a:lvl4pPr>
            <a:lvl5pPr lvl="4" rtl="0" algn="ctr">
              <a:lnSpc>
                <a:spcPct val="100000"/>
              </a:lnSpc>
              <a:spcBef>
                <a:spcPts val="0"/>
              </a:spcBef>
              <a:spcAft>
                <a:spcPts val="0"/>
              </a:spcAft>
              <a:buClr>
                <a:schemeClr val="accent4"/>
              </a:buClr>
              <a:buSzPts val="1600"/>
              <a:buNone/>
              <a:defRPr sz="1600">
                <a:solidFill>
                  <a:schemeClr val="accent4"/>
                </a:solidFill>
              </a:defRPr>
            </a:lvl5pPr>
            <a:lvl6pPr lvl="5" rtl="0" algn="ctr">
              <a:lnSpc>
                <a:spcPct val="100000"/>
              </a:lnSpc>
              <a:spcBef>
                <a:spcPts val="0"/>
              </a:spcBef>
              <a:spcAft>
                <a:spcPts val="0"/>
              </a:spcAft>
              <a:buClr>
                <a:schemeClr val="accent4"/>
              </a:buClr>
              <a:buSzPts val="1600"/>
              <a:buNone/>
              <a:defRPr sz="1600">
                <a:solidFill>
                  <a:schemeClr val="accent4"/>
                </a:solidFill>
              </a:defRPr>
            </a:lvl6pPr>
            <a:lvl7pPr lvl="6" rtl="0" algn="ctr">
              <a:lnSpc>
                <a:spcPct val="100000"/>
              </a:lnSpc>
              <a:spcBef>
                <a:spcPts val="0"/>
              </a:spcBef>
              <a:spcAft>
                <a:spcPts val="0"/>
              </a:spcAft>
              <a:buClr>
                <a:schemeClr val="accent4"/>
              </a:buClr>
              <a:buSzPts val="1600"/>
              <a:buNone/>
              <a:defRPr sz="1600">
                <a:solidFill>
                  <a:schemeClr val="accent4"/>
                </a:solidFill>
              </a:defRPr>
            </a:lvl7pPr>
            <a:lvl8pPr lvl="7" rtl="0" algn="ctr">
              <a:lnSpc>
                <a:spcPct val="100000"/>
              </a:lnSpc>
              <a:spcBef>
                <a:spcPts val="0"/>
              </a:spcBef>
              <a:spcAft>
                <a:spcPts val="0"/>
              </a:spcAft>
              <a:buClr>
                <a:schemeClr val="accent4"/>
              </a:buClr>
              <a:buSzPts val="1600"/>
              <a:buNone/>
              <a:defRPr sz="1600">
                <a:solidFill>
                  <a:schemeClr val="accent4"/>
                </a:solidFill>
              </a:defRPr>
            </a:lvl8pPr>
            <a:lvl9pPr lvl="8" rtl="0" algn="ctr">
              <a:lnSpc>
                <a:spcPct val="100000"/>
              </a:lnSpc>
              <a:spcBef>
                <a:spcPts val="0"/>
              </a:spcBef>
              <a:spcAft>
                <a:spcPts val="0"/>
              </a:spcAft>
              <a:buClr>
                <a:schemeClr val="accent4"/>
              </a:buClr>
              <a:buSzPts val="1600"/>
              <a:buNone/>
              <a:defRPr sz="1600">
                <a:solidFill>
                  <a:schemeClr val="accent4"/>
                </a:solidFill>
              </a:defRPr>
            </a:lvl9pPr>
          </a:lstStyle>
          <a:p/>
        </p:txBody>
      </p:sp>
      <p:sp>
        <p:nvSpPr>
          <p:cNvPr id="167" name="Google Shape;167;p15"/>
          <p:cNvSpPr txBox="1"/>
          <p:nvPr>
            <p:ph idx="6"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8" name="Google Shape;168;p15"/>
          <p:cNvSpPr/>
          <p:nvPr/>
        </p:nvSpPr>
        <p:spPr>
          <a:xfrm>
            <a:off x="-9525" y="-7450"/>
            <a:ext cx="1295425" cy="742975"/>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175000" y="-92575"/>
            <a:ext cx="1276675" cy="71975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flipH="1">
            <a:off x="1371620" y="232738"/>
            <a:ext cx="229751" cy="262598"/>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rot="-5400000">
            <a:off x="143788" y="-215950"/>
            <a:ext cx="988800" cy="8757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flipH="1" rot="-3573830">
            <a:off x="846669" y="122738"/>
            <a:ext cx="507821" cy="289146"/>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73" name="Shape 173"/>
        <p:cNvGrpSpPr/>
        <p:nvPr/>
      </p:nvGrpSpPr>
      <p:grpSpPr>
        <a:xfrm>
          <a:off x="0" y="0"/>
          <a:ext cx="0" cy="0"/>
          <a:chOff x="0" y="0"/>
          <a:chExt cx="0" cy="0"/>
        </a:xfrm>
      </p:grpSpPr>
      <p:sp>
        <p:nvSpPr>
          <p:cNvPr id="174" name="Google Shape;174;p16"/>
          <p:cNvSpPr txBox="1"/>
          <p:nvPr>
            <p:ph type="ctrTitle"/>
          </p:nvPr>
        </p:nvSpPr>
        <p:spPr>
          <a:xfrm flipH="1">
            <a:off x="784575" y="29631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lt2"/>
              </a:buClr>
              <a:buSzPts val="2400"/>
              <a:buNone/>
              <a:defRPr sz="2000">
                <a:solidFill>
                  <a:schemeClr val="lt2"/>
                </a:solidFill>
              </a:defRPr>
            </a:lvl1pPr>
            <a:lvl2pPr lvl="1" rtl="0" algn="ctr">
              <a:spcBef>
                <a:spcPts val="0"/>
              </a:spcBef>
              <a:spcAft>
                <a:spcPts val="0"/>
              </a:spcAft>
              <a:buClr>
                <a:schemeClr val="lt2"/>
              </a:buClr>
              <a:buSzPts val="1800"/>
              <a:buNone/>
              <a:defRPr sz="1800">
                <a:solidFill>
                  <a:schemeClr val="lt2"/>
                </a:solidFill>
              </a:defRPr>
            </a:lvl2pPr>
            <a:lvl3pPr lvl="2" rtl="0" algn="ctr">
              <a:spcBef>
                <a:spcPts val="0"/>
              </a:spcBef>
              <a:spcAft>
                <a:spcPts val="0"/>
              </a:spcAft>
              <a:buClr>
                <a:schemeClr val="lt2"/>
              </a:buClr>
              <a:buSzPts val="1800"/>
              <a:buNone/>
              <a:defRPr sz="1800">
                <a:solidFill>
                  <a:schemeClr val="lt2"/>
                </a:solidFill>
              </a:defRPr>
            </a:lvl3pPr>
            <a:lvl4pPr lvl="3" rtl="0" algn="ctr">
              <a:spcBef>
                <a:spcPts val="0"/>
              </a:spcBef>
              <a:spcAft>
                <a:spcPts val="0"/>
              </a:spcAft>
              <a:buClr>
                <a:schemeClr val="lt2"/>
              </a:buClr>
              <a:buSzPts val="1800"/>
              <a:buNone/>
              <a:defRPr sz="1800">
                <a:solidFill>
                  <a:schemeClr val="lt2"/>
                </a:solidFill>
              </a:defRPr>
            </a:lvl4pPr>
            <a:lvl5pPr lvl="4" rtl="0" algn="ctr">
              <a:spcBef>
                <a:spcPts val="0"/>
              </a:spcBef>
              <a:spcAft>
                <a:spcPts val="0"/>
              </a:spcAft>
              <a:buClr>
                <a:schemeClr val="lt2"/>
              </a:buClr>
              <a:buSzPts val="1800"/>
              <a:buNone/>
              <a:defRPr sz="1800">
                <a:solidFill>
                  <a:schemeClr val="lt2"/>
                </a:solidFill>
              </a:defRPr>
            </a:lvl5pPr>
            <a:lvl6pPr lvl="5" rtl="0" algn="ctr">
              <a:spcBef>
                <a:spcPts val="0"/>
              </a:spcBef>
              <a:spcAft>
                <a:spcPts val="0"/>
              </a:spcAft>
              <a:buClr>
                <a:schemeClr val="lt2"/>
              </a:buClr>
              <a:buSzPts val="1800"/>
              <a:buNone/>
              <a:defRPr sz="1800">
                <a:solidFill>
                  <a:schemeClr val="lt2"/>
                </a:solidFill>
              </a:defRPr>
            </a:lvl6pPr>
            <a:lvl7pPr lvl="6" rtl="0" algn="ctr">
              <a:spcBef>
                <a:spcPts val="0"/>
              </a:spcBef>
              <a:spcAft>
                <a:spcPts val="0"/>
              </a:spcAft>
              <a:buClr>
                <a:schemeClr val="lt2"/>
              </a:buClr>
              <a:buSzPts val="1800"/>
              <a:buNone/>
              <a:defRPr sz="1800">
                <a:solidFill>
                  <a:schemeClr val="lt2"/>
                </a:solidFill>
              </a:defRPr>
            </a:lvl7pPr>
            <a:lvl8pPr lvl="7" rtl="0" algn="ctr">
              <a:spcBef>
                <a:spcPts val="0"/>
              </a:spcBef>
              <a:spcAft>
                <a:spcPts val="0"/>
              </a:spcAft>
              <a:buClr>
                <a:schemeClr val="lt2"/>
              </a:buClr>
              <a:buSzPts val="1800"/>
              <a:buNone/>
              <a:defRPr sz="1800">
                <a:solidFill>
                  <a:schemeClr val="lt2"/>
                </a:solidFill>
              </a:defRPr>
            </a:lvl8pPr>
            <a:lvl9pPr lvl="8" rtl="0" algn="ctr">
              <a:spcBef>
                <a:spcPts val="0"/>
              </a:spcBef>
              <a:spcAft>
                <a:spcPts val="0"/>
              </a:spcAft>
              <a:buClr>
                <a:schemeClr val="lt2"/>
              </a:buClr>
              <a:buSzPts val="1800"/>
              <a:buNone/>
              <a:defRPr sz="1800">
                <a:solidFill>
                  <a:schemeClr val="lt2"/>
                </a:solidFill>
              </a:defRPr>
            </a:lvl9pPr>
          </a:lstStyle>
          <a:p/>
        </p:txBody>
      </p:sp>
      <p:sp>
        <p:nvSpPr>
          <p:cNvPr id="175" name="Google Shape;175;p16"/>
          <p:cNvSpPr txBox="1"/>
          <p:nvPr>
            <p:ph idx="1" type="subTitle"/>
          </p:nvPr>
        </p:nvSpPr>
        <p:spPr>
          <a:xfrm flipH="1">
            <a:off x="784550" y="3353825"/>
            <a:ext cx="2195400" cy="93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6" name="Google Shape;176;p16"/>
          <p:cNvSpPr txBox="1"/>
          <p:nvPr>
            <p:ph idx="2" type="ctrTitle"/>
          </p:nvPr>
        </p:nvSpPr>
        <p:spPr>
          <a:xfrm flipH="1">
            <a:off x="3474296" y="29631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lt2"/>
              </a:buClr>
              <a:buSzPts val="2400"/>
              <a:buNone/>
              <a:defRPr sz="2000">
                <a:solidFill>
                  <a:schemeClr val="lt2"/>
                </a:solidFill>
              </a:defRPr>
            </a:lvl1pPr>
            <a:lvl2pPr lvl="1" rtl="0" algn="ctr">
              <a:spcBef>
                <a:spcPts val="0"/>
              </a:spcBef>
              <a:spcAft>
                <a:spcPts val="0"/>
              </a:spcAft>
              <a:buClr>
                <a:schemeClr val="lt2"/>
              </a:buClr>
              <a:buSzPts val="1800"/>
              <a:buNone/>
              <a:defRPr sz="1800">
                <a:solidFill>
                  <a:schemeClr val="lt2"/>
                </a:solidFill>
              </a:defRPr>
            </a:lvl2pPr>
            <a:lvl3pPr lvl="2" rtl="0" algn="ctr">
              <a:spcBef>
                <a:spcPts val="0"/>
              </a:spcBef>
              <a:spcAft>
                <a:spcPts val="0"/>
              </a:spcAft>
              <a:buClr>
                <a:schemeClr val="lt2"/>
              </a:buClr>
              <a:buSzPts val="1800"/>
              <a:buNone/>
              <a:defRPr sz="1800">
                <a:solidFill>
                  <a:schemeClr val="lt2"/>
                </a:solidFill>
              </a:defRPr>
            </a:lvl3pPr>
            <a:lvl4pPr lvl="3" rtl="0" algn="ctr">
              <a:spcBef>
                <a:spcPts val="0"/>
              </a:spcBef>
              <a:spcAft>
                <a:spcPts val="0"/>
              </a:spcAft>
              <a:buClr>
                <a:schemeClr val="lt2"/>
              </a:buClr>
              <a:buSzPts val="1800"/>
              <a:buNone/>
              <a:defRPr sz="1800">
                <a:solidFill>
                  <a:schemeClr val="lt2"/>
                </a:solidFill>
              </a:defRPr>
            </a:lvl4pPr>
            <a:lvl5pPr lvl="4" rtl="0" algn="ctr">
              <a:spcBef>
                <a:spcPts val="0"/>
              </a:spcBef>
              <a:spcAft>
                <a:spcPts val="0"/>
              </a:spcAft>
              <a:buClr>
                <a:schemeClr val="lt2"/>
              </a:buClr>
              <a:buSzPts val="1800"/>
              <a:buNone/>
              <a:defRPr sz="1800">
                <a:solidFill>
                  <a:schemeClr val="lt2"/>
                </a:solidFill>
              </a:defRPr>
            </a:lvl5pPr>
            <a:lvl6pPr lvl="5" rtl="0" algn="ctr">
              <a:spcBef>
                <a:spcPts val="0"/>
              </a:spcBef>
              <a:spcAft>
                <a:spcPts val="0"/>
              </a:spcAft>
              <a:buClr>
                <a:schemeClr val="lt2"/>
              </a:buClr>
              <a:buSzPts val="1800"/>
              <a:buNone/>
              <a:defRPr sz="1800">
                <a:solidFill>
                  <a:schemeClr val="lt2"/>
                </a:solidFill>
              </a:defRPr>
            </a:lvl6pPr>
            <a:lvl7pPr lvl="6" rtl="0" algn="ctr">
              <a:spcBef>
                <a:spcPts val="0"/>
              </a:spcBef>
              <a:spcAft>
                <a:spcPts val="0"/>
              </a:spcAft>
              <a:buClr>
                <a:schemeClr val="lt2"/>
              </a:buClr>
              <a:buSzPts val="1800"/>
              <a:buNone/>
              <a:defRPr sz="1800">
                <a:solidFill>
                  <a:schemeClr val="lt2"/>
                </a:solidFill>
              </a:defRPr>
            </a:lvl7pPr>
            <a:lvl8pPr lvl="7" rtl="0" algn="ctr">
              <a:spcBef>
                <a:spcPts val="0"/>
              </a:spcBef>
              <a:spcAft>
                <a:spcPts val="0"/>
              </a:spcAft>
              <a:buClr>
                <a:schemeClr val="lt2"/>
              </a:buClr>
              <a:buSzPts val="1800"/>
              <a:buNone/>
              <a:defRPr sz="1800">
                <a:solidFill>
                  <a:schemeClr val="lt2"/>
                </a:solidFill>
              </a:defRPr>
            </a:lvl8pPr>
            <a:lvl9pPr lvl="8" rtl="0" algn="ctr">
              <a:spcBef>
                <a:spcPts val="0"/>
              </a:spcBef>
              <a:spcAft>
                <a:spcPts val="0"/>
              </a:spcAft>
              <a:buClr>
                <a:schemeClr val="lt2"/>
              </a:buClr>
              <a:buSzPts val="1800"/>
              <a:buNone/>
              <a:defRPr sz="1800">
                <a:solidFill>
                  <a:schemeClr val="lt2"/>
                </a:solidFill>
              </a:defRPr>
            </a:lvl9pPr>
          </a:lstStyle>
          <a:p/>
        </p:txBody>
      </p:sp>
      <p:sp>
        <p:nvSpPr>
          <p:cNvPr id="177" name="Google Shape;177;p16"/>
          <p:cNvSpPr txBox="1"/>
          <p:nvPr>
            <p:ph idx="3" type="subTitle"/>
          </p:nvPr>
        </p:nvSpPr>
        <p:spPr>
          <a:xfrm flipH="1">
            <a:off x="3474283" y="3353825"/>
            <a:ext cx="2195400" cy="93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8" name="Google Shape;178;p16"/>
          <p:cNvSpPr txBox="1"/>
          <p:nvPr>
            <p:ph idx="4" type="ctrTitle"/>
          </p:nvPr>
        </p:nvSpPr>
        <p:spPr>
          <a:xfrm flipH="1">
            <a:off x="6164000" y="29631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lt2"/>
              </a:buClr>
              <a:buSzPts val="2400"/>
              <a:buNone/>
              <a:defRPr sz="2000">
                <a:solidFill>
                  <a:schemeClr val="lt2"/>
                </a:solidFill>
              </a:defRPr>
            </a:lvl1pPr>
            <a:lvl2pPr lvl="1" rtl="0" algn="ctr">
              <a:spcBef>
                <a:spcPts val="0"/>
              </a:spcBef>
              <a:spcAft>
                <a:spcPts val="0"/>
              </a:spcAft>
              <a:buClr>
                <a:schemeClr val="lt2"/>
              </a:buClr>
              <a:buSzPts val="1800"/>
              <a:buNone/>
              <a:defRPr sz="1800">
                <a:solidFill>
                  <a:schemeClr val="lt2"/>
                </a:solidFill>
              </a:defRPr>
            </a:lvl2pPr>
            <a:lvl3pPr lvl="2" rtl="0" algn="ctr">
              <a:spcBef>
                <a:spcPts val="0"/>
              </a:spcBef>
              <a:spcAft>
                <a:spcPts val="0"/>
              </a:spcAft>
              <a:buClr>
                <a:schemeClr val="lt2"/>
              </a:buClr>
              <a:buSzPts val="1800"/>
              <a:buNone/>
              <a:defRPr sz="1800">
                <a:solidFill>
                  <a:schemeClr val="lt2"/>
                </a:solidFill>
              </a:defRPr>
            </a:lvl3pPr>
            <a:lvl4pPr lvl="3" rtl="0" algn="ctr">
              <a:spcBef>
                <a:spcPts val="0"/>
              </a:spcBef>
              <a:spcAft>
                <a:spcPts val="0"/>
              </a:spcAft>
              <a:buClr>
                <a:schemeClr val="lt2"/>
              </a:buClr>
              <a:buSzPts val="1800"/>
              <a:buNone/>
              <a:defRPr sz="1800">
                <a:solidFill>
                  <a:schemeClr val="lt2"/>
                </a:solidFill>
              </a:defRPr>
            </a:lvl4pPr>
            <a:lvl5pPr lvl="4" rtl="0" algn="ctr">
              <a:spcBef>
                <a:spcPts val="0"/>
              </a:spcBef>
              <a:spcAft>
                <a:spcPts val="0"/>
              </a:spcAft>
              <a:buClr>
                <a:schemeClr val="lt2"/>
              </a:buClr>
              <a:buSzPts val="1800"/>
              <a:buNone/>
              <a:defRPr sz="1800">
                <a:solidFill>
                  <a:schemeClr val="lt2"/>
                </a:solidFill>
              </a:defRPr>
            </a:lvl5pPr>
            <a:lvl6pPr lvl="5" rtl="0" algn="ctr">
              <a:spcBef>
                <a:spcPts val="0"/>
              </a:spcBef>
              <a:spcAft>
                <a:spcPts val="0"/>
              </a:spcAft>
              <a:buClr>
                <a:schemeClr val="lt2"/>
              </a:buClr>
              <a:buSzPts val="1800"/>
              <a:buNone/>
              <a:defRPr sz="1800">
                <a:solidFill>
                  <a:schemeClr val="lt2"/>
                </a:solidFill>
              </a:defRPr>
            </a:lvl6pPr>
            <a:lvl7pPr lvl="6" rtl="0" algn="ctr">
              <a:spcBef>
                <a:spcPts val="0"/>
              </a:spcBef>
              <a:spcAft>
                <a:spcPts val="0"/>
              </a:spcAft>
              <a:buClr>
                <a:schemeClr val="lt2"/>
              </a:buClr>
              <a:buSzPts val="1800"/>
              <a:buNone/>
              <a:defRPr sz="1800">
                <a:solidFill>
                  <a:schemeClr val="lt2"/>
                </a:solidFill>
              </a:defRPr>
            </a:lvl7pPr>
            <a:lvl8pPr lvl="7" rtl="0" algn="ctr">
              <a:spcBef>
                <a:spcPts val="0"/>
              </a:spcBef>
              <a:spcAft>
                <a:spcPts val="0"/>
              </a:spcAft>
              <a:buClr>
                <a:schemeClr val="lt2"/>
              </a:buClr>
              <a:buSzPts val="1800"/>
              <a:buNone/>
              <a:defRPr sz="1800">
                <a:solidFill>
                  <a:schemeClr val="lt2"/>
                </a:solidFill>
              </a:defRPr>
            </a:lvl8pPr>
            <a:lvl9pPr lvl="8" rtl="0" algn="ctr">
              <a:spcBef>
                <a:spcPts val="0"/>
              </a:spcBef>
              <a:spcAft>
                <a:spcPts val="0"/>
              </a:spcAft>
              <a:buClr>
                <a:schemeClr val="lt2"/>
              </a:buClr>
              <a:buSzPts val="1800"/>
              <a:buNone/>
              <a:defRPr sz="1800">
                <a:solidFill>
                  <a:schemeClr val="lt2"/>
                </a:solidFill>
              </a:defRPr>
            </a:lvl9pPr>
          </a:lstStyle>
          <a:p/>
        </p:txBody>
      </p:sp>
      <p:sp>
        <p:nvSpPr>
          <p:cNvPr id="179" name="Google Shape;179;p16"/>
          <p:cNvSpPr txBox="1"/>
          <p:nvPr>
            <p:ph idx="5" type="subTitle"/>
          </p:nvPr>
        </p:nvSpPr>
        <p:spPr>
          <a:xfrm flipH="1">
            <a:off x="6163975" y="3353825"/>
            <a:ext cx="2195400" cy="93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0" name="Google Shape;180;p16"/>
          <p:cNvSpPr txBox="1"/>
          <p:nvPr>
            <p:ph idx="6"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1" name="Google Shape;181;p16"/>
          <p:cNvSpPr/>
          <p:nvPr/>
        </p:nvSpPr>
        <p:spPr>
          <a:xfrm flipH="1" rot="10800000">
            <a:off x="-199774" y="-328465"/>
            <a:ext cx="2035800" cy="6567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flipH="1" rot="5400000">
            <a:off x="609204" y="159295"/>
            <a:ext cx="330592" cy="378351"/>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flipH="1">
            <a:off x="7919637" y="4400549"/>
            <a:ext cx="2668113" cy="1522590"/>
          </a:xfrm>
          <a:custGeom>
            <a:rect b="b" l="l" r="r" t="t"/>
            <a:pathLst>
              <a:path extrusionOk="0" h="8656" w="15169">
                <a:moveTo>
                  <a:pt x="7585" y="0"/>
                </a:moveTo>
                <a:lnTo>
                  <a:pt x="0" y="4286"/>
                </a:lnTo>
                <a:lnTo>
                  <a:pt x="7585" y="8656"/>
                </a:lnTo>
                <a:lnTo>
                  <a:pt x="15169" y="4286"/>
                </a:lnTo>
                <a:lnTo>
                  <a:pt x="7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flipH="1">
            <a:off x="8539465" y="4551932"/>
            <a:ext cx="412528" cy="471521"/>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85" name="Shape 185"/>
        <p:cNvGrpSpPr/>
        <p:nvPr/>
      </p:nvGrpSpPr>
      <p:grpSpPr>
        <a:xfrm>
          <a:off x="0" y="0"/>
          <a:ext cx="0" cy="0"/>
          <a:chOff x="0" y="0"/>
          <a:chExt cx="0" cy="0"/>
        </a:xfrm>
      </p:grpSpPr>
      <p:sp>
        <p:nvSpPr>
          <p:cNvPr id="186" name="Google Shape;186;p17"/>
          <p:cNvSpPr/>
          <p:nvPr/>
        </p:nvSpPr>
        <p:spPr>
          <a:xfrm>
            <a:off x="-1829499" y="-1085198"/>
            <a:ext cx="12802995" cy="7313886"/>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txBox="1"/>
          <p:nvPr>
            <p:ph type="title"/>
          </p:nvPr>
        </p:nvSpPr>
        <p:spPr>
          <a:xfrm>
            <a:off x="3271650" y="3325725"/>
            <a:ext cx="26007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lt2"/>
              </a:buClr>
              <a:buSzPts val="2000"/>
              <a:buNone/>
              <a:defRPr sz="2000">
                <a:solidFill>
                  <a:schemeClr val="lt2"/>
                </a:solidFill>
              </a:defRPr>
            </a:lvl2pPr>
            <a:lvl3pPr lvl="2" rtl="0" algn="ctr">
              <a:spcBef>
                <a:spcPts val="0"/>
              </a:spcBef>
              <a:spcAft>
                <a:spcPts val="0"/>
              </a:spcAft>
              <a:buClr>
                <a:schemeClr val="lt2"/>
              </a:buClr>
              <a:buSzPts val="2000"/>
              <a:buNone/>
              <a:defRPr sz="2000">
                <a:solidFill>
                  <a:schemeClr val="lt2"/>
                </a:solidFill>
              </a:defRPr>
            </a:lvl3pPr>
            <a:lvl4pPr lvl="3" rtl="0" algn="ctr">
              <a:spcBef>
                <a:spcPts val="0"/>
              </a:spcBef>
              <a:spcAft>
                <a:spcPts val="0"/>
              </a:spcAft>
              <a:buClr>
                <a:schemeClr val="lt2"/>
              </a:buClr>
              <a:buSzPts val="2000"/>
              <a:buNone/>
              <a:defRPr sz="2000">
                <a:solidFill>
                  <a:schemeClr val="lt2"/>
                </a:solidFill>
              </a:defRPr>
            </a:lvl4pPr>
            <a:lvl5pPr lvl="4" rtl="0" algn="ctr">
              <a:spcBef>
                <a:spcPts val="0"/>
              </a:spcBef>
              <a:spcAft>
                <a:spcPts val="0"/>
              </a:spcAft>
              <a:buClr>
                <a:schemeClr val="lt2"/>
              </a:buClr>
              <a:buSzPts val="2000"/>
              <a:buNone/>
              <a:defRPr sz="2000">
                <a:solidFill>
                  <a:schemeClr val="lt2"/>
                </a:solidFill>
              </a:defRPr>
            </a:lvl5pPr>
            <a:lvl6pPr lvl="5" rtl="0" algn="ctr">
              <a:spcBef>
                <a:spcPts val="0"/>
              </a:spcBef>
              <a:spcAft>
                <a:spcPts val="0"/>
              </a:spcAft>
              <a:buClr>
                <a:schemeClr val="lt2"/>
              </a:buClr>
              <a:buSzPts val="2000"/>
              <a:buNone/>
              <a:defRPr sz="2000">
                <a:solidFill>
                  <a:schemeClr val="lt2"/>
                </a:solidFill>
              </a:defRPr>
            </a:lvl6pPr>
            <a:lvl7pPr lvl="6" rtl="0" algn="ctr">
              <a:spcBef>
                <a:spcPts val="0"/>
              </a:spcBef>
              <a:spcAft>
                <a:spcPts val="0"/>
              </a:spcAft>
              <a:buClr>
                <a:schemeClr val="lt2"/>
              </a:buClr>
              <a:buSzPts val="2000"/>
              <a:buNone/>
              <a:defRPr sz="2000">
                <a:solidFill>
                  <a:schemeClr val="lt2"/>
                </a:solidFill>
              </a:defRPr>
            </a:lvl7pPr>
            <a:lvl8pPr lvl="7" rtl="0" algn="ctr">
              <a:spcBef>
                <a:spcPts val="0"/>
              </a:spcBef>
              <a:spcAft>
                <a:spcPts val="0"/>
              </a:spcAft>
              <a:buClr>
                <a:schemeClr val="lt2"/>
              </a:buClr>
              <a:buSzPts val="2000"/>
              <a:buNone/>
              <a:defRPr sz="2000">
                <a:solidFill>
                  <a:schemeClr val="lt2"/>
                </a:solidFill>
              </a:defRPr>
            </a:lvl8pPr>
            <a:lvl9pPr lvl="8" rtl="0" algn="ctr">
              <a:spcBef>
                <a:spcPts val="0"/>
              </a:spcBef>
              <a:spcAft>
                <a:spcPts val="0"/>
              </a:spcAft>
              <a:buClr>
                <a:schemeClr val="lt2"/>
              </a:buClr>
              <a:buSzPts val="2000"/>
              <a:buNone/>
              <a:defRPr sz="2000">
                <a:solidFill>
                  <a:schemeClr val="lt2"/>
                </a:solidFill>
              </a:defRPr>
            </a:lvl9pPr>
          </a:lstStyle>
          <a:p/>
        </p:txBody>
      </p:sp>
      <p:sp>
        <p:nvSpPr>
          <p:cNvPr id="188" name="Google Shape;188;p17"/>
          <p:cNvSpPr txBox="1"/>
          <p:nvPr>
            <p:ph idx="1" type="subTitle"/>
          </p:nvPr>
        </p:nvSpPr>
        <p:spPr>
          <a:xfrm>
            <a:off x="2179825" y="1872925"/>
            <a:ext cx="4784100" cy="133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spcBef>
                <a:spcPts val="1600"/>
              </a:spcBef>
              <a:spcAft>
                <a:spcPts val="0"/>
              </a:spcAft>
              <a:buSzPts val="2400"/>
              <a:buNone/>
              <a:defRPr sz="2400">
                <a:latin typeface="Roboto"/>
                <a:ea typeface="Roboto"/>
                <a:cs typeface="Roboto"/>
                <a:sym typeface="Roboto"/>
              </a:defRPr>
            </a:lvl2pPr>
            <a:lvl3pPr lvl="2" rtl="0">
              <a:spcBef>
                <a:spcPts val="1600"/>
              </a:spcBef>
              <a:spcAft>
                <a:spcPts val="0"/>
              </a:spcAft>
              <a:buSzPts val="2400"/>
              <a:buNone/>
              <a:defRPr sz="2400">
                <a:latin typeface="Roboto"/>
                <a:ea typeface="Roboto"/>
                <a:cs typeface="Roboto"/>
                <a:sym typeface="Roboto"/>
              </a:defRPr>
            </a:lvl3pPr>
            <a:lvl4pPr lvl="3" rtl="0">
              <a:spcBef>
                <a:spcPts val="1600"/>
              </a:spcBef>
              <a:spcAft>
                <a:spcPts val="0"/>
              </a:spcAft>
              <a:buSzPts val="2400"/>
              <a:buNone/>
              <a:defRPr sz="2400">
                <a:latin typeface="Roboto"/>
                <a:ea typeface="Roboto"/>
                <a:cs typeface="Roboto"/>
                <a:sym typeface="Roboto"/>
              </a:defRPr>
            </a:lvl4pPr>
            <a:lvl5pPr lvl="4" rtl="0">
              <a:spcBef>
                <a:spcPts val="1600"/>
              </a:spcBef>
              <a:spcAft>
                <a:spcPts val="0"/>
              </a:spcAft>
              <a:buSzPts val="2400"/>
              <a:buNone/>
              <a:defRPr sz="2400">
                <a:latin typeface="Roboto"/>
                <a:ea typeface="Roboto"/>
                <a:cs typeface="Roboto"/>
                <a:sym typeface="Roboto"/>
              </a:defRPr>
            </a:lvl5pPr>
            <a:lvl6pPr lvl="5" rtl="0">
              <a:spcBef>
                <a:spcPts val="1600"/>
              </a:spcBef>
              <a:spcAft>
                <a:spcPts val="0"/>
              </a:spcAft>
              <a:buSzPts val="2400"/>
              <a:buNone/>
              <a:defRPr sz="2400">
                <a:latin typeface="Roboto"/>
                <a:ea typeface="Roboto"/>
                <a:cs typeface="Roboto"/>
                <a:sym typeface="Roboto"/>
              </a:defRPr>
            </a:lvl6pPr>
            <a:lvl7pPr lvl="6" rtl="0">
              <a:spcBef>
                <a:spcPts val="1600"/>
              </a:spcBef>
              <a:spcAft>
                <a:spcPts val="0"/>
              </a:spcAft>
              <a:buSzPts val="2400"/>
              <a:buNone/>
              <a:defRPr sz="2400">
                <a:latin typeface="Roboto"/>
                <a:ea typeface="Roboto"/>
                <a:cs typeface="Roboto"/>
                <a:sym typeface="Roboto"/>
              </a:defRPr>
            </a:lvl7pPr>
            <a:lvl8pPr lvl="7" rtl="0">
              <a:spcBef>
                <a:spcPts val="1600"/>
              </a:spcBef>
              <a:spcAft>
                <a:spcPts val="0"/>
              </a:spcAft>
              <a:buSzPts val="2400"/>
              <a:buNone/>
              <a:defRPr sz="2400">
                <a:latin typeface="Roboto"/>
                <a:ea typeface="Roboto"/>
                <a:cs typeface="Roboto"/>
                <a:sym typeface="Roboto"/>
              </a:defRPr>
            </a:lvl8pPr>
            <a:lvl9pPr lvl="8" rtl="0">
              <a:spcBef>
                <a:spcPts val="1600"/>
              </a:spcBef>
              <a:spcAft>
                <a:spcPts val="1600"/>
              </a:spcAft>
              <a:buSzPts val="2400"/>
              <a:buNone/>
              <a:defRPr sz="2400">
                <a:latin typeface="Roboto"/>
                <a:ea typeface="Roboto"/>
                <a:cs typeface="Roboto"/>
                <a:sym typeface="Robo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89" name="Shape 189"/>
        <p:cNvGrpSpPr/>
        <p:nvPr/>
      </p:nvGrpSpPr>
      <p:grpSpPr>
        <a:xfrm>
          <a:off x="0" y="0"/>
          <a:ext cx="0" cy="0"/>
          <a:chOff x="0" y="0"/>
          <a:chExt cx="0" cy="0"/>
        </a:xfrm>
      </p:grpSpPr>
      <p:sp>
        <p:nvSpPr>
          <p:cNvPr id="190" name="Google Shape;190;p18"/>
          <p:cNvSpPr/>
          <p:nvPr/>
        </p:nvSpPr>
        <p:spPr>
          <a:xfrm rot="10800000">
            <a:off x="-385075" y="353750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rot="10800000">
            <a:off x="1026803" y="4579500"/>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txBox="1"/>
          <p:nvPr>
            <p:ph type="title"/>
          </p:nvPr>
        </p:nvSpPr>
        <p:spPr>
          <a:xfrm>
            <a:off x="1724425" y="765050"/>
            <a:ext cx="4937700" cy="844800"/>
          </a:xfrm>
          <a:prstGeom prst="rect">
            <a:avLst/>
          </a:prstGeom>
        </p:spPr>
        <p:txBody>
          <a:bodyPr anchorCtr="0" anchor="t" bIns="0" lIns="91425" spcFirstLastPara="1" rIns="91425" wrap="square" tIns="0">
            <a:noAutofit/>
          </a:bodyPr>
          <a:lstStyle>
            <a:lvl1pPr lvl="0" rtl="0">
              <a:spcBef>
                <a:spcPts val="0"/>
              </a:spcBef>
              <a:spcAft>
                <a:spcPts val="0"/>
              </a:spcAft>
              <a:buNone/>
              <a:defRPr sz="5500">
                <a:solidFill>
                  <a:schemeClr val="lt2"/>
                </a:solidFill>
              </a:defRPr>
            </a:lvl1pPr>
            <a:lvl2pPr lvl="1" rtl="0">
              <a:spcBef>
                <a:spcPts val="0"/>
              </a:spcBef>
              <a:spcAft>
                <a:spcPts val="0"/>
              </a:spcAft>
              <a:buNone/>
              <a:defRPr sz="5500"/>
            </a:lvl2pPr>
            <a:lvl3pPr lvl="2" rtl="0">
              <a:spcBef>
                <a:spcPts val="0"/>
              </a:spcBef>
              <a:spcAft>
                <a:spcPts val="0"/>
              </a:spcAft>
              <a:buNone/>
              <a:defRPr sz="5500"/>
            </a:lvl3pPr>
            <a:lvl4pPr lvl="3" rtl="0">
              <a:spcBef>
                <a:spcPts val="0"/>
              </a:spcBef>
              <a:spcAft>
                <a:spcPts val="0"/>
              </a:spcAft>
              <a:buNone/>
              <a:defRPr sz="5500"/>
            </a:lvl4pPr>
            <a:lvl5pPr lvl="4" rtl="0">
              <a:spcBef>
                <a:spcPts val="0"/>
              </a:spcBef>
              <a:spcAft>
                <a:spcPts val="0"/>
              </a:spcAft>
              <a:buNone/>
              <a:defRPr sz="5500"/>
            </a:lvl5pPr>
            <a:lvl6pPr lvl="5" rtl="0">
              <a:spcBef>
                <a:spcPts val="0"/>
              </a:spcBef>
              <a:spcAft>
                <a:spcPts val="0"/>
              </a:spcAft>
              <a:buNone/>
              <a:defRPr sz="5500"/>
            </a:lvl6pPr>
            <a:lvl7pPr lvl="6" rtl="0">
              <a:spcBef>
                <a:spcPts val="0"/>
              </a:spcBef>
              <a:spcAft>
                <a:spcPts val="0"/>
              </a:spcAft>
              <a:buNone/>
              <a:defRPr sz="5500"/>
            </a:lvl7pPr>
            <a:lvl8pPr lvl="7" rtl="0">
              <a:spcBef>
                <a:spcPts val="0"/>
              </a:spcBef>
              <a:spcAft>
                <a:spcPts val="0"/>
              </a:spcAft>
              <a:buNone/>
              <a:defRPr sz="5500"/>
            </a:lvl8pPr>
            <a:lvl9pPr lvl="8" rtl="0">
              <a:spcBef>
                <a:spcPts val="0"/>
              </a:spcBef>
              <a:spcAft>
                <a:spcPts val="0"/>
              </a:spcAft>
              <a:buNone/>
              <a:defRPr sz="5500"/>
            </a:lvl9pPr>
          </a:lstStyle>
          <a:p/>
        </p:txBody>
      </p:sp>
      <p:sp>
        <p:nvSpPr>
          <p:cNvPr id="193" name="Google Shape;193;p18"/>
          <p:cNvSpPr txBox="1"/>
          <p:nvPr>
            <p:ph idx="1" type="subTitle"/>
          </p:nvPr>
        </p:nvSpPr>
        <p:spPr>
          <a:xfrm>
            <a:off x="1724425" y="1709928"/>
            <a:ext cx="3099900" cy="14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4" name="Google Shape;194;p18"/>
          <p:cNvSpPr txBox="1"/>
          <p:nvPr/>
        </p:nvSpPr>
        <p:spPr>
          <a:xfrm>
            <a:off x="1724425" y="3588000"/>
            <a:ext cx="4161600" cy="76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chemeClr val="lt2"/>
                </a:solidFill>
                <a:latin typeface="Roboto"/>
                <a:ea typeface="Roboto"/>
                <a:cs typeface="Roboto"/>
                <a:sym typeface="Roboto"/>
              </a:rPr>
              <a:t>CREDITS:</a:t>
            </a:r>
            <a:r>
              <a:rPr lang="en" sz="1100">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This presentation template was created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2">
                  <a:extLst>
                    <a:ext uri="{A12FA001-AC4F-418D-AE19-62706E023703}">
                      <ahyp:hlinkClr val="tx"/>
                    </a:ext>
                  </a:extLst>
                </a:hlinkClick>
              </a:rPr>
              <a:t>Slidesgo</a:t>
            </a:r>
            <a:r>
              <a:rPr lang="en" sz="1100">
                <a:solidFill>
                  <a:schemeClr val="dk1"/>
                </a:solidFill>
                <a:latin typeface="Roboto"/>
                <a:ea typeface="Roboto"/>
                <a:cs typeface="Roboto"/>
                <a:sym typeface="Roboto"/>
              </a:rPr>
              <a:t>, including icons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3">
                  <a:extLst>
                    <a:ext uri="{A12FA001-AC4F-418D-AE19-62706E023703}">
                      <ahyp:hlinkClr val="tx"/>
                    </a:ext>
                  </a:extLst>
                </a:hlinkClick>
              </a:rPr>
              <a:t>Flaticon</a:t>
            </a:r>
            <a:r>
              <a:rPr lang="en" sz="1100">
                <a:solidFill>
                  <a:schemeClr val="dk1"/>
                </a:solidFill>
                <a:latin typeface="Roboto"/>
                <a:ea typeface="Roboto"/>
                <a:cs typeface="Roboto"/>
                <a:sym typeface="Roboto"/>
              </a:rPr>
              <a:t>, infographics &amp; images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4">
                  <a:extLst>
                    <a:ext uri="{A12FA001-AC4F-418D-AE19-62706E023703}">
                      <ahyp:hlinkClr val="tx"/>
                    </a:ext>
                  </a:extLst>
                </a:hlinkClick>
              </a:rPr>
              <a:t>Freepik</a:t>
            </a:r>
            <a:r>
              <a:rPr b="1" lang="en" sz="1100">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and illustrations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5">
                  <a:extLst>
                    <a:ext uri="{A12FA001-AC4F-418D-AE19-62706E023703}">
                      <ahyp:hlinkClr val="tx"/>
                    </a:ext>
                  </a:extLst>
                </a:hlinkClick>
              </a:rPr>
              <a:t>Stories</a:t>
            </a:r>
            <a:endParaRPr b="1">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95" name="Google Shape;195;p18"/>
          <p:cNvSpPr/>
          <p:nvPr/>
        </p:nvSpPr>
        <p:spPr>
          <a:xfrm rot="-5400000">
            <a:off x="-436590" y="2454267"/>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rot="-5400000">
            <a:off x="405866" y="3010057"/>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rot="-5400000">
            <a:off x="1276328" y="4185973"/>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rot="-5400000">
            <a:off x="237813" y="2800874"/>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rot="-5400000">
            <a:off x="618149" y="4001754"/>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rot="-5400000">
            <a:off x="788136" y="4392779"/>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rot="10800000">
            <a:off x="-185775" y="3249525"/>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rot="-5400000">
            <a:off x="-327601" y="2744358"/>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rot="10800000">
            <a:off x="-452500" y="4315050"/>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10800000">
            <a:off x="-485750" y="4683474"/>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rot="10800000">
            <a:off x="463375" y="371295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06" name="Shape 206"/>
        <p:cNvGrpSpPr/>
        <p:nvPr/>
      </p:nvGrpSpPr>
      <p:grpSpPr>
        <a:xfrm>
          <a:off x="0" y="0"/>
          <a:ext cx="0" cy="0"/>
          <a:chOff x="0" y="0"/>
          <a:chExt cx="0" cy="0"/>
        </a:xfrm>
      </p:grpSpPr>
      <p:sp>
        <p:nvSpPr>
          <p:cNvPr id="207" name="Google Shape;207;p19"/>
          <p:cNvSpPr/>
          <p:nvPr/>
        </p:nvSpPr>
        <p:spPr>
          <a:xfrm rot="-5400000">
            <a:off x="8597475" y="396375"/>
            <a:ext cx="1124100" cy="997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flipH="1" rot="-3539227">
            <a:off x="8244060" y="-118749"/>
            <a:ext cx="1276598" cy="71970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txBox="1"/>
          <p:nvPr>
            <p:ph idx="1" type="subTitle"/>
          </p:nvPr>
        </p:nvSpPr>
        <p:spPr>
          <a:xfrm>
            <a:off x="720000" y="1968420"/>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0" name="Google Shape;210;p19"/>
          <p:cNvSpPr txBox="1"/>
          <p:nvPr>
            <p:ph idx="2" type="subTitle"/>
          </p:nvPr>
        </p:nvSpPr>
        <p:spPr>
          <a:xfrm>
            <a:off x="720000" y="2291295"/>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1" name="Google Shape;211;p19"/>
          <p:cNvSpPr txBox="1"/>
          <p:nvPr>
            <p:ph idx="3" type="subTitle"/>
          </p:nvPr>
        </p:nvSpPr>
        <p:spPr>
          <a:xfrm>
            <a:off x="3360450" y="1968420"/>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2" name="Google Shape;212;p19"/>
          <p:cNvSpPr txBox="1"/>
          <p:nvPr>
            <p:ph idx="4" type="subTitle"/>
          </p:nvPr>
        </p:nvSpPr>
        <p:spPr>
          <a:xfrm>
            <a:off x="3360450" y="2291295"/>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3" name="Google Shape;213;p19"/>
          <p:cNvSpPr txBox="1"/>
          <p:nvPr>
            <p:ph idx="5" type="subTitle"/>
          </p:nvPr>
        </p:nvSpPr>
        <p:spPr>
          <a:xfrm>
            <a:off x="6000900" y="1968420"/>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4" name="Google Shape;214;p19"/>
          <p:cNvSpPr txBox="1"/>
          <p:nvPr>
            <p:ph idx="6" type="subTitle"/>
          </p:nvPr>
        </p:nvSpPr>
        <p:spPr>
          <a:xfrm>
            <a:off x="6000900" y="2291295"/>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5" name="Google Shape;215;p19"/>
          <p:cNvSpPr txBox="1"/>
          <p:nvPr>
            <p:ph idx="7" type="subTitle"/>
          </p:nvPr>
        </p:nvSpPr>
        <p:spPr>
          <a:xfrm>
            <a:off x="720000" y="3847977"/>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6" name="Google Shape;216;p19"/>
          <p:cNvSpPr txBox="1"/>
          <p:nvPr>
            <p:ph idx="8" type="subTitle"/>
          </p:nvPr>
        </p:nvSpPr>
        <p:spPr>
          <a:xfrm>
            <a:off x="720000" y="4170852"/>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7" name="Google Shape;217;p19"/>
          <p:cNvSpPr txBox="1"/>
          <p:nvPr>
            <p:ph idx="9" type="subTitle"/>
          </p:nvPr>
        </p:nvSpPr>
        <p:spPr>
          <a:xfrm>
            <a:off x="3360450" y="3847977"/>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8" name="Google Shape;218;p19"/>
          <p:cNvSpPr txBox="1"/>
          <p:nvPr>
            <p:ph idx="13" type="subTitle"/>
          </p:nvPr>
        </p:nvSpPr>
        <p:spPr>
          <a:xfrm>
            <a:off x="3360450" y="4170852"/>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9" name="Google Shape;219;p19"/>
          <p:cNvSpPr txBox="1"/>
          <p:nvPr>
            <p:ph idx="14" type="subTitle"/>
          </p:nvPr>
        </p:nvSpPr>
        <p:spPr>
          <a:xfrm>
            <a:off x="6000900" y="3847977"/>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20" name="Google Shape;220;p19"/>
          <p:cNvSpPr txBox="1"/>
          <p:nvPr>
            <p:ph idx="15" type="subTitle"/>
          </p:nvPr>
        </p:nvSpPr>
        <p:spPr>
          <a:xfrm>
            <a:off x="6000900" y="4170852"/>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21" name="Google Shape;221;p19"/>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22" name="Google Shape;222;p19"/>
          <p:cNvSpPr/>
          <p:nvPr/>
        </p:nvSpPr>
        <p:spPr>
          <a:xfrm>
            <a:off x="8797825" y="1257625"/>
            <a:ext cx="169075" cy="193500"/>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rot="-5400000">
            <a:off x="8295600" y="379725"/>
            <a:ext cx="787800" cy="3999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224" name="Shape 224"/>
        <p:cNvGrpSpPr/>
        <p:nvPr/>
      </p:nvGrpSpPr>
      <p:grpSpPr>
        <a:xfrm>
          <a:off x="0" y="0"/>
          <a:ext cx="0" cy="0"/>
          <a:chOff x="0" y="0"/>
          <a:chExt cx="0" cy="0"/>
        </a:xfrm>
      </p:grpSpPr>
      <p:sp>
        <p:nvSpPr>
          <p:cNvPr id="225" name="Google Shape;225;p20"/>
          <p:cNvSpPr/>
          <p:nvPr/>
        </p:nvSpPr>
        <p:spPr>
          <a:xfrm rot="-5400000">
            <a:off x="247309"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1568433"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1421405"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1753101"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14915"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rot="-5400000">
            <a:off x="929484"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1294331"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rot="-5400000">
            <a:off x="-255455"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txBox="1"/>
          <p:nvPr>
            <p:ph idx="1" type="subTitle"/>
          </p:nvPr>
        </p:nvSpPr>
        <p:spPr>
          <a:xfrm>
            <a:off x="718125" y="2523375"/>
            <a:ext cx="2888400" cy="15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20"/>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txBox="1"/>
          <p:nvPr>
            <p:ph type="title"/>
          </p:nvPr>
        </p:nvSpPr>
        <p:spPr>
          <a:xfrm>
            <a:off x="724800" y="951314"/>
            <a:ext cx="2995800" cy="987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5400000">
            <a:off x="3799550" y="-545200"/>
            <a:ext cx="1567200" cy="12183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ctrTitle"/>
          </p:nvPr>
        </p:nvSpPr>
        <p:spPr>
          <a:xfrm>
            <a:off x="5304750" y="2925700"/>
            <a:ext cx="3128700" cy="1256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2400"/>
              <a:buNone/>
              <a:defRPr sz="4800">
                <a:solidFill>
                  <a:schemeClr val="lt2"/>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2" name="Google Shape;22;p3"/>
          <p:cNvSpPr txBox="1"/>
          <p:nvPr>
            <p:ph idx="1" type="subTitle"/>
          </p:nvPr>
        </p:nvSpPr>
        <p:spPr>
          <a:xfrm>
            <a:off x="5667825" y="4029225"/>
            <a:ext cx="27657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 name="Google Shape;23;p3"/>
          <p:cNvSpPr txBox="1"/>
          <p:nvPr>
            <p:ph hasCustomPrompt="1" idx="2" type="title"/>
          </p:nvPr>
        </p:nvSpPr>
        <p:spPr>
          <a:xfrm>
            <a:off x="6725025" y="1471085"/>
            <a:ext cx="1708500" cy="1371600"/>
          </a:xfrm>
          <a:prstGeom prst="rect">
            <a:avLst/>
          </a:prstGeom>
          <a:noFill/>
        </p:spPr>
        <p:txBody>
          <a:bodyPr anchorCtr="0" anchor="t" bIns="91425" lIns="91425" spcFirstLastPara="1" rIns="91425" wrap="square" tIns="91425">
            <a:noAutofit/>
          </a:bodyPr>
          <a:lstStyle>
            <a:lvl1pPr lvl="0" rtl="0" algn="r">
              <a:lnSpc>
                <a:spcPct val="115000"/>
              </a:lnSpc>
              <a:spcBef>
                <a:spcPts val="0"/>
              </a:spcBef>
              <a:spcAft>
                <a:spcPts val="0"/>
              </a:spcAft>
              <a:buSzPts val="5500"/>
              <a:buNone/>
              <a:defRPr sz="10400"/>
            </a:lvl1pPr>
            <a:lvl2pPr lvl="1"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a:r>
              <a:t>xx%</a:t>
            </a:r>
          </a:p>
        </p:txBody>
      </p:sp>
      <p:sp>
        <p:nvSpPr>
          <p:cNvPr id="24" name="Google Shape;24;p3"/>
          <p:cNvSpPr/>
          <p:nvPr/>
        </p:nvSpPr>
        <p:spPr>
          <a:xfrm flipH="1">
            <a:off x="5188703" y="628026"/>
            <a:ext cx="310997" cy="354197"/>
          </a:xfrm>
          <a:custGeom>
            <a:rect b="b" l="l" r="r" t="t"/>
            <a:pathLst>
              <a:path extrusionOk="0" h="4978" w="4371">
                <a:moveTo>
                  <a:pt x="4371" y="0"/>
                </a:moveTo>
                <a:lnTo>
                  <a:pt x="1" y="2465"/>
                </a:lnTo>
                <a:lnTo>
                  <a:pt x="4371" y="4977"/>
                </a:lnTo>
                <a:lnTo>
                  <a:pt x="437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373429" y="168477"/>
            <a:ext cx="690551" cy="788764"/>
          </a:xfrm>
          <a:custGeom>
            <a:rect b="b" l="l" r="r" t="t"/>
            <a:pathLst>
              <a:path extrusionOk="0" h="17789" w="15574">
                <a:moveTo>
                  <a:pt x="0" y="1"/>
                </a:moveTo>
                <a:lnTo>
                  <a:pt x="0" y="17789"/>
                </a:lnTo>
                <a:lnTo>
                  <a:pt x="15574" y="880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5831263" y="144023"/>
            <a:ext cx="1200550" cy="685807"/>
          </a:xfrm>
          <a:custGeom>
            <a:rect b="b" l="l" r="r" t="t"/>
            <a:pathLst>
              <a:path extrusionOk="0" h="15467" w="27076">
                <a:moveTo>
                  <a:pt x="13538" y="1"/>
                </a:moveTo>
                <a:lnTo>
                  <a:pt x="1" y="7645"/>
                </a:lnTo>
                <a:lnTo>
                  <a:pt x="13538" y="15467"/>
                </a:lnTo>
                <a:lnTo>
                  <a:pt x="27076" y="7645"/>
                </a:lnTo>
                <a:lnTo>
                  <a:pt x="13538" y="1"/>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3551756">
            <a:off x="4891715" y="90762"/>
            <a:ext cx="1000217" cy="565307"/>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
    <p:spTree>
      <p:nvGrpSpPr>
        <p:cNvPr id="237" name="Shape 237"/>
        <p:cNvGrpSpPr/>
        <p:nvPr/>
      </p:nvGrpSpPr>
      <p:grpSpPr>
        <a:xfrm>
          <a:off x="0" y="0"/>
          <a:ext cx="0" cy="0"/>
          <a:chOff x="0" y="0"/>
          <a:chExt cx="0" cy="0"/>
        </a:xfrm>
      </p:grpSpPr>
      <p:sp>
        <p:nvSpPr>
          <p:cNvPr id="238" name="Google Shape;238;p21"/>
          <p:cNvSpPr txBox="1"/>
          <p:nvPr>
            <p:ph idx="1" type="subTitle"/>
          </p:nvPr>
        </p:nvSpPr>
        <p:spPr>
          <a:xfrm>
            <a:off x="4572002" y="1434250"/>
            <a:ext cx="38616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39" name="Google Shape;239;p21"/>
          <p:cNvSpPr txBox="1"/>
          <p:nvPr>
            <p:ph idx="2" type="subTitle"/>
          </p:nvPr>
        </p:nvSpPr>
        <p:spPr>
          <a:xfrm>
            <a:off x="4572000" y="1764050"/>
            <a:ext cx="38616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40" name="Google Shape;240;p21"/>
          <p:cNvSpPr txBox="1"/>
          <p:nvPr>
            <p:ph idx="3" type="subTitle"/>
          </p:nvPr>
        </p:nvSpPr>
        <p:spPr>
          <a:xfrm>
            <a:off x="4572002" y="2528804"/>
            <a:ext cx="38616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41" name="Google Shape;241;p21"/>
          <p:cNvSpPr txBox="1"/>
          <p:nvPr>
            <p:ph idx="4" type="subTitle"/>
          </p:nvPr>
        </p:nvSpPr>
        <p:spPr>
          <a:xfrm>
            <a:off x="4572000" y="2858594"/>
            <a:ext cx="38616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42" name="Google Shape;242;p21"/>
          <p:cNvSpPr txBox="1"/>
          <p:nvPr>
            <p:ph idx="5" type="subTitle"/>
          </p:nvPr>
        </p:nvSpPr>
        <p:spPr>
          <a:xfrm>
            <a:off x="4572002" y="3623345"/>
            <a:ext cx="38616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43" name="Google Shape;243;p21"/>
          <p:cNvSpPr txBox="1"/>
          <p:nvPr>
            <p:ph idx="6" type="subTitle"/>
          </p:nvPr>
        </p:nvSpPr>
        <p:spPr>
          <a:xfrm>
            <a:off x="4572000" y="3953125"/>
            <a:ext cx="38616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44" name="Google Shape;244;p21"/>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5" name="Google Shape;245;p21"/>
          <p:cNvSpPr/>
          <p:nvPr/>
        </p:nvSpPr>
        <p:spPr>
          <a:xfrm flipH="1" rot="5400000">
            <a:off x="-833769" y="413775"/>
            <a:ext cx="1650600" cy="14652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flipH="1">
            <a:off x="274368" y="1678420"/>
            <a:ext cx="248287" cy="284155"/>
          </a:xfrm>
          <a:custGeom>
            <a:rect b="b" l="l" r="r" t="t"/>
            <a:pathLst>
              <a:path extrusionOk="0" h="7740" w="6763">
                <a:moveTo>
                  <a:pt x="6763" y="1"/>
                </a:moveTo>
                <a:lnTo>
                  <a:pt x="0" y="3918"/>
                </a:lnTo>
                <a:lnTo>
                  <a:pt x="6763" y="7740"/>
                </a:lnTo>
                <a:lnTo>
                  <a:pt x="676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flipH="1" rot="5400000">
            <a:off x="103252" y="389198"/>
            <a:ext cx="1156800" cy="58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rot="3539163">
            <a:off x="-538812" y="-342745"/>
            <a:ext cx="1874699" cy="105689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rot="10800000">
            <a:off x="7817876" y="4382989"/>
            <a:ext cx="1326127" cy="760509"/>
          </a:xfrm>
          <a:custGeom>
            <a:rect b="b" l="l" r="r" t="t"/>
            <a:pathLst>
              <a:path extrusionOk="0" h="29719" w="51817">
                <a:moveTo>
                  <a:pt x="1" y="1"/>
                </a:moveTo>
                <a:lnTo>
                  <a:pt x="1" y="29719"/>
                </a:lnTo>
                <a:lnTo>
                  <a:pt x="518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8560591" y="4492420"/>
            <a:ext cx="333872" cy="38146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_1">
    <p:spTree>
      <p:nvGrpSpPr>
        <p:cNvPr id="251" name="Shape 251"/>
        <p:cNvGrpSpPr/>
        <p:nvPr/>
      </p:nvGrpSpPr>
      <p:grpSpPr>
        <a:xfrm>
          <a:off x="0" y="0"/>
          <a:ext cx="0" cy="0"/>
          <a:chOff x="0" y="0"/>
          <a:chExt cx="0" cy="0"/>
        </a:xfrm>
      </p:grpSpPr>
      <p:sp>
        <p:nvSpPr>
          <p:cNvPr id="252" name="Google Shape;252;p22"/>
          <p:cNvSpPr txBox="1"/>
          <p:nvPr>
            <p:ph idx="1" type="subTitle"/>
          </p:nvPr>
        </p:nvSpPr>
        <p:spPr>
          <a:xfrm>
            <a:off x="3079051" y="1510450"/>
            <a:ext cx="29859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53" name="Google Shape;253;p22"/>
          <p:cNvSpPr txBox="1"/>
          <p:nvPr>
            <p:ph idx="2" type="subTitle"/>
          </p:nvPr>
        </p:nvSpPr>
        <p:spPr>
          <a:xfrm>
            <a:off x="3079049" y="1840248"/>
            <a:ext cx="29859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254" name="Google Shape;254;p22"/>
          <p:cNvSpPr txBox="1"/>
          <p:nvPr>
            <p:ph idx="3" type="subTitle"/>
          </p:nvPr>
        </p:nvSpPr>
        <p:spPr>
          <a:xfrm>
            <a:off x="3079051" y="2971712"/>
            <a:ext cx="29859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55" name="Google Shape;255;p22"/>
          <p:cNvSpPr txBox="1"/>
          <p:nvPr>
            <p:ph idx="4" type="subTitle"/>
          </p:nvPr>
        </p:nvSpPr>
        <p:spPr>
          <a:xfrm>
            <a:off x="3079049" y="3301500"/>
            <a:ext cx="29859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256" name="Google Shape;256;p22"/>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257" name="Shape 257"/>
        <p:cNvGrpSpPr/>
        <p:nvPr/>
      </p:nvGrpSpPr>
      <p:grpSpPr>
        <a:xfrm>
          <a:off x="0" y="0"/>
          <a:ext cx="0" cy="0"/>
          <a:chOff x="0" y="0"/>
          <a:chExt cx="0" cy="0"/>
        </a:xfrm>
      </p:grpSpPr>
      <p:sp>
        <p:nvSpPr>
          <p:cNvPr id="258" name="Google Shape;258;p23"/>
          <p:cNvSpPr/>
          <p:nvPr/>
        </p:nvSpPr>
        <p:spPr>
          <a:xfrm rot="-5400000">
            <a:off x="8489814" y="549262"/>
            <a:ext cx="1331100" cy="1181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8726992" y="1569170"/>
            <a:ext cx="200219" cy="229143"/>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rot="-5400000">
            <a:off x="8132270" y="529438"/>
            <a:ext cx="933000" cy="473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rot="-3539287">
            <a:off x="8071220" y="-60781"/>
            <a:ext cx="1511792" cy="852302"/>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
    <p:spTree>
      <p:nvGrpSpPr>
        <p:cNvPr id="263" name="Shape 263"/>
        <p:cNvGrpSpPr/>
        <p:nvPr/>
      </p:nvGrpSpPr>
      <p:grpSpPr>
        <a:xfrm>
          <a:off x="0" y="0"/>
          <a:ext cx="0" cy="0"/>
          <a:chOff x="0" y="0"/>
          <a:chExt cx="0" cy="0"/>
        </a:xfrm>
      </p:grpSpPr>
      <p:sp>
        <p:nvSpPr>
          <p:cNvPr id="264" name="Google Shape;264;p24"/>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5" name="Google Shape;265;p24"/>
          <p:cNvSpPr/>
          <p:nvPr/>
        </p:nvSpPr>
        <p:spPr>
          <a:xfrm flipH="1" rot="-5400000">
            <a:off x="-339218" y="326447"/>
            <a:ext cx="1557101" cy="893056"/>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rot="-5400000">
            <a:off x="-444227" y="1752937"/>
            <a:ext cx="1534563" cy="86514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rot="-5400000">
            <a:off x="301250" y="1634824"/>
            <a:ext cx="276158" cy="315642"/>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a:off x="-325855" y="246680"/>
            <a:ext cx="1188600" cy="10524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rot="-1826085">
            <a:off x="17866" y="1154997"/>
            <a:ext cx="610424" cy="347559"/>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_1_1">
    <p:spTree>
      <p:nvGrpSpPr>
        <p:cNvPr id="270" name="Shape 270"/>
        <p:cNvGrpSpPr/>
        <p:nvPr/>
      </p:nvGrpSpPr>
      <p:grpSpPr>
        <a:xfrm>
          <a:off x="0" y="0"/>
          <a:ext cx="0" cy="0"/>
          <a:chOff x="0" y="0"/>
          <a:chExt cx="0" cy="0"/>
        </a:xfrm>
      </p:grpSpPr>
      <p:sp>
        <p:nvSpPr>
          <p:cNvPr id="271" name="Google Shape;271;p25"/>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2" name="Google Shape;272;p25"/>
          <p:cNvSpPr/>
          <p:nvPr/>
        </p:nvSpPr>
        <p:spPr>
          <a:xfrm flipH="1" rot="5400000">
            <a:off x="7586066"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flipH="1" rot="5400000">
            <a:off x="8595216"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flipH="1">
            <a:off x="6372268"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flipH="1">
            <a:off x="7130279"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flipH="1">
            <a:off x="8298752"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flipH="1">
            <a:off x="6912752"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9012133"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8233974"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rot="5400000">
            <a:off x="7180191"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6663523"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rot="5400000">
            <a:off x="7898766"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rot="5400000">
            <a:off x="8545777"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rot="5400000">
            <a:off x="7784466"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1349825" y="4395799"/>
            <a:ext cx="2684761" cy="1532090"/>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296140" y="4548126"/>
            <a:ext cx="415103" cy="474465"/>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_1_1_1">
    <p:spTree>
      <p:nvGrpSpPr>
        <p:cNvPr id="287" name="Shape 287"/>
        <p:cNvGrpSpPr/>
        <p:nvPr/>
      </p:nvGrpSpPr>
      <p:grpSpPr>
        <a:xfrm>
          <a:off x="0" y="0"/>
          <a:ext cx="0" cy="0"/>
          <a:chOff x="0" y="0"/>
          <a:chExt cx="0" cy="0"/>
        </a:xfrm>
      </p:grpSpPr>
      <p:sp>
        <p:nvSpPr>
          <p:cNvPr id="288" name="Google Shape;288;p26"/>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89" name="Google Shape;289;p26"/>
          <p:cNvSpPr/>
          <p:nvPr/>
        </p:nvSpPr>
        <p:spPr>
          <a:xfrm rot="-5400000">
            <a:off x="598924" y="-341540"/>
            <a:ext cx="966900" cy="859500"/>
          </a:xfrm>
          <a:prstGeom prst="hexagon">
            <a:avLst>
              <a:gd fmla="val 28631"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rot="-5400000">
            <a:off x="-183426"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1920048"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1773020"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703425"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2104716"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109274"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283025"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rot="-5400000">
            <a:off x="1281099"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1645947"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rot="-5400000">
            <a:off x="-277776"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rot="-5400000">
            <a:off x="-330187"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rot="-5400000">
            <a:off x="808824"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flipH="1">
            <a:off x="7816954" y="4395799"/>
            <a:ext cx="2684761" cy="1532090"/>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flipH="1">
            <a:off x="8440647" y="4548126"/>
            <a:ext cx="415103" cy="474465"/>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spTree>
      <p:nvGrpSpPr>
        <p:cNvPr id="304" name="Shape 304"/>
        <p:cNvGrpSpPr/>
        <p:nvPr/>
      </p:nvGrpSpPr>
      <p:grpSpPr>
        <a:xfrm>
          <a:off x="0" y="0"/>
          <a:ext cx="0" cy="0"/>
          <a:chOff x="0" y="0"/>
          <a:chExt cx="0" cy="0"/>
        </a:xfrm>
      </p:grpSpPr>
      <p:sp>
        <p:nvSpPr>
          <p:cNvPr id="305" name="Google Shape;305;p27"/>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6" name="Google Shape;306;p27"/>
          <p:cNvSpPr/>
          <p:nvPr/>
        </p:nvSpPr>
        <p:spPr>
          <a:xfrm flipH="1" rot="10800000">
            <a:off x="-199774" y="-328465"/>
            <a:ext cx="2035800" cy="656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flipH="1" rot="5400000">
            <a:off x="609204" y="159295"/>
            <a:ext cx="330592" cy="378351"/>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_1">
    <p:spTree>
      <p:nvGrpSpPr>
        <p:cNvPr id="310" name="Shape 310"/>
        <p:cNvGrpSpPr/>
        <p:nvPr/>
      </p:nvGrpSpPr>
      <p:grpSpPr>
        <a:xfrm>
          <a:off x="0" y="0"/>
          <a:ext cx="0" cy="0"/>
          <a:chOff x="0" y="0"/>
          <a:chExt cx="0" cy="0"/>
        </a:xfrm>
      </p:grpSpPr>
      <p:sp>
        <p:nvSpPr>
          <p:cNvPr id="311" name="Google Shape;311;p28"/>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2" name="Google Shape;312;p28"/>
          <p:cNvSpPr/>
          <p:nvPr/>
        </p:nvSpPr>
        <p:spPr>
          <a:xfrm rot="-5400000">
            <a:off x="588851" y="-284877"/>
            <a:ext cx="825900" cy="7341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rot="-5400000">
            <a:off x="-79357" y="949157"/>
            <a:ext cx="632100" cy="4842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717276" y="-217330"/>
            <a:ext cx="734172" cy="419406"/>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591697" y="329499"/>
            <a:ext cx="212324" cy="242997"/>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678141" y="1079325"/>
            <a:ext cx="127872" cy="145830"/>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875003" y="193090"/>
            <a:ext cx="114812" cy="131231"/>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5997" y="-249478"/>
            <a:ext cx="212701" cy="1763959"/>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164400" y="894318"/>
            <a:ext cx="1025737" cy="57977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rot="-5400000">
            <a:off x="1171556" y="-13893"/>
            <a:ext cx="589800" cy="296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1483162" y="-125236"/>
            <a:ext cx="719517" cy="406741"/>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rot="-5400000">
            <a:off x="-159966" y="54502"/>
            <a:ext cx="1307700" cy="421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rot="-5400000">
            <a:off x="-204794" y="-215800"/>
            <a:ext cx="799800" cy="3978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rot="-5400000">
            <a:off x="768178" y="420309"/>
            <a:ext cx="477000" cy="4245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flipH="1">
            <a:off x="8075640" y="4543424"/>
            <a:ext cx="2167385" cy="1236856"/>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flipH="1">
            <a:off x="8579144" y="4666397"/>
            <a:ext cx="335112" cy="383035"/>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1_1_1">
    <p:spTree>
      <p:nvGrpSpPr>
        <p:cNvPr id="327" name="Shape 327"/>
        <p:cNvGrpSpPr/>
        <p:nvPr/>
      </p:nvGrpSpPr>
      <p:grpSpPr>
        <a:xfrm>
          <a:off x="0" y="0"/>
          <a:ext cx="0" cy="0"/>
          <a:chOff x="0" y="0"/>
          <a:chExt cx="0" cy="0"/>
        </a:xfrm>
      </p:grpSpPr>
      <p:sp>
        <p:nvSpPr>
          <p:cNvPr id="328" name="Google Shape;328;p29"/>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29" name="Google Shape;329;p29"/>
          <p:cNvSpPr/>
          <p:nvPr/>
        </p:nvSpPr>
        <p:spPr>
          <a:xfrm rot="10800000">
            <a:off x="-362980" y="3653935"/>
            <a:ext cx="904200" cy="8037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rot="10800000">
            <a:off x="957403" y="4628164"/>
            <a:ext cx="692100" cy="5304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rot="-5400000">
            <a:off x="376663" y="3589200"/>
            <a:ext cx="232478" cy="26606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rot="-5400000">
            <a:off x="1190718" y="4260285"/>
            <a:ext cx="140009" cy="159672"/>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rot="-5400000">
            <a:off x="219500" y="3393571"/>
            <a:ext cx="125709" cy="143688"/>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rot="-5400000">
            <a:off x="575176" y="4088017"/>
            <a:ext cx="232891" cy="1931394"/>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rot="-5400000">
            <a:off x="734166" y="4453698"/>
            <a:ext cx="1123100" cy="634803"/>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rot="-5400000">
            <a:off x="-309258" y="3340718"/>
            <a:ext cx="787810" cy="445370"/>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rot="10800000">
            <a:off x="-425984" y="4381095"/>
            <a:ext cx="1431600" cy="461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rot="10800000">
            <a:off x="-457248" y="4725651"/>
            <a:ext cx="875700" cy="4356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rot="10800000">
            <a:off x="430548" y="3817800"/>
            <a:ext cx="522300" cy="4650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rot="10800000">
            <a:off x="7677159" y="-859215"/>
            <a:ext cx="2942065" cy="1678939"/>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rot="10800000">
            <a:off x="8378914" y="257189"/>
            <a:ext cx="304034" cy="347488"/>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_1_1_1_1">
    <p:spTree>
      <p:nvGrpSpPr>
        <p:cNvPr id="342" name="Shape 342"/>
        <p:cNvGrpSpPr/>
        <p:nvPr/>
      </p:nvGrpSpPr>
      <p:grpSpPr>
        <a:xfrm>
          <a:off x="0" y="0"/>
          <a:ext cx="0" cy="0"/>
          <a:chOff x="0" y="0"/>
          <a:chExt cx="0" cy="0"/>
        </a:xfrm>
      </p:grpSpPr>
      <p:sp>
        <p:nvSpPr>
          <p:cNvPr id="343" name="Google Shape;343;p30"/>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44" name="Google Shape;344;p30"/>
          <p:cNvSpPr txBox="1"/>
          <p:nvPr>
            <p:ph idx="1" type="subTitle"/>
          </p:nvPr>
        </p:nvSpPr>
        <p:spPr>
          <a:xfrm>
            <a:off x="1101000" y="1885950"/>
            <a:ext cx="3051900" cy="141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5" name="Google Shape;345;p30"/>
          <p:cNvSpPr/>
          <p:nvPr/>
        </p:nvSpPr>
        <p:spPr>
          <a:xfrm rot="-5400000">
            <a:off x="598924"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rot="-5400000">
            <a:off x="-183426"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1920048"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1773020"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703425"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2104716"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109274"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283025"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rot="-5400000">
            <a:off x="1281099"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1645947"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rot="-5400000">
            <a:off x="-277776"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rot="-5400000">
            <a:off x="-330187"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rot="-5400000">
            <a:off x="808824"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txBox="1"/>
          <p:nvPr>
            <p:ph idx="1" type="body"/>
          </p:nvPr>
        </p:nvSpPr>
        <p:spPr>
          <a:xfrm>
            <a:off x="724025" y="1254350"/>
            <a:ext cx="7918500" cy="360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Livvic"/>
              <a:buAutoNum type="arabicPeriod"/>
              <a:defRPr sz="1200"/>
            </a:lvl1pPr>
            <a:lvl2pPr indent="-304800" lvl="1" marL="914400" rtl="0">
              <a:spcBef>
                <a:spcPts val="1600"/>
              </a:spcBef>
              <a:spcAft>
                <a:spcPts val="0"/>
              </a:spcAft>
              <a:buSzPts val="1200"/>
              <a:buFont typeface="Roboto Condensed Light"/>
              <a:buAutoNum type="alphaLcPeriod"/>
              <a:defRPr/>
            </a:lvl2pPr>
            <a:lvl3pPr indent="-304800" lvl="2" marL="1371600" rtl="0">
              <a:spcBef>
                <a:spcPts val="1600"/>
              </a:spcBef>
              <a:spcAft>
                <a:spcPts val="0"/>
              </a:spcAft>
              <a:buSzPts val="1200"/>
              <a:buFont typeface="Roboto Condensed Light"/>
              <a:buAutoNum type="romanLcPeriod"/>
              <a:defRPr/>
            </a:lvl3pPr>
            <a:lvl4pPr indent="-304800" lvl="3" marL="1828800" rtl="0">
              <a:spcBef>
                <a:spcPts val="1600"/>
              </a:spcBef>
              <a:spcAft>
                <a:spcPts val="0"/>
              </a:spcAft>
              <a:buSzPts val="1200"/>
              <a:buFont typeface="Roboto Condensed Light"/>
              <a:buAutoNum type="arabicPeriod"/>
              <a:defRPr/>
            </a:lvl4pPr>
            <a:lvl5pPr indent="-304800" lvl="4" marL="2286000" rtl="0">
              <a:spcBef>
                <a:spcPts val="1600"/>
              </a:spcBef>
              <a:spcAft>
                <a:spcPts val="0"/>
              </a:spcAft>
              <a:buSzPts val="1200"/>
              <a:buFont typeface="Roboto Condensed Light"/>
              <a:buAutoNum type="alphaLcPeriod"/>
              <a:defRPr/>
            </a:lvl5pPr>
            <a:lvl6pPr indent="-304800" lvl="5" marL="2743200" rtl="0">
              <a:spcBef>
                <a:spcPts val="1600"/>
              </a:spcBef>
              <a:spcAft>
                <a:spcPts val="0"/>
              </a:spcAft>
              <a:buSzPts val="1200"/>
              <a:buFont typeface="Roboto Condensed Light"/>
              <a:buAutoNum type="romanLcPeriod"/>
              <a:defRPr/>
            </a:lvl6pPr>
            <a:lvl7pPr indent="-304800" lvl="6" marL="3200400" rtl="0">
              <a:spcBef>
                <a:spcPts val="1600"/>
              </a:spcBef>
              <a:spcAft>
                <a:spcPts val="0"/>
              </a:spcAft>
              <a:buSzPts val="1200"/>
              <a:buFont typeface="Roboto Condensed Light"/>
              <a:buAutoNum type="arabicPeriod"/>
              <a:defRPr/>
            </a:lvl7pPr>
            <a:lvl8pPr indent="-304800" lvl="7" marL="3657600" rtl="0">
              <a:spcBef>
                <a:spcPts val="1600"/>
              </a:spcBef>
              <a:spcAft>
                <a:spcPts val="0"/>
              </a:spcAft>
              <a:buSzPts val="1200"/>
              <a:buFont typeface="Roboto Condensed Light"/>
              <a:buAutoNum type="alphaLcPeriod"/>
              <a:defRPr/>
            </a:lvl8pPr>
            <a:lvl9pPr indent="-304800" lvl="8" marL="4114800" rtl="0">
              <a:spcBef>
                <a:spcPts val="1600"/>
              </a:spcBef>
              <a:spcAft>
                <a:spcPts val="1600"/>
              </a:spcAft>
              <a:buSzPts val="1200"/>
              <a:buFont typeface="Roboto Condensed Light"/>
              <a:buAutoNum type="romanLcPeriod"/>
              <a:defRPr/>
            </a:lvl9pPr>
          </a:lstStyle>
          <a:p/>
        </p:txBody>
      </p:sp>
      <p:sp>
        <p:nvSpPr>
          <p:cNvPr id="30" name="Google Shape;30;p4"/>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 name="Google Shape;31;p4"/>
          <p:cNvSpPr/>
          <p:nvPr/>
        </p:nvSpPr>
        <p:spPr>
          <a:xfrm flipH="1" rot="-5400000">
            <a:off x="-277887" y="276213"/>
            <a:ext cx="1295425" cy="742975"/>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5400000">
            <a:off x="-365250" y="1462975"/>
            <a:ext cx="1276675" cy="71975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5400000">
            <a:off x="254949" y="1364709"/>
            <a:ext cx="229751" cy="262598"/>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flipH="1">
            <a:off x="-266712" y="209850"/>
            <a:ext cx="988800" cy="8757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826170">
            <a:off x="19188" y="965519"/>
            <a:ext cx="507821" cy="289146"/>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_1_1_1_1">
    <p:spTree>
      <p:nvGrpSpPr>
        <p:cNvPr id="358" name="Shape 358"/>
        <p:cNvGrpSpPr/>
        <p:nvPr/>
      </p:nvGrpSpPr>
      <p:grpSpPr>
        <a:xfrm>
          <a:off x="0" y="0"/>
          <a:ext cx="0" cy="0"/>
          <a:chOff x="0" y="0"/>
          <a:chExt cx="0" cy="0"/>
        </a:xfrm>
      </p:grpSpPr>
      <p:sp>
        <p:nvSpPr>
          <p:cNvPr id="359" name="Google Shape;359;p31"/>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0" name="Google Shape;360;p31"/>
          <p:cNvSpPr/>
          <p:nvPr/>
        </p:nvSpPr>
        <p:spPr>
          <a:xfrm flipH="1" rot="5400000">
            <a:off x="7493498"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flipH="1" rot="5400000">
            <a:off x="8502648"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flipH="1">
            <a:off x="6279700"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flipH="1">
            <a:off x="7037711"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flipH="1">
            <a:off x="8206184"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flipH="1">
            <a:off x="6820184"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flipH="1">
            <a:off x="8919565"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flipH="1">
            <a:off x="8141407"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flipH="1" rot="5400000">
            <a:off x="7087623"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flipH="1">
            <a:off x="6570955"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flipH="1" rot="5400000">
            <a:off x="7806198"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flipH="1" rot="5400000">
            <a:off x="8453209"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flipH="1" rot="5400000">
            <a:off x="7691898"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txBox="1"/>
          <p:nvPr>
            <p:ph idx="1" type="subTitle"/>
          </p:nvPr>
        </p:nvSpPr>
        <p:spPr>
          <a:xfrm>
            <a:off x="5253900" y="1885950"/>
            <a:ext cx="3051900" cy="141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9">
    <p:spTree>
      <p:nvGrpSpPr>
        <p:cNvPr id="374" name="Shape 374"/>
        <p:cNvGrpSpPr/>
        <p:nvPr/>
      </p:nvGrpSpPr>
      <p:grpSpPr>
        <a:xfrm>
          <a:off x="0" y="0"/>
          <a:ext cx="0" cy="0"/>
          <a:chOff x="0" y="0"/>
          <a:chExt cx="0" cy="0"/>
        </a:xfrm>
      </p:grpSpPr>
      <p:sp>
        <p:nvSpPr>
          <p:cNvPr id="375" name="Google Shape;375;p32"/>
          <p:cNvSpPr/>
          <p:nvPr/>
        </p:nvSpPr>
        <p:spPr>
          <a:xfrm>
            <a:off x="-38100" y="838200"/>
            <a:ext cx="9182100" cy="329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txBox="1"/>
          <p:nvPr>
            <p:ph type="ctrTitle"/>
          </p:nvPr>
        </p:nvSpPr>
        <p:spPr>
          <a:xfrm>
            <a:off x="747450" y="1056600"/>
            <a:ext cx="4815300" cy="2763600"/>
          </a:xfrm>
          <a:prstGeom prst="rect">
            <a:avLst/>
          </a:prstGeom>
        </p:spPr>
        <p:txBody>
          <a:bodyPr anchorCtr="0" anchor="b" bIns="91425" lIns="91425" spcFirstLastPara="1" rIns="91425" wrap="square" tIns="0">
            <a:noAutofit/>
          </a:bodyPr>
          <a:lstStyle>
            <a:lvl1pPr lvl="0" rtl="0">
              <a:lnSpc>
                <a:spcPct val="90000"/>
              </a:lnSpc>
              <a:spcBef>
                <a:spcPts val="0"/>
              </a:spcBef>
              <a:spcAft>
                <a:spcPts val="0"/>
              </a:spcAft>
              <a:buClr>
                <a:schemeClr val="lt2"/>
              </a:buClr>
              <a:buSzPts val="8300"/>
              <a:buNone/>
              <a:defRPr sz="8300">
                <a:solidFill>
                  <a:schemeClr val="lt2"/>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377" name="Google Shape;377;p32"/>
          <p:cNvSpPr/>
          <p:nvPr/>
        </p:nvSpPr>
        <p:spPr>
          <a:xfrm rot="5400000">
            <a:off x="7702605" y="327998"/>
            <a:ext cx="1846110" cy="1058814"/>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8123636" y="214382"/>
            <a:ext cx="1409100" cy="12480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flipH="1" rot="1825991">
            <a:off x="8401661" y="1367537"/>
            <a:ext cx="723684" cy="412078"/>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2464873" y="3773130"/>
            <a:ext cx="4884228" cy="2787254"/>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1090348" y="4325273"/>
            <a:ext cx="509854" cy="582766"/>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382" name="Shape 382"/>
        <p:cNvGrpSpPr/>
        <p:nvPr/>
      </p:nvGrpSpPr>
      <p:grpSpPr>
        <a:xfrm>
          <a:off x="0" y="0"/>
          <a:ext cx="0" cy="0"/>
          <a:chOff x="0" y="0"/>
          <a:chExt cx="0" cy="0"/>
        </a:xfrm>
      </p:grpSpPr>
      <p:sp>
        <p:nvSpPr>
          <p:cNvPr id="383" name="Google Shape;383;p33"/>
          <p:cNvSpPr txBox="1"/>
          <p:nvPr>
            <p:ph type="title"/>
          </p:nvPr>
        </p:nvSpPr>
        <p:spPr>
          <a:xfrm>
            <a:off x="882550" y="1996500"/>
            <a:ext cx="4071000" cy="111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84" name="Google Shape;384;p33"/>
          <p:cNvSpPr txBox="1"/>
          <p:nvPr>
            <p:ph idx="1" type="subTitle"/>
          </p:nvPr>
        </p:nvSpPr>
        <p:spPr>
          <a:xfrm>
            <a:off x="1100800" y="3116400"/>
            <a:ext cx="3634500" cy="11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2">
    <p:spTree>
      <p:nvGrpSpPr>
        <p:cNvPr id="385" name="Shape 385"/>
        <p:cNvGrpSpPr/>
        <p:nvPr/>
      </p:nvGrpSpPr>
      <p:grpSpPr>
        <a:xfrm>
          <a:off x="0" y="0"/>
          <a:ext cx="0" cy="0"/>
          <a:chOff x="0" y="0"/>
          <a:chExt cx="0" cy="0"/>
        </a:xfrm>
      </p:grpSpPr>
      <p:sp>
        <p:nvSpPr>
          <p:cNvPr id="386" name="Google Shape;386;p34"/>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87" name="Google Shape;387;p34"/>
          <p:cNvSpPr/>
          <p:nvPr/>
        </p:nvSpPr>
        <p:spPr>
          <a:xfrm rot="-5400000">
            <a:off x="8319527" y="413775"/>
            <a:ext cx="1650600" cy="14652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8613704" y="1678420"/>
            <a:ext cx="248287" cy="284155"/>
          </a:xfrm>
          <a:custGeom>
            <a:rect b="b" l="l" r="r" t="t"/>
            <a:pathLst>
              <a:path extrusionOk="0" h="7740" w="6763">
                <a:moveTo>
                  <a:pt x="6763" y="1"/>
                </a:moveTo>
                <a:lnTo>
                  <a:pt x="0" y="3918"/>
                </a:lnTo>
                <a:lnTo>
                  <a:pt x="6763" y="7740"/>
                </a:lnTo>
                <a:lnTo>
                  <a:pt x="676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rot="-5400000">
            <a:off x="7876306" y="389198"/>
            <a:ext cx="1156800" cy="58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flipH="1" rot="-3539163">
            <a:off x="7800471" y="-342745"/>
            <a:ext cx="1874699" cy="105689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flipH="1" rot="10800000">
            <a:off x="-7644" y="4382989"/>
            <a:ext cx="1326127" cy="760509"/>
          </a:xfrm>
          <a:custGeom>
            <a:rect b="b" l="l" r="r" t="t"/>
            <a:pathLst>
              <a:path extrusionOk="0" h="29719" w="51817">
                <a:moveTo>
                  <a:pt x="1" y="1"/>
                </a:moveTo>
                <a:lnTo>
                  <a:pt x="1" y="29719"/>
                </a:lnTo>
                <a:lnTo>
                  <a:pt x="518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flipH="1">
            <a:off x="241896" y="4492420"/>
            <a:ext cx="333872" cy="38146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txBox="1"/>
          <p:nvPr>
            <p:ph idx="1" type="body"/>
          </p:nvPr>
        </p:nvSpPr>
        <p:spPr>
          <a:xfrm>
            <a:off x="1652750" y="1246850"/>
            <a:ext cx="2133300" cy="3524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200">
                <a:latin typeface="Barlow Semi Condensed"/>
                <a:ea typeface="Barlow Semi Condensed"/>
                <a:cs typeface="Barlow Semi Condensed"/>
                <a:sym typeface="Barlow Semi Condensed"/>
              </a:defRPr>
            </a:lvl1pPr>
            <a:lvl2pPr indent="-317500" lvl="1" marL="914400" rtl="0">
              <a:spcBef>
                <a:spcPts val="1600"/>
              </a:spcBef>
              <a:spcAft>
                <a:spcPts val="0"/>
              </a:spcAft>
              <a:buSzPts val="1400"/>
              <a:buChar char="○"/>
              <a:defRPr>
                <a:latin typeface="Barlow Semi Condensed"/>
                <a:ea typeface="Barlow Semi Condensed"/>
                <a:cs typeface="Barlow Semi Condensed"/>
                <a:sym typeface="Barlow Semi Condensed"/>
              </a:defRPr>
            </a:lvl2pPr>
            <a:lvl3pPr indent="-317500" lvl="2" marL="1371600" rtl="0">
              <a:spcBef>
                <a:spcPts val="1600"/>
              </a:spcBef>
              <a:spcAft>
                <a:spcPts val="0"/>
              </a:spcAft>
              <a:buSzPts val="1400"/>
              <a:buChar char="■"/>
              <a:defRPr>
                <a:latin typeface="Barlow Semi Condensed"/>
                <a:ea typeface="Barlow Semi Condensed"/>
                <a:cs typeface="Barlow Semi Condensed"/>
                <a:sym typeface="Barlow Semi Condensed"/>
              </a:defRPr>
            </a:lvl3pPr>
            <a:lvl4pPr indent="-317500" lvl="3" marL="1828800" rtl="0">
              <a:spcBef>
                <a:spcPts val="1600"/>
              </a:spcBef>
              <a:spcAft>
                <a:spcPts val="0"/>
              </a:spcAft>
              <a:buSzPts val="1400"/>
              <a:buChar char="●"/>
              <a:defRPr>
                <a:latin typeface="Barlow Semi Condensed"/>
                <a:ea typeface="Barlow Semi Condensed"/>
                <a:cs typeface="Barlow Semi Condensed"/>
                <a:sym typeface="Barlow Semi Condensed"/>
              </a:defRPr>
            </a:lvl4pPr>
            <a:lvl5pPr indent="-317500" lvl="4" marL="2286000" rtl="0">
              <a:spcBef>
                <a:spcPts val="1600"/>
              </a:spcBef>
              <a:spcAft>
                <a:spcPts val="0"/>
              </a:spcAft>
              <a:buSzPts val="1400"/>
              <a:buChar char="○"/>
              <a:defRPr>
                <a:latin typeface="Barlow Semi Condensed"/>
                <a:ea typeface="Barlow Semi Condensed"/>
                <a:cs typeface="Barlow Semi Condensed"/>
                <a:sym typeface="Barlow Semi Condensed"/>
              </a:defRPr>
            </a:lvl5pPr>
            <a:lvl6pPr indent="-317500" lvl="5" marL="2743200" rtl="0">
              <a:spcBef>
                <a:spcPts val="1600"/>
              </a:spcBef>
              <a:spcAft>
                <a:spcPts val="0"/>
              </a:spcAft>
              <a:buSzPts val="1400"/>
              <a:buChar char="■"/>
              <a:defRPr>
                <a:latin typeface="Barlow Semi Condensed"/>
                <a:ea typeface="Barlow Semi Condensed"/>
                <a:cs typeface="Barlow Semi Condensed"/>
                <a:sym typeface="Barlow Semi Condensed"/>
              </a:defRPr>
            </a:lvl6pPr>
            <a:lvl7pPr indent="-317500" lvl="6" marL="3200400" rtl="0">
              <a:spcBef>
                <a:spcPts val="1600"/>
              </a:spcBef>
              <a:spcAft>
                <a:spcPts val="0"/>
              </a:spcAft>
              <a:buSzPts val="1400"/>
              <a:buChar char="●"/>
              <a:defRPr>
                <a:latin typeface="Barlow Semi Condensed"/>
                <a:ea typeface="Barlow Semi Condensed"/>
                <a:cs typeface="Barlow Semi Condensed"/>
                <a:sym typeface="Barlow Semi Condensed"/>
              </a:defRPr>
            </a:lvl7pPr>
            <a:lvl8pPr indent="-317500" lvl="7" marL="3657600" rtl="0">
              <a:spcBef>
                <a:spcPts val="1600"/>
              </a:spcBef>
              <a:spcAft>
                <a:spcPts val="0"/>
              </a:spcAft>
              <a:buSzPts val="1400"/>
              <a:buChar char="○"/>
              <a:defRPr>
                <a:latin typeface="Barlow Semi Condensed"/>
                <a:ea typeface="Barlow Semi Condensed"/>
                <a:cs typeface="Barlow Semi Condensed"/>
                <a:sym typeface="Barlow Semi Condensed"/>
              </a:defRPr>
            </a:lvl8pPr>
            <a:lvl9pPr indent="-317500" lvl="8" marL="41148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p:txBody>
      </p:sp>
      <p:sp>
        <p:nvSpPr>
          <p:cNvPr id="394" name="Google Shape;394;p34"/>
          <p:cNvSpPr txBox="1"/>
          <p:nvPr>
            <p:ph idx="2" type="body"/>
          </p:nvPr>
        </p:nvSpPr>
        <p:spPr>
          <a:xfrm>
            <a:off x="4296525" y="1246850"/>
            <a:ext cx="3190200" cy="3524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200">
                <a:latin typeface="Barlow Semi Condensed"/>
                <a:ea typeface="Barlow Semi Condensed"/>
                <a:cs typeface="Barlow Semi Condensed"/>
                <a:sym typeface="Barlow Semi Condensed"/>
              </a:defRPr>
            </a:lvl1pPr>
            <a:lvl2pPr indent="-317500" lvl="1" marL="914400" rtl="0">
              <a:spcBef>
                <a:spcPts val="1600"/>
              </a:spcBef>
              <a:spcAft>
                <a:spcPts val="0"/>
              </a:spcAft>
              <a:buSzPts val="1400"/>
              <a:buChar char="○"/>
              <a:defRPr>
                <a:latin typeface="Barlow Semi Condensed"/>
                <a:ea typeface="Barlow Semi Condensed"/>
                <a:cs typeface="Barlow Semi Condensed"/>
                <a:sym typeface="Barlow Semi Condensed"/>
              </a:defRPr>
            </a:lvl2pPr>
            <a:lvl3pPr indent="-317500" lvl="2" marL="1371600" rtl="0">
              <a:spcBef>
                <a:spcPts val="1600"/>
              </a:spcBef>
              <a:spcAft>
                <a:spcPts val="0"/>
              </a:spcAft>
              <a:buSzPts val="1400"/>
              <a:buChar char="■"/>
              <a:defRPr>
                <a:latin typeface="Barlow Semi Condensed"/>
                <a:ea typeface="Barlow Semi Condensed"/>
                <a:cs typeface="Barlow Semi Condensed"/>
                <a:sym typeface="Barlow Semi Condensed"/>
              </a:defRPr>
            </a:lvl3pPr>
            <a:lvl4pPr indent="-317500" lvl="3" marL="1828800" rtl="0">
              <a:spcBef>
                <a:spcPts val="1600"/>
              </a:spcBef>
              <a:spcAft>
                <a:spcPts val="0"/>
              </a:spcAft>
              <a:buSzPts val="1400"/>
              <a:buChar char="●"/>
              <a:defRPr>
                <a:latin typeface="Barlow Semi Condensed"/>
                <a:ea typeface="Barlow Semi Condensed"/>
                <a:cs typeface="Barlow Semi Condensed"/>
                <a:sym typeface="Barlow Semi Condensed"/>
              </a:defRPr>
            </a:lvl4pPr>
            <a:lvl5pPr indent="-317500" lvl="4" marL="2286000" rtl="0">
              <a:spcBef>
                <a:spcPts val="1600"/>
              </a:spcBef>
              <a:spcAft>
                <a:spcPts val="0"/>
              </a:spcAft>
              <a:buSzPts val="1400"/>
              <a:buChar char="○"/>
              <a:defRPr>
                <a:latin typeface="Barlow Semi Condensed"/>
                <a:ea typeface="Barlow Semi Condensed"/>
                <a:cs typeface="Barlow Semi Condensed"/>
                <a:sym typeface="Barlow Semi Condensed"/>
              </a:defRPr>
            </a:lvl5pPr>
            <a:lvl6pPr indent="-317500" lvl="5" marL="2743200" rtl="0">
              <a:spcBef>
                <a:spcPts val="1600"/>
              </a:spcBef>
              <a:spcAft>
                <a:spcPts val="0"/>
              </a:spcAft>
              <a:buSzPts val="1400"/>
              <a:buChar char="■"/>
              <a:defRPr>
                <a:latin typeface="Barlow Semi Condensed"/>
                <a:ea typeface="Barlow Semi Condensed"/>
                <a:cs typeface="Barlow Semi Condensed"/>
                <a:sym typeface="Barlow Semi Condensed"/>
              </a:defRPr>
            </a:lvl6pPr>
            <a:lvl7pPr indent="-317500" lvl="6" marL="3200400" rtl="0">
              <a:spcBef>
                <a:spcPts val="1600"/>
              </a:spcBef>
              <a:spcAft>
                <a:spcPts val="0"/>
              </a:spcAft>
              <a:buSzPts val="1400"/>
              <a:buChar char="●"/>
              <a:defRPr>
                <a:latin typeface="Barlow Semi Condensed"/>
                <a:ea typeface="Barlow Semi Condensed"/>
                <a:cs typeface="Barlow Semi Condensed"/>
                <a:sym typeface="Barlow Semi Condensed"/>
              </a:defRPr>
            </a:lvl7pPr>
            <a:lvl8pPr indent="-317500" lvl="7" marL="3657600" rtl="0">
              <a:spcBef>
                <a:spcPts val="1600"/>
              </a:spcBef>
              <a:spcAft>
                <a:spcPts val="0"/>
              </a:spcAft>
              <a:buSzPts val="1400"/>
              <a:buChar char="○"/>
              <a:defRPr>
                <a:latin typeface="Barlow Semi Condensed"/>
                <a:ea typeface="Barlow Semi Condensed"/>
                <a:cs typeface="Barlow Semi Condensed"/>
                <a:sym typeface="Barlow Semi Condensed"/>
              </a:defRPr>
            </a:lvl8pPr>
            <a:lvl9pPr indent="-317500" lvl="8" marL="41148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395" name="Shape 395"/>
        <p:cNvGrpSpPr/>
        <p:nvPr/>
      </p:nvGrpSpPr>
      <p:grpSpPr>
        <a:xfrm>
          <a:off x="0" y="0"/>
          <a:ext cx="0" cy="0"/>
          <a:chOff x="0" y="0"/>
          <a:chExt cx="0" cy="0"/>
        </a:xfrm>
      </p:grpSpPr>
      <p:grpSp>
        <p:nvGrpSpPr>
          <p:cNvPr id="396" name="Google Shape;396;p35"/>
          <p:cNvGrpSpPr/>
          <p:nvPr/>
        </p:nvGrpSpPr>
        <p:grpSpPr>
          <a:xfrm>
            <a:off x="-487790" y="2270002"/>
            <a:ext cx="2261043" cy="3062648"/>
            <a:chOff x="2505100" y="1079377"/>
            <a:chExt cx="2261043" cy="3062648"/>
          </a:xfrm>
        </p:grpSpPr>
        <p:sp>
          <p:nvSpPr>
            <p:cNvPr id="397" name="Google Shape;397;p35"/>
            <p:cNvSpPr/>
            <p:nvPr/>
          </p:nvSpPr>
          <p:spPr>
            <a:xfrm rot="10800000">
              <a:off x="2605775" y="2346875"/>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p:nvPr/>
          </p:nvSpPr>
          <p:spPr>
            <a:xfrm rot="10800000">
              <a:off x="4017653" y="3388875"/>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5"/>
            <p:cNvSpPr/>
            <p:nvPr/>
          </p:nvSpPr>
          <p:spPr>
            <a:xfrm rot="-5400000">
              <a:off x="2554260" y="1263642"/>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5"/>
            <p:cNvSpPr/>
            <p:nvPr/>
          </p:nvSpPr>
          <p:spPr>
            <a:xfrm rot="-5400000">
              <a:off x="3396716" y="1819432"/>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
            <p:cNvSpPr/>
            <p:nvPr/>
          </p:nvSpPr>
          <p:spPr>
            <a:xfrm rot="-5400000">
              <a:off x="4267178" y="2995348"/>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rot="-5400000">
              <a:off x="3228663" y="1610249"/>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5"/>
            <p:cNvSpPr/>
            <p:nvPr/>
          </p:nvSpPr>
          <p:spPr>
            <a:xfrm rot="-5400000">
              <a:off x="3608999" y="2811129"/>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5"/>
            <p:cNvSpPr/>
            <p:nvPr/>
          </p:nvSpPr>
          <p:spPr>
            <a:xfrm rot="-5400000">
              <a:off x="3778986" y="3202154"/>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5"/>
            <p:cNvSpPr/>
            <p:nvPr/>
          </p:nvSpPr>
          <p:spPr>
            <a:xfrm rot="10800000">
              <a:off x="2805075" y="205890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p:nvPr/>
          </p:nvSpPr>
          <p:spPr>
            <a:xfrm rot="-5400000">
              <a:off x="2663249" y="1553733"/>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p:nvPr/>
          </p:nvSpPr>
          <p:spPr>
            <a:xfrm rot="10800000">
              <a:off x="2538350" y="312442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5"/>
            <p:cNvSpPr/>
            <p:nvPr/>
          </p:nvSpPr>
          <p:spPr>
            <a:xfrm rot="10800000">
              <a:off x="2505100" y="3492849"/>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5"/>
            <p:cNvSpPr/>
            <p:nvPr/>
          </p:nvSpPr>
          <p:spPr>
            <a:xfrm rot="10800000">
              <a:off x="3454225" y="2522325"/>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35"/>
          <p:cNvGrpSpPr/>
          <p:nvPr/>
        </p:nvGrpSpPr>
        <p:grpSpPr>
          <a:xfrm rot="10800000">
            <a:off x="7372375" y="-187448"/>
            <a:ext cx="2261043" cy="3062648"/>
            <a:chOff x="2505100" y="1079377"/>
            <a:chExt cx="2261043" cy="3062648"/>
          </a:xfrm>
        </p:grpSpPr>
        <p:sp>
          <p:nvSpPr>
            <p:cNvPr id="411" name="Google Shape;411;p35"/>
            <p:cNvSpPr/>
            <p:nvPr/>
          </p:nvSpPr>
          <p:spPr>
            <a:xfrm rot="10800000">
              <a:off x="2605775" y="2346875"/>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rot="10800000">
              <a:off x="4017653" y="3388875"/>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rot="-5400000">
              <a:off x="2554260" y="1263642"/>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p:nvPr/>
          </p:nvSpPr>
          <p:spPr>
            <a:xfrm rot="-5400000">
              <a:off x="3396716" y="1819432"/>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p:nvPr/>
          </p:nvSpPr>
          <p:spPr>
            <a:xfrm rot="-5400000">
              <a:off x="4267178" y="2995348"/>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5"/>
            <p:cNvSpPr/>
            <p:nvPr/>
          </p:nvSpPr>
          <p:spPr>
            <a:xfrm rot="-5400000">
              <a:off x="3228663" y="1610249"/>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rot="-5400000">
              <a:off x="3608999" y="2811129"/>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p:nvPr/>
          </p:nvSpPr>
          <p:spPr>
            <a:xfrm rot="-5400000">
              <a:off x="3778986" y="3202154"/>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5"/>
            <p:cNvSpPr/>
            <p:nvPr/>
          </p:nvSpPr>
          <p:spPr>
            <a:xfrm rot="10800000">
              <a:off x="2805075" y="205890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5"/>
            <p:cNvSpPr/>
            <p:nvPr/>
          </p:nvSpPr>
          <p:spPr>
            <a:xfrm rot="-5400000">
              <a:off x="2663249" y="1553733"/>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5"/>
            <p:cNvSpPr/>
            <p:nvPr/>
          </p:nvSpPr>
          <p:spPr>
            <a:xfrm rot="10800000">
              <a:off x="2538350" y="312442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p:nvPr/>
          </p:nvSpPr>
          <p:spPr>
            <a:xfrm rot="10800000">
              <a:off x="2505100" y="3492849"/>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rot="10800000">
              <a:off x="3454225" y="2522325"/>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7" name="Shape 427"/>
        <p:cNvGrpSpPr/>
        <p:nvPr/>
      </p:nvGrpSpPr>
      <p:grpSpPr>
        <a:xfrm>
          <a:off x="0" y="0"/>
          <a:ext cx="0" cy="0"/>
          <a:chOff x="0" y="0"/>
          <a:chExt cx="0" cy="0"/>
        </a:xfrm>
      </p:grpSpPr>
      <p:sp>
        <p:nvSpPr>
          <p:cNvPr id="428" name="Google Shape;428;p37"/>
          <p:cNvSpPr txBox="1"/>
          <p:nvPr>
            <p:ph type="ctrTitle"/>
          </p:nvPr>
        </p:nvSpPr>
        <p:spPr>
          <a:xfrm>
            <a:off x="997500" y="1239750"/>
            <a:ext cx="4178100" cy="2184600"/>
          </a:xfrm>
          <a:prstGeom prst="rect">
            <a:avLst/>
          </a:prstGeom>
        </p:spPr>
        <p:txBody>
          <a:bodyPr anchorCtr="0" anchor="b" bIns="0" lIns="91425" spcFirstLastPara="1" rIns="91425" wrap="square" tIns="0">
            <a:noAutofit/>
          </a:bodyPr>
          <a:lstStyle>
            <a:lvl1pPr lvl="0" rtl="0">
              <a:lnSpc>
                <a:spcPct val="80000"/>
              </a:lnSpc>
              <a:spcBef>
                <a:spcPts val="0"/>
              </a:spcBef>
              <a:spcAft>
                <a:spcPts val="0"/>
              </a:spcAft>
              <a:buSzPts val="6000"/>
              <a:buNone/>
              <a:defRPr sz="6000"/>
            </a:lvl1pPr>
            <a:lvl2pPr lvl="1" rtl="0" algn="ctr">
              <a:spcBef>
                <a:spcPts val="0"/>
              </a:spcBef>
              <a:spcAft>
                <a:spcPts val="0"/>
              </a:spcAft>
              <a:buSzPts val="6600"/>
              <a:buNone/>
              <a:defRPr sz="6600"/>
            </a:lvl2pPr>
            <a:lvl3pPr lvl="2" rtl="0" algn="ctr">
              <a:spcBef>
                <a:spcPts val="0"/>
              </a:spcBef>
              <a:spcAft>
                <a:spcPts val="0"/>
              </a:spcAft>
              <a:buSzPts val="6600"/>
              <a:buNone/>
              <a:defRPr sz="6600"/>
            </a:lvl3pPr>
            <a:lvl4pPr lvl="3" rtl="0" algn="ctr">
              <a:spcBef>
                <a:spcPts val="0"/>
              </a:spcBef>
              <a:spcAft>
                <a:spcPts val="0"/>
              </a:spcAft>
              <a:buSzPts val="6600"/>
              <a:buNone/>
              <a:defRPr sz="6600"/>
            </a:lvl4pPr>
            <a:lvl5pPr lvl="4" rtl="0" algn="ctr">
              <a:spcBef>
                <a:spcPts val="0"/>
              </a:spcBef>
              <a:spcAft>
                <a:spcPts val="0"/>
              </a:spcAft>
              <a:buSzPts val="6600"/>
              <a:buNone/>
              <a:defRPr sz="6600"/>
            </a:lvl5pPr>
            <a:lvl6pPr lvl="5" rtl="0" algn="ctr">
              <a:spcBef>
                <a:spcPts val="0"/>
              </a:spcBef>
              <a:spcAft>
                <a:spcPts val="0"/>
              </a:spcAft>
              <a:buSzPts val="6600"/>
              <a:buNone/>
              <a:defRPr sz="6600"/>
            </a:lvl6pPr>
            <a:lvl7pPr lvl="6" rtl="0" algn="ctr">
              <a:spcBef>
                <a:spcPts val="0"/>
              </a:spcBef>
              <a:spcAft>
                <a:spcPts val="0"/>
              </a:spcAft>
              <a:buSzPts val="6600"/>
              <a:buNone/>
              <a:defRPr sz="6600"/>
            </a:lvl7pPr>
            <a:lvl8pPr lvl="7" rtl="0" algn="ctr">
              <a:spcBef>
                <a:spcPts val="0"/>
              </a:spcBef>
              <a:spcAft>
                <a:spcPts val="0"/>
              </a:spcAft>
              <a:buSzPts val="6600"/>
              <a:buNone/>
              <a:defRPr sz="6600"/>
            </a:lvl8pPr>
            <a:lvl9pPr lvl="8" rtl="0" algn="ctr">
              <a:spcBef>
                <a:spcPts val="0"/>
              </a:spcBef>
              <a:spcAft>
                <a:spcPts val="0"/>
              </a:spcAft>
              <a:buSzPts val="6600"/>
              <a:buNone/>
              <a:defRPr sz="6600"/>
            </a:lvl9pPr>
          </a:lstStyle>
          <a:p/>
        </p:txBody>
      </p:sp>
      <p:sp>
        <p:nvSpPr>
          <p:cNvPr id="429" name="Google Shape;429;p37"/>
          <p:cNvSpPr txBox="1"/>
          <p:nvPr>
            <p:ph idx="1" type="subTitle"/>
          </p:nvPr>
        </p:nvSpPr>
        <p:spPr>
          <a:xfrm>
            <a:off x="997500" y="3457950"/>
            <a:ext cx="4363800" cy="4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30" name="Google Shape;430;p37"/>
          <p:cNvSpPr/>
          <p:nvPr/>
        </p:nvSpPr>
        <p:spPr>
          <a:xfrm>
            <a:off x="-632" y="791"/>
            <a:ext cx="2305727" cy="1322421"/>
          </a:xfrm>
          <a:custGeom>
            <a:rect b="b" l="l" r="r" t="t"/>
            <a:pathLst>
              <a:path extrusionOk="0" h="29719" w="51817">
                <a:moveTo>
                  <a:pt x="1" y="1"/>
                </a:moveTo>
                <a:lnTo>
                  <a:pt x="1" y="29719"/>
                </a:lnTo>
                <a:lnTo>
                  <a:pt x="518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flipH="1">
            <a:off x="235550" y="2783300"/>
            <a:ext cx="181600" cy="207475"/>
          </a:xfrm>
          <a:custGeom>
            <a:rect b="b" l="l" r="r" t="t"/>
            <a:pathLst>
              <a:path extrusionOk="0" h="8299" w="7264">
                <a:moveTo>
                  <a:pt x="1" y="0"/>
                </a:moveTo>
                <a:lnTo>
                  <a:pt x="1" y="8299"/>
                </a:lnTo>
                <a:lnTo>
                  <a:pt x="7264" y="419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flipH="1">
            <a:off x="7638964" y="4296107"/>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flipH="1">
            <a:off x="8351606" y="4470150"/>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flipH="1" rot="-5400000">
            <a:off x="-178850" y="440475"/>
            <a:ext cx="1542000" cy="603900"/>
          </a:xfrm>
          <a:prstGeom prst="homePlate">
            <a:avLst>
              <a:gd fmla="val 2760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flipH="1" rot="-3551601">
            <a:off x="490749" y="-203034"/>
            <a:ext cx="1588808" cy="898009"/>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rot="-5400000">
            <a:off x="-547325" y="1888000"/>
            <a:ext cx="1090800" cy="8481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flipH="1" rot="-3551601">
            <a:off x="6636974" y="4607028"/>
            <a:ext cx="1588808" cy="898009"/>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8" name="Shape 438"/>
        <p:cNvGrpSpPr/>
        <p:nvPr/>
      </p:nvGrpSpPr>
      <p:grpSpPr>
        <a:xfrm>
          <a:off x="0" y="0"/>
          <a:ext cx="0" cy="0"/>
          <a:chOff x="0" y="0"/>
          <a:chExt cx="0" cy="0"/>
        </a:xfrm>
      </p:grpSpPr>
      <p:sp>
        <p:nvSpPr>
          <p:cNvPr id="439" name="Google Shape;439;p38"/>
          <p:cNvSpPr/>
          <p:nvPr/>
        </p:nvSpPr>
        <p:spPr>
          <a:xfrm rot="-5400000">
            <a:off x="3799550" y="-545200"/>
            <a:ext cx="1567200" cy="12183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txBox="1"/>
          <p:nvPr>
            <p:ph type="ctrTitle"/>
          </p:nvPr>
        </p:nvSpPr>
        <p:spPr>
          <a:xfrm>
            <a:off x="5304750" y="2925700"/>
            <a:ext cx="3128700" cy="1256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2400"/>
              <a:buNone/>
              <a:defRPr sz="4800">
                <a:solidFill>
                  <a:schemeClr val="lt2"/>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41" name="Google Shape;441;p38"/>
          <p:cNvSpPr txBox="1"/>
          <p:nvPr>
            <p:ph idx="1" type="subTitle"/>
          </p:nvPr>
        </p:nvSpPr>
        <p:spPr>
          <a:xfrm>
            <a:off x="5667825" y="4029225"/>
            <a:ext cx="27657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2" name="Google Shape;442;p38"/>
          <p:cNvSpPr txBox="1"/>
          <p:nvPr>
            <p:ph hasCustomPrompt="1" idx="2" type="title"/>
          </p:nvPr>
        </p:nvSpPr>
        <p:spPr>
          <a:xfrm>
            <a:off x="6725025" y="1471085"/>
            <a:ext cx="1708500" cy="1371600"/>
          </a:xfrm>
          <a:prstGeom prst="rect">
            <a:avLst/>
          </a:prstGeom>
          <a:noFill/>
        </p:spPr>
        <p:txBody>
          <a:bodyPr anchorCtr="0" anchor="t" bIns="91425" lIns="91425" spcFirstLastPara="1" rIns="91425" wrap="square" tIns="91425">
            <a:noAutofit/>
          </a:bodyPr>
          <a:lstStyle>
            <a:lvl1pPr lvl="0" rtl="0" algn="r">
              <a:lnSpc>
                <a:spcPct val="115000"/>
              </a:lnSpc>
              <a:spcBef>
                <a:spcPts val="0"/>
              </a:spcBef>
              <a:spcAft>
                <a:spcPts val="0"/>
              </a:spcAft>
              <a:buSzPts val="5500"/>
              <a:buNone/>
              <a:defRPr sz="10400"/>
            </a:lvl1pPr>
            <a:lvl2pPr lvl="1"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a:r>
              <a:t>xx%</a:t>
            </a:r>
          </a:p>
        </p:txBody>
      </p:sp>
      <p:sp>
        <p:nvSpPr>
          <p:cNvPr id="443" name="Google Shape;443;p38"/>
          <p:cNvSpPr/>
          <p:nvPr/>
        </p:nvSpPr>
        <p:spPr>
          <a:xfrm flipH="1">
            <a:off x="5188703" y="628026"/>
            <a:ext cx="310997" cy="354197"/>
          </a:xfrm>
          <a:custGeom>
            <a:rect b="b" l="l" r="r" t="t"/>
            <a:pathLst>
              <a:path extrusionOk="0" h="4978" w="4371">
                <a:moveTo>
                  <a:pt x="4371" y="0"/>
                </a:moveTo>
                <a:lnTo>
                  <a:pt x="1" y="2465"/>
                </a:lnTo>
                <a:lnTo>
                  <a:pt x="4371" y="4977"/>
                </a:lnTo>
                <a:lnTo>
                  <a:pt x="437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flipH="1">
            <a:off x="5373429" y="168477"/>
            <a:ext cx="690551" cy="788764"/>
          </a:xfrm>
          <a:custGeom>
            <a:rect b="b" l="l" r="r" t="t"/>
            <a:pathLst>
              <a:path extrusionOk="0" h="17789" w="15574">
                <a:moveTo>
                  <a:pt x="0" y="1"/>
                </a:moveTo>
                <a:lnTo>
                  <a:pt x="0" y="17789"/>
                </a:lnTo>
                <a:lnTo>
                  <a:pt x="15574" y="880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flipH="1">
            <a:off x="5831263" y="144023"/>
            <a:ext cx="1200550" cy="685807"/>
          </a:xfrm>
          <a:custGeom>
            <a:rect b="b" l="l" r="r" t="t"/>
            <a:pathLst>
              <a:path extrusionOk="0" h="15467" w="27076">
                <a:moveTo>
                  <a:pt x="13538" y="1"/>
                </a:moveTo>
                <a:lnTo>
                  <a:pt x="1" y="7645"/>
                </a:lnTo>
                <a:lnTo>
                  <a:pt x="13538" y="15467"/>
                </a:lnTo>
                <a:lnTo>
                  <a:pt x="27076" y="7645"/>
                </a:lnTo>
                <a:lnTo>
                  <a:pt x="13538" y="1"/>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rot="3551756">
            <a:off x="4891715" y="90762"/>
            <a:ext cx="1000217" cy="565307"/>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7" name="Shape 447"/>
        <p:cNvGrpSpPr/>
        <p:nvPr/>
      </p:nvGrpSpPr>
      <p:grpSpPr>
        <a:xfrm>
          <a:off x="0" y="0"/>
          <a:ext cx="0" cy="0"/>
          <a:chOff x="0" y="0"/>
          <a:chExt cx="0" cy="0"/>
        </a:xfrm>
      </p:grpSpPr>
      <p:sp>
        <p:nvSpPr>
          <p:cNvPr id="448" name="Google Shape;448;p39"/>
          <p:cNvSpPr txBox="1"/>
          <p:nvPr>
            <p:ph idx="1" type="body"/>
          </p:nvPr>
        </p:nvSpPr>
        <p:spPr>
          <a:xfrm>
            <a:off x="724025" y="1254350"/>
            <a:ext cx="7918500" cy="360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Livvic"/>
              <a:buAutoNum type="arabicPeriod"/>
              <a:defRPr sz="1200"/>
            </a:lvl1pPr>
            <a:lvl2pPr indent="-304800" lvl="1" marL="914400" rtl="0">
              <a:spcBef>
                <a:spcPts val="1600"/>
              </a:spcBef>
              <a:spcAft>
                <a:spcPts val="0"/>
              </a:spcAft>
              <a:buSzPts val="1200"/>
              <a:buFont typeface="Roboto Condensed Light"/>
              <a:buAutoNum type="alphaLcPeriod"/>
              <a:defRPr/>
            </a:lvl2pPr>
            <a:lvl3pPr indent="-304800" lvl="2" marL="1371600" rtl="0">
              <a:spcBef>
                <a:spcPts val="1600"/>
              </a:spcBef>
              <a:spcAft>
                <a:spcPts val="0"/>
              </a:spcAft>
              <a:buSzPts val="1200"/>
              <a:buFont typeface="Roboto Condensed Light"/>
              <a:buAutoNum type="romanLcPeriod"/>
              <a:defRPr/>
            </a:lvl3pPr>
            <a:lvl4pPr indent="-304800" lvl="3" marL="1828800" rtl="0">
              <a:spcBef>
                <a:spcPts val="1600"/>
              </a:spcBef>
              <a:spcAft>
                <a:spcPts val="0"/>
              </a:spcAft>
              <a:buSzPts val="1200"/>
              <a:buFont typeface="Roboto Condensed Light"/>
              <a:buAutoNum type="arabicPeriod"/>
              <a:defRPr/>
            </a:lvl4pPr>
            <a:lvl5pPr indent="-304800" lvl="4" marL="2286000" rtl="0">
              <a:spcBef>
                <a:spcPts val="1600"/>
              </a:spcBef>
              <a:spcAft>
                <a:spcPts val="0"/>
              </a:spcAft>
              <a:buSzPts val="1200"/>
              <a:buFont typeface="Roboto Condensed Light"/>
              <a:buAutoNum type="alphaLcPeriod"/>
              <a:defRPr/>
            </a:lvl5pPr>
            <a:lvl6pPr indent="-304800" lvl="5" marL="2743200" rtl="0">
              <a:spcBef>
                <a:spcPts val="1600"/>
              </a:spcBef>
              <a:spcAft>
                <a:spcPts val="0"/>
              </a:spcAft>
              <a:buSzPts val="1200"/>
              <a:buFont typeface="Roboto Condensed Light"/>
              <a:buAutoNum type="romanLcPeriod"/>
              <a:defRPr/>
            </a:lvl6pPr>
            <a:lvl7pPr indent="-304800" lvl="6" marL="3200400" rtl="0">
              <a:spcBef>
                <a:spcPts val="1600"/>
              </a:spcBef>
              <a:spcAft>
                <a:spcPts val="0"/>
              </a:spcAft>
              <a:buSzPts val="1200"/>
              <a:buFont typeface="Roboto Condensed Light"/>
              <a:buAutoNum type="arabicPeriod"/>
              <a:defRPr/>
            </a:lvl7pPr>
            <a:lvl8pPr indent="-304800" lvl="7" marL="3657600" rtl="0">
              <a:spcBef>
                <a:spcPts val="1600"/>
              </a:spcBef>
              <a:spcAft>
                <a:spcPts val="0"/>
              </a:spcAft>
              <a:buSzPts val="1200"/>
              <a:buFont typeface="Roboto Condensed Light"/>
              <a:buAutoNum type="alphaLcPeriod"/>
              <a:defRPr/>
            </a:lvl8pPr>
            <a:lvl9pPr indent="-304800" lvl="8" marL="4114800" rtl="0">
              <a:spcBef>
                <a:spcPts val="1600"/>
              </a:spcBef>
              <a:spcAft>
                <a:spcPts val="1600"/>
              </a:spcAft>
              <a:buSzPts val="1200"/>
              <a:buFont typeface="Roboto Condensed Light"/>
              <a:buAutoNum type="romanLcPeriod"/>
              <a:defRPr/>
            </a:lvl9pPr>
          </a:lstStyle>
          <a:p/>
        </p:txBody>
      </p:sp>
      <p:sp>
        <p:nvSpPr>
          <p:cNvPr id="449" name="Google Shape;449;p39"/>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50" name="Google Shape;450;p39"/>
          <p:cNvSpPr/>
          <p:nvPr/>
        </p:nvSpPr>
        <p:spPr>
          <a:xfrm flipH="1" rot="-5400000">
            <a:off x="-277887" y="276213"/>
            <a:ext cx="1295425" cy="742975"/>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flipH="1" rot="-5400000">
            <a:off x="-365250" y="1462975"/>
            <a:ext cx="1276675" cy="71975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rot="-5400000">
            <a:off x="254949" y="1364709"/>
            <a:ext cx="229751" cy="262598"/>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flipH="1">
            <a:off x="-266712" y="209850"/>
            <a:ext cx="988800" cy="8757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rot="-1826170">
            <a:off x="19188" y="965519"/>
            <a:ext cx="507821" cy="289146"/>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5" name="Shape 455"/>
        <p:cNvGrpSpPr/>
        <p:nvPr/>
      </p:nvGrpSpPr>
      <p:grpSpPr>
        <a:xfrm>
          <a:off x="0" y="0"/>
          <a:ext cx="0" cy="0"/>
          <a:chOff x="0" y="0"/>
          <a:chExt cx="0" cy="0"/>
        </a:xfrm>
      </p:grpSpPr>
      <p:sp>
        <p:nvSpPr>
          <p:cNvPr id="456" name="Google Shape;456;p40"/>
          <p:cNvSpPr txBox="1"/>
          <p:nvPr>
            <p:ph type="ctrTitle"/>
          </p:nvPr>
        </p:nvSpPr>
        <p:spPr>
          <a:xfrm flipH="1">
            <a:off x="1876125" y="2840625"/>
            <a:ext cx="2101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457" name="Google Shape;457;p40"/>
          <p:cNvSpPr txBox="1"/>
          <p:nvPr>
            <p:ph idx="1" type="subTitle"/>
          </p:nvPr>
        </p:nvSpPr>
        <p:spPr>
          <a:xfrm flipH="1">
            <a:off x="1876125" y="3433300"/>
            <a:ext cx="2101800" cy="673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8" name="Google Shape;458;p40"/>
          <p:cNvSpPr txBox="1"/>
          <p:nvPr>
            <p:ph idx="2" type="ctrTitle"/>
          </p:nvPr>
        </p:nvSpPr>
        <p:spPr>
          <a:xfrm flipH="1">
            <a:off x="5166075" y="2840625"/>
            <a:ext cx="2101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459" name="Google Shape;459;p40"/>
          <p:cNvSpPr txBox="1"/>
          <p:nvPr>
            <p:ph idx="3" type="subTitle"/>
          </p:nvPr>
        </p:nvSpPr>
        <p:spPr>
          <a:xfrm flipH="1">
            <a:off x="5166075" y="3433300"/>
            <a:ext cx="2101800" cy="673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0" name="Google Shape;460;p40"/>
          <p:cNvSpPr txBox="1"/>
          <p:nvPr>
            <p:ph idx="4"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61" name="Google Shape;461;p40"/>
          <p:cNvSpPr/>
          <p:nvPr/>
        </p:nvSpPr>
        <p:spPr>
          <a:xfrm rot="-5400000">
            <a:off x="8478122" y="3677176"/>
            <a:ext cx="1331100" cy="1181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8715300" y="4697084"/>
            <a:ext cx="200219" cy="229143"/>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rot="-5400000">
            <a:off x="8120578" y="3657352"/>
            <a:ext cx="933000" cy="473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flipH="1" rot="-3539287">
            <a:off x="8059528" y="3067133"/>
            <a:ext cx="1511792" cy="852302"/>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
          <p:cNvSpPr/>
          <p:nvPr/>
        </p:nvSpPr>
        <p:spPr>
          <a:xfrm flipH="1" rot="-5400000">
            <a:off x="-457954" y="450059"/>
            <a:ext cx="2119574" cy="1215656"/>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
          <p:cNvSpPr/>
          <p:nvPr/>
        </p:nvSpPr>
        <p:spPr>
          <a:xfrm flipH="1" rot="-5400000">
            <a:off x="-600899" y="2391869"/>
            <a:ext cx="2088896" cy="1177655"/>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rot="-5400000">
            <a:off x="413880" y="2231091"/>
            <a:ext cx="375921" cy="429673"/>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flipH="1">
            <a:off x="-439681" y="341482"/>
            <a:ext cx="1617900" cy="14328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rot="-1826091">
            <a:off x="28126" y="1577939"/>
            <a:ext cx="830893" cy="473113"/>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0" name="Shape 470"/>
        <p:cNvGrpSpPr/>
        <p:nvPr/>
      </p:nvGrpSpPr>
      <p:grpSpPr>
        <a:xfrm>
          <a:off x="0" y="0"/>
          <a:ext cx="0" cy="0"/>
          <a:chOff x="0" y="0"/>
          <a:chExt cx="0" cy="0"/>
        </a:xfrm>
      </p:grpSpPr>
      <p:sp>
        <p:nvSpPr>
          <p:cNvPr id="471" name="Google Shape;471;p41"/>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72" name="Google Shape;472;p41"/>
          <p:cNvSpPr/>
          <p:nvPr/>
        </p:nvSpPr>
        <p:spPr>
          <a:xfrm flipH="1" rot="5400000">
            <a:off x="-672188" y="647876"/>
            <a:ext cx="1331100" cy="1181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1"/>
          <p:cNvSpPr/>
          <p:nvPr/>
        </p:nvSpPr>
        <p:spPr>
          <a:xfrm flipH="1">
            <a:off x="221516" y="1667784"/>
            <a:ext cx="200219" cy="229143"/>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1"/>
          <p:cNvSpPr/>
          <p:nvPr/>
        </p:nvSpPr>
        <p:spPr>
          <a:xfrm flipH="1" rot="5400000">
            <a:off x="83457" y="628052"/>
            <a:ext cx="933000" cy="473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1"/>
          <p:cNvSpPr/>
          <p:nvPr/>
        </p:nvSpPr>
        <p:spPr>
          <a:xfrm rot="3539287">
            <a:off x="-434286" y="37833"/>
            <a:ext cx="1511792" cy="852302"/>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ctrTitle"/>
          </p:nvPr>
        </p:nvSpPr>
        <p:spPr>
          <a:xfrm flipH="1">
            <a:off x="1876125" y="2840625"/>
            <a:ext cx="2101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38" name="Google Shape;38;p5"/>
          <p:cNvSpPr txBox="1"/>
          <p:nvPr>
            <p:ph idx="1" type="subTitle"/>
          </p:nvPr>
        </p:nvSpPr>
        <p:spPr>
          <a:xfrm flipH="1">
            <a:off x="1876125" y="3433300"/>
            <a:ext cx="2101800" cy="673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 name="Google Shape;39;p5"/>
          <p:cNvSpPr txBox="1"/>
          <p:nvPr>
            <p:ph idx="2" type="ctrTitle"/>
          </p:nvPr>
        </p:nvSpPr>
        <p:spPr>
          <a:xfrm flipH="1">
            <a:off x="5166075" y="2840625"/>
            <a:ext cx="2101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40" name="Google Shape;40;p5"/>
          <p:cNvSpPr txBox="1"/>
          <p:nvPr>
            <p:ph idx="3" type="subTitle"/>
          </p:nvPr>
        </p:nvSpPr>
        <p:spPr>
          <a:xfrm flipH="1">
            <a:off x="5166075" y="3433300"/>
            <a:ext cx="2101800" cy="673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1" name="Google Shape;41;p5"/>
          <p:cNvSpPr txBox="1"/>
          <p:nvPr>
            <p:ph idx="4"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2" name="Google Shape;42;p5"/>
          <p:cNvSpPr/>
          <p:nvPr/>
        </p:nvSpPr>
        <p:spPr>
          <a:xfrm rot="-5400000">
            <a:off x="8478122" y="3677176"/>
            <a:ext cx="1331100" cy="1181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8715300" y="4697084"/>
            <a:ext cx="200219" cy="229143"/>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rot="-5400000">
            <a:off x="8120578" y="3657352"/>
            <a:ext cx="933000" cy="473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flipH="1" rot="-3539287">
            <a:off x="8059528" y="3067133"/>
            <a:ext cx="1511792" cy="852302"/>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rot="-5400000">
            <a:off x="-457954" y="450059"/>
            <a:ext cx="2119574" cy="1215656"/>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rot="-5400000">
            <a:off x="-600899" y="2391869"/>
            <a:ext cx="2088896" cy="1177655"/>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5400000">
            <a:off x="413880" y="2231091"/>
            <a:ext cx="375921" cy="429673"/>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flipH="1">
            <a:off x="-439681" y="341482"/>
            <a:ext cx="1617900" cy="14328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1826091">
            <a:off x="28126" y="1577939"/>
            <a:ext cx="830893" cy="473113"/>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6" name="Shape 476"/>
        <p:cNvGrpSpPr/>
        <p:nvPr/>
      </p:nvGrpSpPr>
      <p:grpSpPr>
        <a:xfrm>
          <a:off x="0" y="0"/>
          <a:ext cx="0" cy="0"/>
          <a:chOff x="0" y="0"/>
          <a:chExt cx="0" cy="0"/>
        </a:xfrm>
      </p:grpSpPr>
      <p:sp>
        <p:nvSpPr>
          <p:cNvPr id="477" name="Google Shape;477;p42"/>
          <p:cNvSpPr txBox="1"/>
          <p:nvPr>
            <p:ph type="title"/>
          </p:nvPr>
        </p:nvSpPr>
        <p:spPr>
          <a:xfrm>
            <a:off x="724800" y="951314"/>
            <a:ext cx="2995800" cy="987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8" name="Google Shape;478;p42"/>
          <p:cNvSpPr txBox="1"/>
          <p:nvPr>
            <p:ph idx="1" type="body"/>
          </p:nvPr>
        </p:nvSpPr>
        <p:spPr>
          <a:xfrm>
            <a:off x="724800" y="2150500"/>
            <a:ext cx="4286100" cy="245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0B5670"/>
              </a:buClr>
              <a:buSzPts val="1200"/>
              <a:buChar char="●"/>
              <a:defRPr sz="1600"/>
            </a:lvl1pPr>
            <a:lvl2pPr indent="-304800" lvl="1" marL="914400" rtl="0">
              <a:spcBef>
                <a:spcPts val="1600"/>
              </a:spcBef>
              <a:spcAft>
                <a:spcPts val="0"/>
              </a:spcAft>
              <a:buClr>
                <a:srgbClr val="0B5670"/>
              </a:buClr>
              <a:buSzPts val="1200"/>
              <a:buChar char="○"/>
              <a:defRPr sz="1200"/>
            </a:lvl2pPr>
            <a:lvl3pPr indent="-304800" lvl="2" marL="1371600" rtl="0">
              <a:spcBef>
                <a:spcPts val="1600"/>
              </a:spcBef>
              <a:spcAft>
                <a:spcPts val="0"/>
              </a:spcAft>
              <a:buClr>
                <a:srgbClr val="0B5670"/>
              </a:buClr>
              <a:buSzPts val="1200"/>
              <a:buChar char="■"/>
              <a:defRPr sz="1200"/>
            </a:lvl3pPr>
            <a:lvl4pPr indent="-304800" lvl="3" marL="1828800" rtl="0">
              <a:spcBef>
                <a:spcPts val="1600"/>
              </a:spcBef>
              <a:spcAft>
                <a:spcPts val="0"/>
              </a:spcAft>
              <a:buClr>
                <a:srgbClr val="0B5670"/>
              </a:buClr>
              <a:buSzPts val="1200"/>
              <a:buChar char="●"/>
              <a:defRPr sz="1200"/>
            </a:lvl4pPr>
            <a:lvl5pPr indent="-304800" lvl="4" marL="2286000" rtl="0">
              <a:spcBef>
                <a:spcPts val="1600"/>
              </a:spcBef>
              <a:spcAft>
                <a:spcPts val="0"/>
              </a:spcAft>
              <a:buClr>
                <a:srgbClr val="0B5670"/>
              </a:buClr>
              <a:buSzPts val="1200"/>
              <a:buChar char="○"/>
              <a:defRPr sz="1200"/>
            </a:lvl5pPr>
            <a:lvl6pPr indent="-304800" lvl="5" marL="2743200" rtl="0">
              <a:spcBef>
                <a:spcPts val="1600"/>
              </a:spcBef>
              <a:spcAft>
                <a:spcPts val="0"/>
              </a:spcAft>
              <a:buClr>
                <a:srgbClr val="0B5670"/>
              </a:buClr>
              <a:buSzPts val="1200"/>
              <a:buChar char="■"/>
              <a:defRPr sz="1200"/>
            </a:lvl6pPr>
            <a:lvl7pPr indent="-304800" lvl="6" marL="3200400" rtl="0">
              <a:spcBef>
                <a:spcPts val="1600"/>
              </a:spcBef>
              <a:spcAft>
                <a:spcPts val="0"/>
              </a:spcAft>
              <a:buClr>
                <a:srgbClr val="0B5670"/>
              </a:buClr>
              <a:buSzPts val="1200"/>
              <a:buChar char="●"/>
              <a:defRPr sz="1200"/>
            </a:lvl7pPr>
            <a:lvl8pPr indent="-304800" lvl="7" marL="3657600" rtl="0">
              <a:spcBef>
                <a:spcPts val="1600"/>
              </a:spcBef>
              <a:spcAft>
                <a:spcPts val="0"/>
              </a:spcAft>
              <a:buClr>
                <a:srgbClr val="0B5670"/>
              </a:buClr>
              <a:buSzPts val="1200"/>
              <a:buChar char="○"/>
              <a:defRPr sz="1200"/>
            </a:lvl8pPr>
            <a:lvl9pPr indent="-304800" lvl="8" marL="4114800" rtl="0">
              <a:spcBef>
                <a:spcPts val="1600"/>
              </a:spcBef>
              <a:spcAft>
                <a:spcPts val="1600"/>
              </a:spcAft>
              <a:buClr>
                <a:srgbClr val="0B5670"/>
              </a:buClr>
              <a:buSzPts val="1200"/>
              <a:buChar char="■"/>
              <a:defRPr sz="1200"/>
            </a:lvl9pPr>
          </a:lstStyle>
          <a:p/>
        </p:txBody>
      </p:sp>
      <p:sp>
        <p:nvSpPr>
          <p:cNvPr id="479" name="Google Shape;479;p42"/>
          <p:cNvSpPr/>
          <p:nvPr/>
        </p:nvSpPr>
        <p:spPr>
          <a:xfrm flipH="1" rot="10800000">
            <a:off x="-199774" y="-328465"/>
            <a:ext cx="2035800" cy="656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p:nvPr/>
        </p:nvSpPr>
        <p:spPr>
          <a:xfrm flipH="1" rot="5400000">
            <a:off x="609204" y="159295"/>
            <a:ext cx="330592" cy="378351"/>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3" name="Shape 483"/>
        <p:cNvGrpSpPr/>
        <p:nvPr/>
      </p:nvGrpSpPr>
      <p:grpSpPr>
        <a:xfrm>
          <a:off x="0" y="0"/>
          <a:ext cx="0" cy="0"/>
          <a:chOff x="0" y="0"/>
          <a:chExt cx="0" cy="0"/>
        </a:xfrm>
      </p:grpSpPr>
      <p:sp>
        <p:nvSpPr>
          <p:cNvPr id="484" name="Google Shape;484;p43"/>
          <p:cNvSpPr txBox="1"/>
          <p:nvPr>
            <p:ph type="title"/>
          </p:nvPr>
        </p:nvSpPr>
        <p:spPr>
          <a:xfrm>
            <a:off x="1388100" y="1519725"/>
            <a:ext cx="6367800" cy="1355700"/>
          </a:xfrm>
          <a:prstGeom prst="rect">
            <a:avLst/>
          </a:prstGeom>
        </p:spPr>
        <p:txBody>
          <a:bodyPr anchorCtr="0" anchor="ctr" bIns="0" lIns="91425" spcFirstLastPara="1" rIns="91425" wrap="square" tIns="0">
            <a:noAutofit/>
          </a:bodyPr>
          <a:lstStyle>
            <a:lvl1pPr lvl="0" rtl="0" algn="ctr">
              <a:spcBef>
                <a:spcPts val="0"/>
              </a:spcBef>
              <a:spcAft>
                <a:spcPts val="0"/>
              </a:spcAft>
              <a:buClr>
                <a:schemeClr val="lt2"/>
              </a:buClr>
              <a:buSzPts val="4800"/>
              <a:buNone/>
              <a:defRPr sz="9600">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85" name="Google Shape;485;p43"/>
          <p:cNvSpPr txBox="1"/>
          <p:nvPr>
            <p:ph idx="1" type="subTitle"/>
          </p:nvPr>
        </p:nvSpPr>
        <p:spPr>
          <a:xfrm>
            <a:off x="2369700" y="2916825"/>
            <a:ext cx="4404600" cy="960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800"/>
              <a:buNone/>
              <a:defRPr sz="1800"/>
            </a:lvl1pPr>
            <a:lvl2pPr lvl="1" rtl="0">
              <a:lnSpc>
                <a:spcPct val="100000"/>
              </a:lnSpc>
              <a:spcBef>
                <a:spcPts val="0"/>
              </a:spcBef>
              <a:spcAft>
                <a:spcPts val="0"/>
              </a:spcAft>
              <a:buSzPts val="1400"/>
              <a:buNone/>
              <a:defRPr>
                <a:latin typeface="Montserrat Medium"/>
                <a:ea typeface="Montserrat Medium"/>
                <a:cs typeface="Montserrat Medium"/>
                <a:sym typeface="Montserrat Medium"/>
              </a:defRPr>
            </a:lvl2pPr>
            <a:lvl3pPr lvl="2" rtl="0">
              <a:lnSpc>
                <a:spcPct val="100000"/>
              </a:lnSpc>
              <a:spcBef>
                <a:spcPts val="1600"/>
              </a:spcBef>
              <a:spcAft>
                <a:spcPts val="0"/>
              </a:spcAft>
              <a:buSzPts val="1400"/>
              <a:buNone/>
              <a:defRPr>
                <a:latin typeface="Montserrat Medium"/>
                <a:ea typeface="Montserrat Medium"/>
                <a:cs typeface="Montserrat Medium"/>
                <a:sym typeface="Montserrat Medium"/>
              </a:defRPr>
            </a:lvl3pPr>
            <a:lvl4pPr lvl="3" rtl="0">
              <a:lnSpc>
                <a:spcPct val="100000"/>
              </a:lnSpc>
              <a:spcBef>
                <a:spcPts val="1600"/>
              </a:spcBef>
              <a:spcAft>
                <a:spcPts val="0"/>
              </a:spcAft>
              <a:buSzPts val="1400"/>
              <a:buNone/>
              <a:defRPr>
                <a:latin typeface="Montserrat Medium"/>
                <a:ea typeface="Montserrat Medium"/>
                <a:cs typeface="Montserrat Medium"/>
                <a:sym typeface="Montserrat Medium"/>
              </a:defRPr>
            </a:lvl4pPr>
            <a:lvl5pPr lvl="4" rtl="0">
              <a:lnSpc>
                <a:spcPct val="100000"/>
              </a:lnSpc>
              <a:spcBef>
                <a:spcPts val="1600"/>
              </a:spcBef>
              <a:spcAft>
                <a:spcPts val="0"/>
              </a:spcAft>
              <a:buSzPts val="1400"/>
              <a:buNone/>
              <a:defRPr>
                <a:latin typeface="Montserrat Medium"/>
                <a:ea typeface="Montserrat Medium"/>
                <a:cs typeface="Montserrat Medium"/>
                <a:sym typeface="Montserrat Medium"/>
              </a:defRPr>
            </a:lvl5pPr>
            <a:lvl6pPr lvl="5" rtl="0">
              <a:lnSpc>
                <a:spcPct val="100000"/>
              </a:lnSpc>
              <a:spcBef>
                <a:spcPts val="1600"/>
              </a:spcBef>
              <a:spcAft>
                <a:spcPts val="0"/>
              </a:spcAft>
              <a:buSzPts val="1400"/>
              <a:buNone/>
              <a:defRPr>
                <a:latin typeface="Montserrat Medium"/>
                <a:ea typeface="Montserrat Medium"/>
                <a:cs typeface="Montserrat Medium"/>
                <a:sym typeface="Montserrat Medium"/>
              </a:defRPr>
            </a:lvl6pPr>
            <a:lvl7pPr lvl="6" rtl="0">
              <a:lnSpc>
                <a:spcPct val="100000"/>
              </a:lnSpc>
              <a:spcBef>
                <a:spcPts val="1600"/>
              </a:spcBef>
              <a:spcAft>
                <a:spcPts val="0"/>
              </a:spcAft>
              <a:buSzPts val="1400"/>
              <a:buNone/>
              <a:defRPr>
                <a:latin typeface="Montserrat Medium"/>
                <a:ea typeface="Montserrat Medium"/>
                <a:cs typeface="Montserrat Medium"/>
                <a:sym typeface="Montserrat Medium"/>
              </a:defRPr>
            </a:lvl7pPr>
            <a:lvl8pPr lvl="7" rtl="0">
              <a:lnSpc>
                <a:spcPct val="100000"/>
              </a:lnSpc>
              <a:spcBef>
                <a:spcPts val="1600"/>
              </a:spcBef>
              <a:spcAft>
                <a:spcPts val="0"/>
              </a:spcAft>
              <a:buSzPts val="1400"/>
              <a:buNone/>
              <a:defRPr>
                <a:latin typeface="Montserrat Medium"/>
                <a:ea typeface="Montserrat Medium"/>
                <a:cs typeface="Montserrat Medium"/>
                <a:sym typeface="Montserrat Medium"/>
              </a:defRPr>
            </a:lvl8pPr>
            <a:lvl9pPr lvl="8" rtl="0">
              <a:lnSpc>
                <a:spcPct val="100000"/>
              </a:lnSpc>
              <a:spcBef>
                <a:spcPts val="1600"/>
              </a:spcBef>
              <a:spcAft>
                <a:spcPts val="1600"/>
              </a:spcAft>
              <a:buSzPts val="1400"/>
              <a:buNone/>
              <a:defRPr>
                <a:latin typeface="Montserrat Medium"/>
                <a:ea typeface="Montserrat Medium"/>
                <a:cs typeface="Montserrat Medium"/>
                <a:sym typeface="Montserrat Medium"/>
              </a:defRPr>
            </a:lvl9pPr>
          </a:lstStyle>
          <a:p/>
        </p:txBody>
      </p:sp>
      <p:grpSp>
        <p:nvGrpSpPr>
          <p:cNvPr id="486" name="Google Shape;486;p43"/>
          <p:cNvGrpSpPr/>
          <p:nvPr/>
        </p:nvGrpSpPr>
        <p:grpSpPr>
          <a:xfrm flipH="1">
            <a:off x="7369675" y="2271352"/>
            <a:ext cx="2261043" cy="3062648"/>
            <a:chOff x="-485750" y="2270002"/>
            <a:chExt cx="2261043" cy="3062648"/>
          </a:xfrm>
        </p:grpSpPr>
        <p:sp>
          <p:nvSpPr>
            <p:cNvPr id="487" name="Google Shape;487;p43"/>
            <p:cNvSpPr/>
            <p:nvPr/>
          </p:nvSpPr>
          <p:spPr>
            <a:xfrm rot="10800000">
              <a:off x="-385075" y="3537500"/>
              <a:ext cx="966900" cy="859500"/>
            </a:xfrm>
            <a:prstGeom prst="hexagon">
              <a:avLst>
                <a:gd fmla="val 28631"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3"/>
            <p:cNvSpPr/>
            <p:nvPr/>
          </p:nvSpPr>
          <p:spPr>
            <a:xfrm rot="10800000">
              <a:off x="1026803" y="4579500"/>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3"/>
            <p:cNvSpPr/>
            <p:nvPr/>
          </p:nvSpPr>
          <p:spPr>
            <a:xfrm rot="-5400000">
              <a:off x="-436590" y="2454267"/>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3"/>
            <p:cNvSpPr/>
            <p:nvPr/>
          </p:nvSpPr>
          <p:spPr>
            <a:xfrm rot="-5400000">
              <a:off x="405866" y="3010057"/>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3"/>
            <p:cNvSpPr/>
            <p:nvPr/>
          </p:nvSpPr>
          <p:spPr>
            <a:xfrm rot="-5400000">
              <a:off x="1276328" y="4185973"/>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3"/>
            <p:cNvSpPr/>
            <p:nvPr/>
          </p:nvSpPr>
          <p:spPr>
            <a:xfrm rot="-5400000">
              <a:off x="237813" y="2800874"/>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p:nvPr/>
          </p:nvSpPr>
          <p:spPr>
            <a:xfrm rot="-5400000">
              <a:off x="618149" y="4001754"/>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3"/>
            <p:cNvSpPr/>
            <p:nvPr/>
          </p:nvSpPr>
          <p:spPr>
            <a:xfrm rot="-5400000">
              <a:off x="788136" y="4392779"/>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3"/>
            <p:cNvSpPr/>
            <p:nvPr/>
          </p:nvSpPr>
          <p:spPr>
            <a:xfrm rot="10800000">
              <a:off x="-185775" y="3249525"/>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3"/>
            <p:cNvSpPr/>
            <p:nvPr/>
          </p:nvSpPr>
          <p:spPr>
            <a:xfrm rot="-5400000">
              <a:off x="-327601" y="2744358"/>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
            <p:cNvSpPr/>
            <p:nvPr/>
          </p:nvSpPr>
          <p:spPr>
            <a:xfrm rot="10800000">
              <a:off x="-452500" y="4315050"/>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3"/>
            <p:cNvSpPr/>
            <p:nvPr/>
          </p:nvSpPr>
          <p:spPr>
            <a:xfrm rot="10800000">
              <a:off x="-485750" y="4683474"/>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3"/>
            <p:cNvSpPr/>
            <p:nvPr/>
          </p:nvSpPr>
          <p:spPr>
            <a:xfrm rot="10800000">
              <a:off x="463375" y="371295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43"/>
          <p:cNvGrpSpPr/>
          <p:nvPr/>
        </p:nvGrpSpPr>
        <p:grpSpPr>
          <a:xfrm flipH="1" rot="10800000">
            <a:off x="-488450" y="-187223"/>
            <a:ext cx="2261043" cy="3062648"/>
            <a:chOff x="-485750" y="2270002"/>
            <a:chExt cx="2261043" cy="3062648"/>
          </a:xfrm>
        </p:grpSpPr>
        <p:sp>
          <p:nvSpPr>
            <p:cNvPr id="501" name="Google Shape;501;p43"/>
            <p:cNvSpPr/>
            <p:nvPr/>
          </p:nvSpPr>
          <p:spPr>
            <a:xfrm rot="10800000">
              <a:off x="-385075" y="353750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rot="10800000">
              <a:off x="1026803" y="4579500"/>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3"/>
            <p:cNvSpPr/>
            <p:nvPr/>
          </p:nvSpPr>
          <p:spPr>
            <a:xfrm rot="-5400000">
              <a:off x="-436590" y="2454267"/>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3"/>
            <p:cNvSpPr/>
            <p:nvPr/>
          </p:nvSpPr>
          <p:spPr>
            <a:xfrm rot="-5400000">
              <a:off x="405866" y="3010057"/>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3"/>
            <p:cNvSpPr/>
            <p:nvPr/>
          </p:nvSpPr>
          <p:spPr>
            <a:xfrm rot="-5400000">
              <a:off x="1276328" y="4185973"/>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3"/>
            <p:cNvSpPr/>
            <p:nvPr/>
          </p:nvSpPr>
          <p:spPr>
            <a:xfrm rot="-5400000">
              <a:off x="237813" y="2800874"/>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3"/>
            <p:cNvSpPr/>
            <p:nvPr/>
          </p:nvSpPr>
          <p:spPr>
            <a:xfrm rot="-5400000">
              <a:off x="618149" y="4001754"/>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3"/>
            <p:cNvSpPr/>
            <p:nvPr/>
          </p:nvSpPr>
          <p:spPr>
            <a:xfrm rot="-5400000">
              <a:off x="788136" y="4392779"/>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3"/>
            <p:cNvSpPr/>
            <p:nvPr/>
          </p:nvSpPr>
          <p:spPr>
            <a:xfrm rot="10800000">
              <a:off x="-185775" y="3249525"/>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3"/>
            <p:cNvSpPr/>
            <p:nvPr/>
          </p:nvSpPr>
          <p:spPr>
            <a:xfrm rot="-5400000">
              <a:off x="-327601" y="2744358"/>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
            <p:cNvSpPr/>
            <p:nvPr/>
          </p:nvSpPr>
          <p:spPr>
            <a:xfrm rot="10800000">
              <a:off x="-452500" y="4315050"/>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3"/>
            <p:cNvSpPr/>
            <p:nvPr/>
          </p:nvSpPr>
          <p:spPr>
            <a:xfrm rot="10800000">
              <a:off x="-485750" y="4683474"/>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3"/>
            <p:cNvSpPr/>
            <p:nvPr/>
          </p:nvSpPr>
          <p:spPr>
            <a:xfrm rot="10800000">
              <a:off x="463375" y="371295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4" name="Shape 514"/>
        <p:cNvGrpSpPr/>
        <p:nvPr/>
      </p:nvGrpSpPr>
      <p:grpSpPr>
        <a:xfrm>
          <a:off x="0" y="0"/>
          <a:ext cx="0" cy="0"/>
          <a:chOff x="0" y="0"/>
          <a:chExt cx="0" cy="0"/>
        </a:xfrm>
      </p:grpSpPr>
      <p:sp>
        <p:nvSpPr>
          <p:cNvPr id="515" name="Google Shape;515;p44"/>
          <p:cNvSpPr txBox="1"/>
          <p:nvPr>
            <p:ph type="title"/>
          </p:nvPr>
        </p:nvSpPr>
        <p:spPr>
          <a:xfrm>
            <a:off x="718125" y="1545000"/>
            <a:ext cx="3503100" cy="493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4900"/>
              <a:buNone/>
              <a:defRPr sz="4100">
                <a:solidFill>
                  <a:schemeClr val="lt2"/>
                </a:solidFill>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16" name="Google Shape;516;p44"/>
          <p:cNvSpPr txBox="1"/>
          <p:nvPr>
            <p:ph idx="1" type="subTitle"/>
          </p:nvPr>
        </p:nvSpPr>
        <p:spPr>
          <a:xfrm>
            <a:off x="1199700" y="2245950"/>
            <a:ext cx="3021600" cy="12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300"/>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7" name="Google Shape;517;p44"/>
          <p:cNvSpPr/>
          <p:nvPr/>
        </p:nvSpPr>
        <p:spPr>
          <a:xfrm flipH="1">
            <a:off x="6381777" y="-275"/>
            <a:ext cx="2760421" cy="1583205"/>
          </a:xfrm>
          <a:custGeom>
            <a:rect b="b" l="l" r="r" t="t"/>
            <a:pathLst>
              <a:path extrusionOk="0" h="29719" w="51817">
                <a:moveTo>
                  <a:pt x="1" y="1"/>
                </a:moveTo>
                <a:lnTo>
                  <a:pt x="1" y="29719"/>
                </a:lnTo>
                <a:lnTo>
                  <a:pt x="518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4"/>
          <p:cNvSpPr/>
          <p:nvPr/>
        </p:nvSpPr>
        <p:spPr>
          <a:xfrm rot="5400000">
            <a:off x="7509411" y="526168"/>
            <a:ext cx="1846200" cy="723000"/>
          </a:xfrm>
          <a:prstGeom prst="homePlate">
            <a:avLst>
              <a:gd fmla="val 2760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4"/>
          <p:cNvSpPr/>
          <p:nvPr/>
        </p:nvSpPr>
        <p:spPr>
          <a:xfrm rot="3551567">
            <a:off x="6651766" y="-244298"/>
            <a:ext cx="1902168" cy="1075104"/>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4"/>
          <p:cNvSpPr/>
          <p:nvPr/>
        </p:nvSpPr>
        <p:spPr>
          <a:xfrm flipH="1" rot="10800000">
            <a:off x="5" y="3941876"/>
            <a:ext cx="2095220" cy="1201613"/>
          </a:xfrm>
          <a:custGeom>
            <a:rect b="b" l="l" r="r" t="t"/>
            <a:pathLst>
              <a:path extrusionOk="0" h="29719" w="51817">
                <a:moveTo>
                  <a:pt x="1" y="1"/>
                </a:moveTo>
                <a:lnTo>
                  <a:pt x="1" y="29719"/>
                </a:lnTo>
                <a:lnTo>
                  <a:pt x="518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4"/>
          <p:cNvSpPr/>
          <p:nvPr/>
        </p:nvSpPr>
        <p:spPr>
          <a:xfrm flipH="1">
            <a:off x="394274" y="4114800"/>
            <a:ext cx="527530" cy="60269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2" name="Shape 522"/>
        <p:cNvGrpSpPr/>
        <p:nvPr/>
      </p:nvGrpSpPr>
      <p:grpSpPr>
        <a:xfrm>
          <a:off x="0" y="0"/>
          <a:ext cx="0" cy="0"/>
          <a:chOff x="0" y="0"/>
          <a:chExt cx="0" cy="0"/>
        </a:xfrm>
      </p:grpSpPr>
      <p:sp>
        <p:nvSpPr>
          <p:cNvPr id="523" name="Google Shape;523;p45"/>
          <p:cNvSpPr/>
          <p:nvPr/>
        </p:nvSpPr>
        <p:spPr>
          <a:xfrm flipH="1" rot="-5400000">
            <a:off x="4557300" y="424125"/>
            <a:ext cx="4182300" cy="3315000"/>
          </a:xfrm>
          <a:prstGeom prst="homePlate">
            <a:avLst>
              <a:gd fmla="val 2913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5"/>
          <p:cNvSpPr txBox="1"/>
          <p:nvPr>
            <p:ph type="title"/>
          </p:nvPr>
        </p:nvSpPr>
        <p:spPr>
          <a:xfrm>
            <a:off x="5349750" y="469675"/>
            <a:ext cx="2597400" cy="249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5" name="Shape 525"/>
        <p:cNvGrpSpPr/>
        <p:nvPr/>
      </p:nvGrpSpPr>
      <p:grpSpPr>
        <a:xfrm>
          <a:off x="0" y="0"/>
          <a:ext cx="0" cy="0"/>
          <a:chOff x="0" y="0"/>
          <a:chExt cx="0" cy="0"/>
        </a:xfrm>
      </p:grpSpPr>
      <p:sp>
        <p:nvSpPr>
          <p:cNvPr id="526" name="Google Shape;526;p46"/>
          <p:cNvSpPr/>
          <p:nvPr/>
        </p:nvSpPr>
        <p:spPr>
          <a:xfrm>
            <a:off x="-123823" y="832855"/>
            <a:ext cx="2236366" cy="1277555"/>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6"/>
          <p:cNvSpPr/>
          <p:nvPr/>
        </p:nvSpPr>
        <p:spPr>
          <a:xfrm rot="10800000">
            <a:off x="251775" y="1396925"/>
            <a:ext cx="6093900" cy="2385900"/>
          </a:xfrm>
          <a:prstGeom prst="homePlate">
            <a:avLst>
              <a:gd fmla="val 2760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6"/>
          <p:cNvSpPr/>
          <p:nvPr/>
        </p:nvSpPr>
        <p:spPr>
          <a:xfrm flipH="1" rot="10800000">
            <a:off x="2804775" y="1396925"/>
            <a:ext cx="6093900" cy="2385900"/>
          </a:xfrm>
          <a:prstGeom prst="homePlate">
            <a:avLst>
              <a:gd fmla="val 2760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6"/>
          <p:cNvSpPr txBox="1"/>
          <p:nvPr>
            <p:ph hasCustomPrompt="1" type="title"/>
          </p:nvPr>
        </p:nvSpPr>
        <p:spPr>
          <a:xfrm>
            <a:off x="724800" y="1735250"/>
            <a:ext cx="7694400" cy="1334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8000"/>
              <a:buNone/>
              <a:defRPr sz="8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0" name="Google Shape;530;p46"/>
          <p:cNvSpPr txBox="1"/>
          <p:nvPr>
            <p:ph idx="1" type="body"/>
          </p:nvPr>
        </p:nvSpPr>
        <p:spPr>
          <a:xfrm>
            <a:off x="724800" y="3006725"/>
            <a:ext cx="7694400" cy="4272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30200" lvl="1" marL="914400" rtl="0" algn="ctr">
              <a:spcBef>
                <a:spcPts val="1600"/>
              </a:spcBef>
              <a:spcAft>
                <a:spcPts val="0"/>
              </a:spcAft>
              <a:buSzPts val="1600"/>
              <a:buChar char="○"/>
              <a:defRPr sz="1600"/>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31" name="Google Shape;531;p46"/>
          <p:cNvSpPr/>
          <p:nvPr/>
        </p:nvSpPr>
        <p:spPr>
          <a:xfrm flipH="1" rot="5400000">
            <a:off x="-863866" y="263287"/>
            <a:ext cx="1720500" cy="15000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6"/>
          <p:cNvSpPr/>
          <p:nvPr/>
        </p:nvSpPr>
        <p:spPr>
          <a:xfrm flipH="1" rot="5400000">
            <a:off x="-92146" y="1351436"/>
            <a:ext cx="1210200" cy="6147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6"/>
          <p:cNvSpPr/>
          <p:nvPr/>
        </p:nvSpPr>
        <p:spPr>
          <a:xfrm flipH="1" rot="-3551598">
            <a:off x="565888" y="1028568"/>
            <a:ext cx="1088496" cy="615181"/>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6"/>
          <p:cNvSpPr/>
          <p:nvPr/>
        </p:nvSpPr>
        <p:spPr>
          <a:xfrm flipH="1" rot="-3551488">
            <a:off x="-1362683" y="1087836"/>
            <a:ext cx="1856165" cy="1049023"/>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6"/>
          <p:cNvSpPr/>
          <p:nvPr/>
        </p:nvSpPr>
        <p:spPr>
          <a:xfrm flipH="1" rot="10800000">
            <a:off x="8334004" y="2888852"/>
            <a:ext cx="1354800" cy="1204200"/>
          </a:xfrm>
          <a:prstGeom prst="hexagon">
            <a:avLst>
              <a:gd fmla="val 28631"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6"/>
          <p:cNvSpPr/>
          <p:nvPr/>
        </p:nvSpPr>
        <p:spPr>
          <a:xfrm flipH="1" rot="10800000">
            <a:off x="6673486" y="4348844"/>
            <a:ext cx="1037100" cy="7944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6"/>
          <p:cNvSpPr/>
          <p:nvPr/>
        </p:nvSpPr>
        <p:spPr>
          <a:xfrm flipH="1" rot="5400000">
            <a:off x="8556555" y="1370901"/>
            <a:ext cx="1204444" cy="688055"/>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6"/>
          <p:cNvSpPr/>
          <p:nvPr/>
        </p:nvSpPr>
        <p:spPr>
          <a:xfrm flipH="1" rot="5400000">
            <a:off x="8441252" y="1987752"/>
            <a:ext cx="348328" cy="398649"/>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6"/>
          <p:cNvSpPr/>
          <p:nvPr/>
        </p:nvSpPr>
        <p:spPr>
          <a:xfrm flipH="1" rot="5400000">
            <a:off x="7486068" y="3963602"/>
            <a:ext cx="209780" cy="239241"/>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6"/>
          <p:cNvSpPr/>
          <p:nvPr/>
        </p:nvSpPr>
        <p:spPr>
          <a:xfrm flipH="1" rot="5400000">
            <a:off x="7934142" y="3539214"/>
            <a:ext cx="348946" cy="2893860"/>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6"/>
          <p:cNvSpPr/>
          <p:nvPr/>
        </p:nvSpPr>
        <p:spPr>
          <a:xfrm flipH="1" rot="10800000">
            <a:off x="8441896" y="2485096"/>
            <a:ext cx="967800" cy="486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6"/>
          <p:cNvSpPr/>
          <p:nvPr/>
        </p:nvSpPr>
        <p:spPr>
          <a:xfrm flipH="1" rot="5400000">
            <a:off x="8427887" y="1777384"/>
            <a:ext cx="1180396" cy="667275"/>
          </a:xfrm>
          <a:custGeom>
            <a:rect b="b" l="l" r="r" t="t"/>
            <a:pathLst>
              <a:path extrusionOk="0" h="9181" w="16241">
                <a:moveTo>
                  <a:pt x="14562" y="0"/>
                </a:moveTo>
                <a:lnTo>
                  <a:pt x="1" y="8228"/>
                </a:lnTo>
                <a:lnTo>
                  <a:pt x="1691" y="9180"/>
                </a:lnTo>
                <a:lnTo>
                  <a:pt x="16241" y="977"/>
                </a:lnTo>
                <a:lnTo>
                  <a:pt x="14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6"/>
          <p:cNvSpPr/>
          <p:nvPr/>
        </p:nvSpPr>
        <p:spPr>
          <a:xfrm flipH="1" rot="10800000">
            <a:off x="7638209" y="3978332"/>
            <a:ext cx="2145000" cy="691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6"/>
          <p:cNvSpPr/>
          <p:nvPr/>
        </p:nvSpPr>
        <p:spPr>
          <a:xfrm flipH="1" rot="10800000">
            <a:off x="8517945" y="4494471"/>
            <a:ext cx="1311900" cy="6528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6"/>
          <p:cNvSpPr/>
          <p:nvPr/>
        </p:nvSpPr>
        <p:spPr>
          <a:xfrm flipH="1" rot="10800000">
            <a:off x="7793471" y="3201175"/>
            <a:ext cx="782700" cy="6966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46" name="Shape 546"/>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47" name="Shape 547"/>
        <p:cNvGrpSpPr/>
        <p:nvPr/>
      </p:nvGrpSpPr>
      <p:grpSpPr>
        <a:xfrm>
          <a:off x="0" y="0"/>
          <a:ext cx="0" cy="0"/>
          <a:chOff x="0" y="0"/>
          <a:chExt cx="0" cy="0"/>
        </a:xfrm>
      </p:grpSpPr>
      <p:sp>
        <p:nvSpPr>
          <p:cNvPr id="548" name="Google Shape;548;p48"/>
          <p:cNvSpPr/>
          <p:nvPr/>
        </p:nvSpPr>
        <p:spPr>
          <a:xfrm rot="-5400000">
            <a:off x="8444100" y="185850"/>
            <a:ext cx="1409400" cy="1228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8"/>
          <p:cNvSpPr/>
          <p:nvPr/>
        </p:nvSpPr>
        <p:spPr>
          <a:xfrm flipH="1">
            <a:off x="7144786" y="503397"/>
            <a:ext cx="1233851" cy="704854"/>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8"/>
          <p:cNvSpPr txBox="1"/>
          <p:nvPr>
            <p:ph hasCustomPrompt="1" type="title"/>
          </p:nvPr>
        </p:nvSpPr>
        <p:spPr>
          <a:xfrm>
            <a:off x="570850" y="17573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551" name="Google Shape;551;p48"/>
          <p:cNvSpPr txBox="1"/>
          <p:nvPr>
            <p:ph hasCustomPrompt="1" idx="2" type="title"/>
          </p:nvPr>
        </p:nvSpPr>
        <p:spPr>
          <a:xfrm>
            <a:off x="570850" y="30898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552" name="Google Shape;552;p48"/>
          <p:cNvSpPr txBox="1"/>
          <p:nvPr>
            <p:ph hasCustomPrompt="1" idx="3" type="title"/>
          </p:nvPr>
        </p:nvSpPr>
        <p:spPr>
          <a:xfrm>
            <a:off x="4707975" y="17573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553" name="Google Shape;553;p48"/>
          <p:cNvSpPr txBox="1"/>
          <p:nvPr>
            <p:ph hasCustomPrompt="1" idx="4" type="title"/>
          </p:nvPr>
        </p:nvSpPr>
        <p:spPr>
          <a:xfrm>
            <a:off x="4694675" y="30898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554" name="Google Shape;554;p48"/>
          <p:cNvSpPr txBox="1"/>
          <p:nvPr>
            <p:ph idx="1" type="subTitle"/>
          </p:nvPr>
        </p:nvSpPr>
        <p:spPr>
          <a:xfrm flipH="1">
            <a:off x="1847450" y="17734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555" name="Google Shape;555;p48"/>
          <p:cNvSpPr txBox="1"/>
          <p:nvPr>
            <p:ph idx="5" type="subTitle"/>
          </p:nvPr>
        </p:nvSpPr>
        <p:spPr>
          <a:xfrm>
            <a:off x="1847450" y="21593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56" name="Google Shape;556;p48"/>
          <p:cNvSpPr txBox="1"/>
          <p:nvPr>
            <p:ph idx="6" type="subTitle"/>
          </p:nvPr>
        </p:nvSpPr>
        <p:spPr>
          <a:xfrm flipH="1">
            <a:off x="1847375" y="31059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557" name="Google Shape;557;p48"/>
          <p:cNvSpPr txBox="1"/>
          <p:nvPr>
            <p:ph idx="7" type="subTitle"/>
          </p:nvPr>
        </p:nvSpPr>
        <p:spPr>
          <a:xfrm>
            <a:off x="1847450" y="34900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58" name="Google Shape;558;p48"/>
          <p:cNvSpPr txBox="1"/>
          <p:nvPr>
            <p:ph idx="8" type="subTitle"/>
          </p:nvPr>
        </p:nvSpPr>
        <p:spPr>
          <a:xfrm flipH="1">
            <a:off x="5987200" y="17734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559" name="Google Shape;559;p48"/>
          <p:cNvSpPr txBox="1"/>
          <p:nvPr>
            <p:ph idx="9" type="subTitle"/>
          </p:nvPr>
        </p:nvSpPr>
        <p:spPr>
          <a:xfrm>
            <a:off x="5987200" y="21593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560" name="Google Shape;560;p48"/>
          <p:cNvSpPr txBox="1"/>
          <p:nvPr>
            <p:ph idx="13" type="subTitle"/>
          </p:nvPr>
        </p:nvSpPr>
        <p:spPr>
          <a:xfrm flipH="1">
            <a:off x="5987200" y="31059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561" name="Google Shape;561;p48"/>
          <p:cNvSpPr txBox="1"/>
          <p:nvPr>
            <p:ph idx="14" type="subTitle"/>
          </p:nvPr>
        </p:nvSpPr>
        <p:spPr>
          <a:xfrm>
            <a:off x="5987200" y="34900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562" name="Google Shape;562;p48"/>
          <p:cNvSpPr txBox="1"/>
          <p:nvPr>
            <p:ph idx="15"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3" name="Google Shape;563;p48"/>
          <p:cNvSpPr/>
          <p:nvPr/>
        </p:nvSpPr>
        <p:spPr>
          <a:xfrm>
            <a:off x="-1547911" y="4277057"/>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8"/>
          <p:cNvSpPr/>
          <p:nvPr/>
        </p:nvSpPr>
        <p:spPr>
          <a:xfrm>
            <a:off x="332725" y="4451100"/>
            <a:ext cx="474274" cy="542098"/>
          </a:xfrm>
          <a:custGeom>
            <a:rect b="b" l="l" r="r" t="t"/>
            <a:pathLst>
              <a:path extrusionOk="0" h="9895" w="8657">
                <a:moveTo>
                  <a:pt x="8656" y="1"/>
                </a:moveTo>
                <a:lnTo>
                  <a:pt x="0" y="4894"/>
                </a:lnTo>
                <a:lnTo>
                  <a:pt x="8656" y="9895"/>
                </a:lnTo>
                <a:lnTo>
                  <a:pt x="86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8"/>
          <p:cNvSpPr/>
          <p:nvPr/>
        </p:nvSpPr>
        <p:spPr>
          <a:xfrm rot="-5400000">
            <a:off x="8229950" y="1077400"/>
            <a:ext cx="991200" cy="5034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8"/>
          <p:cNvSpPr/>
          <p:nvPr/>
        </p:nvSpPr>
        <p:spPr>
          <a:xfrm rot="3551518">
            <a:off x="7751616" y="750394"/>
            <a:ext cx="891655" cy="503921"/>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8"/>
          <p:cNvSpPr/>
          <p:nvPr/>
        </p:nvSpPr>
        <p:spPr>
          <a:xfrm rot="3551486">
            <a:off x="8741563" y="861356"/>
            <a:ext cx="1520462" cy="859275"/>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568" name="Shape 568"/>
        <p:cNvGrpSpPr/>
        <p:nvPr/>
      </p:nvGrpSpPr>
      <p:grpSpPr>
        <a:xfrm>
          <a:off x="0" y="0"/>
          <a:ext cx="0" cy="0"/>
          <a:chOff x="0" y="0"/>
          <a:chExt cx="0" cy="0"/>
        </a:xfrm>
      </p:grpSpPr>
      <p:sp>
        <p:nvSpPr>
          <p:cNvPr id="569" name="Google Shape;569;p49"/>
          <p:cNvSpPr txBox="1"/>
          <p:nvPr>
            <p:ph hasCustomPrompt="1" type="title"/>
          </p:nvPr>
        </p:nvSpPr>
        <p:spPr>
          <a:xfrm>
            <a:off x="720000" y="827900"/>
            <a:ext cx="4032600" cy="619800"/>
          </a:xfrm>
          <a:prstGeom prst="rect">
            <a:avLst/>
          </a:prstGeom>
        </p:spPr>
        <p:txBody>
          <a:bodyPr anchorCtr="0" anchor="ctr" bIns="0" lIns="91425" spcFirstLastPara="1" rIns="91425" wrap="square" tIns="0">
            <a:noAutofit/>
          </a:bodyPr>
          <a:lstStyle>
            <a:lvl1pPr lvl="0" rtl="0">
              <a:spcBef>
                <a:spcPts val="0"/>
              </a:spcBef>
              <a:spcAft>
                <a:spcPts val="0"/>
              </a:spcAft>
              <a:buClr>
                <a:schemeClr val="lt2"/>
              </a:buClr>
              <a:buSzPts val="12000"/>
              <a:buNone/>
              <a:defRPr sz="48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570" name="Google Shape;570;p49"/>
          <p:cNvSpPr txBox="1"/>
          <p:nvPr>
            <p:ph idx="1" type="subTitle"/>
          </p:nvPr>
        </p:nvSpPr>
        <p:spPr>
          <a:xfrm>
            <a:off x="720000" y="1414925"/>
            <a:ext cx="40293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1" name="Google Shape;571;p49"/>
          <p:cNvSpPr txBox="1"/>
          <p:nvPr>
            <p:ph hasCustomPrompt="1" idx="2" type="title"/>
          </p:nvPr>
        </p:nvSpPr>
        <p:spPr>
          <a:xfrm>
            <a:off x="720000" y="2174625"/>
            <a:ext cx="4032600" cy="619800"/>
          </a:xfrm>
          <a:prstGeom prst="rect">
            <a:avLst/>
          </a:prstGeom>
        </p:spPr>
        <p:txBody>
          <a:bodyPr anchorCtr="0" anchor="ctr" bIns="91425" lIns="91425" spcFirstLastPara="1" rIns="91425" wrap="square" tIns="0">
            <a:noAutofit/>
          </a:bodyPr>
          <a:lstStyle>
            <a:lvl1pPr lvl="0" rtl="0">
              <a:spcBef>
                <a:spcPts val="0"/>
              </a:spcBef>
              <a:spcAft>
                <a:spcPts val="0"/>
              </a:spcAft>
              <a:buClr>
                <a:schemeClr val="lt2"/>
              </a:buClr>
              <a:buSzPts val="12000"/>
              <a:buNone/>
              <a:defRPr sz="48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572" name="Google Shape;572;p49"/>
          <p:cNvSpPr txBox="1"/>
          <p:nvPr>
            <p:ph idx="3" type="subTitle"/>
          </p:nvPr>
        </p:nvSpPr>
        <p:spPr>
          <a:xfrm>
            <a:off x="720000" y="2761663"/>
            <a:ext cx="40293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3" name="Google Shape;573;p49"/>
          <p:cNvSpPr txBox="1"/>
          <p:nvPr>
            <p:ph hasCustomPrompt="1" idx="4" type="title"/>
          </p:nvPr>
        </p:nvSpPr>
        <p:spPr>
          <a:xfrm>
            <a:off x="720000" y="3511847"/>
            <a:ext cx="4032600" cy="619800"/>
          </a:xfrm>
          <a:prstGeom prst="rect">
            <a:avLst/>
          </a:prstGeom>
        </p:spPr>
        <p:txBody>
          <a:bodyPr anchorCtr="0" anchor="ctr" bIns="91425" lIns="91425" spcFirstLastPara="1" rIns="91425" wrap="square" tIns="0">
            <a:noAutofit/>
          </a:bodyPr>
          <a:lstStyle>
            <a:lvl1pPr lvl="0" rtl="0">
              <a:spcBef>
                <a:spcPts val="0"/>
              </a:spcBef>
              <a:spcAft>
                <a:spcPts val="0"/>
              </a:spcAft>
              <a:buClr>
                <a:schemeClr val="lt2"/>
              </a:buClr>
              <a:buSzPts val="12000"/>
              <a:buNone/>
              <a:defRPr sz="48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574" name="Google Shape;574;p49"/>
          <p:cNvSpPr txBox="1"/>
          <p:nvPr>
            <p:ph idx="5" type="subTitle"/>
          </p:nvPr>
        </p:nvSpPr>
        <p:spPr>
          <a:xfrm>
            <a:off x="720000" y="4098875"/>
            <a:ext cx="40326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5" name="Google Shape;575;p49"/>
          <p:cNvSpPr/>
          <p:nvPr/>
        </p:nvSpPr>
        <p:spPr>
          <a:xfrm rot="-5400000">
            <a:off x="6580115" y="-306225"/>
            <a:ext cx="1379100" cy="11574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9"/>
          <p:cNvSpPr/>
          <p:nvPr/>
        </p:nvSpPr>
        <p:spPr>
          <a:xfrm rot="10800000">
            <a:off x="7382225" y="-343491"/>
            <a:ext cx="1971900" cy="6363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9"/>
          <p:cNvSpPr/>
          <p:nvPr/>
        </p:nvSpPr>
        <p:spPr>
          <a:xfrm rot="-5400000">
            <a:off x="8250379" y="129185"/>
            <a:ext cx="320194" cy="366450"/>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9"/>
          <p:cNvSpPr/>
          <p:nvPr/>
        </p:nvSpPr>
        <p:spPr>
          <a:xfrm rot="3573526">
            <a:off x="5881859" y="-217893"/>
            <a:ext cx="1128794" cy="642746"/>
          </a:xfrm>
          <a:custGeom>
            <a:rect b="b" l="l" r="r" t="t"/>
            <a:pathLst>
              <a:path extrusionOk="0" h="11693" w="20539">
                <a:moveTo>
                  <a:pt x="17157" y="0"/>
                </a:moveTo>
                <a:lnTo>
                  <a:pt x="0" y="9775"/>
                </a:lnTo>
                <a:lnTo>
                  <a:pt x="3382" y="11692"/>
                </a:lnTo>
                <a:lnTo>
                  <a:pt x="20538" y="1953"/>
                </a:lnTo>
                <a:lnTo>
                  <a:pt x="17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579" name="Shape 579"/>
        <p:cNvGrpSpPr/>
        <p:nvPr/>
      </p:nvGrpSpPr>
      <p:grpSpPr>
        <a:xfrm>
          <a:off x="0" y="0"/>
          <a:ext cx="0" cy="0"/>
          <a:chOff x="0" y="0"/>
          <a:chExt cx="0" cy="0"/>
        </a:xfrm>
      </p:grpSpPr>
      <p:sp>
        <p:nvSpPr>
          <p:cNvPr id="580" name="Google Shape;580;p50"/>
          <p:cNvSpPr txBox="1"/>
          <p:nvPr>
            <p:ph type="ctrTitle"/>
          </p:nvPr>
        </p:nvSpPr>
        <p:spPr>
          <a:xfrm flipH="1">
            <a:off x="784575" y="26583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4"/>
              </a:buClr>
              <a:buSzPts val="2400"/>
              <a:buNone/>
              <a:defRPr sz="20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581" name="Google Shape;581;p50"/>
          <p:cNvSpPr txBox="1"/>
          <p:nvPr>
            <p:ph idx="1" type="subTitle"/>
          </p:nvPr>
        </p:nvSpPr>
        <p:spPr>
          <a:xfrm flipH="1">
            <a:off x="784550" y="3049025"/>
            <a:ext cx="2195400" cy="764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4"/>
              </a:buClr>
              <a:buSzPts val="1600"/>
              <a:buNone/>
              <a:defRPr sz="1600">
                <a:solidFill>
                  <a:schemeClr val="accent4"/>
                </a:solidFill>
              </a:defRPr>
            </a:lvl1pPr>
            <a:lvl2pPr lvl="1" rtl="0" algn="ctr">
              <a:lnSpc>
                <a:spcPct val="100000"/>
              </a:lnSpc>
              <a:spcBef>
                <a:spcPts val="0"/>
              </a:spcBef>
              <a:spcAft>
                <a:spcPts val="0"/>
              </a:spcAft>
              <a:buClr>
                <a:schemeClr val="accent4"/>
              </a:buClr>
              <a:buSzPts val="1600"/>
              <a:buNone/>
              <a:defRPr sz="1600">
                <a:solidFill>
                  <a:schemeClr val="accent4"/>
                </a:solidFill>
              </a:defRPr>
            </a:lvl2pPr>
            <a:lvl3pPr lvl="2" rtl="0" algn="ctr">
              <a:lnSpc>
                <a:spcPct val="100000"/>
              </a:lnSpc>
              <a:spcBef>
                <a:spcPts val="0"/>
              </a:spcBef>
              <a:spcAft>
                <a:spcPts val="0"/>
              </a:spcAft>
              <a:buClr>
                <a:schemeClr val="accent4"/>
              </a:buClr>
              <a:buSzPts val="1600"/>
              <a:buNone/>
              <a:defRPr sz="1600">
                <a:solidFill>
                  <a:schemeClr val="accent4"/>
                </a:solidFill>
              </a:defRPr>
            </a:lvl3pPr>
            <a:lvl4pPr lvl="3" rtl="0" algn="ctr">
              <a:lnSpc>
                <a:spcPct val="100000"/>
              </a:lnSpc>
              <a:spcBef>
                <a:spcPts val="0"/>
              </a:spcBef>
              <a:spcAft>
                <a:spcPts val="0"/>
              </a:spcAft>
              <a:buClr>
                <a:schemeClr val="accent4"/>
              </a:buClr>
              <a:buSzPts val="1600"/>
              <a:buNone/>
              <a:defRPr sz="1600">
                <a:solidFill>
                  <a:schemeClr val="accent4"/>
                </a:solidFill>
              </a:defRPr>
            </a:lvl4pPr>
            <a:lvl5pPr lvl="4" rtl="0" algn="ctr">
              <a:lnSpc>
                <a:spcPct val="100000"/>
              </a:lnSpc>
              <a:spcBef>
                <a:spcPts val="0"/>
              </a:spcBef>
              <a:spcAft>
                <a:spcPts val="0"/>
              </a:spcAft>
              <a:buClr>
                <a:schemeClr val="accent4"/>
              </a:buClr>
              <a:buSzPts val="1600"/>
              <a:buNone/>
              <a:defRPr sz="1600">
                <a:solidFill>
                  <a:schemeClr val="accent4"/>
                </a:solidFill>
              </a:defRPr>
            </a:lvl5pPr>
            <a:lvl6pPr lvl="5" rtl="0" algn="ctr">
              <a:lnSpc>
                <a:spcPct val="100000"/>
              </a:lnSpc>
              <a:spcBef>
                <a:spcPts val="0"/>
              </a:spcBef>
              <a:spcAft>
                <a:spcPts val="0"/>
              </a:spcAft>
              <a:buClr>
                <a:schemeClr val="accent4"/>
              </a:buClr>
              <a:buSzPts val="1600"/>
              <a:buNone/>
              <a:defRPr sz="1600">
                <a:solidFill>
                  <a:schemeClr val="accent4"/>
                </a:solidFill>
              </a:defRPr>
            </a:lvl6pPr>
            <a:lvl7pPr lvl="6" rtl="0" algn="ctr">
              <a:lnSpc>
                <a:spcPct val="100000"/>
              </a:lnSpc>
              <a:spcBef>
                <a:spcPts val="0"/>
              </a:spcBef>
              <a:spcAft>
                <a:spcPts val="0"/>
              </a:spcAft>
              <a:buClr>
                <a:schemeClr val="accent4"/>
              </a:buClr>
              <a:buSzPts val="1600"/>
              <a:buNone/>
              <a:defRPr sz="1600">
                <a:solidFill>
                  <a:schemeClr val="accent4"/>
                </a:solidFill>
              </a:defRPr>
            </a:lvl7pPr>
            <a:lvl8pPr lvl="7" rtl="0" algn="ctr">
              <a:lnSpc>
                <a:spcPct val="100000"/>
              </a:lnSpc>
              <a:spcBef>
                <a:spcPts val="0"/>
              </a:spcBef>
              <a:spcAft>
                <a:spcPts val="0"/>
              </a:spcAft>
              <a:buClr>
                <a:schemeClr val="accent4"/>
              </a:buClr>
              <a:buSzPts val="1600"/>
              <a:buNone/>
              <a:defRPr sz="1600">
                <a:solidFill>
                  <a:schemeClr val="accent4"/>
                </a:solidFill>
              </a:defRPr>
            </a:lvl8pPr>
            <a:lvl9pPr lvl="8" rtl="0" algn="ctr">
              <a:lnSpc>
                <a:spcPct val="100000"/>
              </a:lnSpc>
              <a:spcBef>
                <a:spcPts val="0"/>
              </a:spcBef>
              <a:spcAft>
                <a:spcPts val="0"/>
              </a:spcAft>
              <a:buClr>
                <a:schemeClr val="accent4"/>
              </a:buClr>
              <a:buSzPts val="1600"/>
              <a:buNone/>
              <a:defRPr sz="1600">
                <a:solidFill>
                  <a:schemeClr val="accent4"/>
                </a:solidFill>
              </a:defRPr>
            </a:lvl9pPr>
          </a:lstStyle>
          <a:p/>
        </p:txBody>
      </p:sp>
      <p:sp>
        <p:nvSpPr>
          <p:cNvPr id="582" name="Google Shape;582;p50"/>
          <p:cNvSpPr txBox="1"/>
          <p:nvPr>
            <p:ph idx="2" type="ctrTitle"/>
          </p:nvPr>
        </p:nvSpPr>
        <p:spPr>
          <a:xfrm flipH="1">
            <a:off x="3474296" y="26583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4"/>
              </a:buClr>
              <a:buSzPts val="2400"/>
              <a:buNone/>
              <a:defRPr sz="2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3" name="Google Shape;583;p50"/>
          <p:cNvSpPr txBox="1"/>
          <p:nvPr>
            <p:ph idx="3" type="subTitle"/>
          </p:nvPr>
        </p:nvSpPr>
        <p:spPr>
          <a:xfrm flipH="1">
            <a:off x="3474283" y="3049025"/>
            <a:ext cx="2195400" cy="764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4"/>
              </a:buClr>
              <a:buSzPts val="1600"/>
              <a:buNone/>
              <a:defRPr sz="1600">
                <a:solidFill>
                  <a:schemeClr val="accent4"/>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584" name="Google Shape;584;p50"/>
          <p:cNvSpPr txBox="1"/>
          <p:nvPr>
            <p:ph idx="4" type="ctrTitle"/>
          </p:nvPr>
        </p:nvSpPr>
        <p:spPr>
          <a:xfrm flipH="1">
            <a:off x="6164000" y="26583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4"/>
              </a:buClr>
              <a:buSzPts val="2400"/>
              <a:buNone/>
              <a:defRPr sz="20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585" name="Google Shape;585;p50"/>
          <p:cNvSpPr txBox="1"/>
          <p:nvPr>
            <p:ph idx="5" type="subTitle"/>
          </p:nvPr>
        </p:nvSpPr>
        <p:spPr>
          <a:xfrm flipH="1">
            <a:off x="6163975" y="3049025"/>
            <a:ext cx="2195400" cy="764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4"/>
              </a:buClr>
              <a:buSzPts val="1600"/>
              <a:buNone/>
              <a:defRPr sz="1600">
                <a:solidFill>
                  <a:schemeClr val="accent4"/>
                </a:solidFill>
              </a:defRPr>
            </a:lvl1pPr>
            <a:lvl2pPr lvl="1" rtl="0" algn="ctr">
              <a:lnSpc>
                <a:spcPct val="100000"/>
              </a:lnSpc>
              <a:spcBef>
                <a:spcPts val="0"/>
              </a:spcBef>
              <a:spcAft>
                <a:spcPts val="0"/>
              </a:spcAft>
              <a:buClr>
                <a:schemeClr val="accent4"/>
              </a:buClr>
              <a:buSzPts val="1600"/>
              <a:buNone/>
              <a:defRPr sz="1600">
                <a:solidFill>
                  <a:schemeClr val="accent4"/>
                </a:solidFill>
              </a:defRPr>
            </a:lvl2pPr>
            <a:lvl3pPr lvl="2" rtl="0" algn="ctr">
              <a:lnSpc>
                <a:spcPct val="100000"/>
              </a:lnSpc>
              <a:spcBef>
                <a:spcPts val="0"/>
              </a:spcBef>
              <a:spcAft>
                <a:spcPts val="0"/>
              </a:spcAft>
              <a:buClr>
                <a:schemeClr val="accent4"/>
              </a:buClr>
              <a:buSzPts val="1600"/>
              <a:buNone/>
              <a:defRPr sz="1600">
                <a:solidFill>
                  <a:schemeClr val="accent4"/>
                </a:solidFill>
              </a:defRPr>
            </a:lvl3pPr>
            <a:lvl4pPr lvl="3" rtl="0" algn="ctr">
              <a:lnSpc>
                <a:spcPct val="100000"/>
              </a:lnSpc>
              <a:spcBef>
                <a:spcPts val="0"/>
              </a:spcBef>
              <a:spcAft>
                <a:spcPts val="0"/>
              </a:spcAft>
              <a:buClr>
                <a:schemeClr val="accent4"/>
              </a:buClr>
              <a:buSzPts val="1600"/>
              <a:buNone/>
              <a:defRPr sz="1600">
                <a:solidFill>
                  <a:schemeClr val="accent4"/>
                </a:solidFill>
              </a:defRPr>
            </a:lvl4pPr>
            <a:lvl5pPr lvl="4" rtl="0" algn="ctr">
              <a:lnSpc>
                <a:spcPct val="100000"/>
              </a:lnSpc>
              <a:spcBef>
                <a:spcPts val="0"/>
              </a:spcBef>
              <a:spcAft>
                <a:spcPts val="0"/>
              </a:spcAft>
              <a:buClr>
                <a:schemeClr val="accent4"/>
              </a:buClr>
              <a:buSzPts val="1600"/>
              <a:buNone/>
              <a:defRPr sz="1600">
                <a:solidFill>
                  <a:schemeClr val="accent4"/>
                </a:solidFill>
              </a:defRPr>
            </a:lvl5pPr>
            <a:lvl6pPr lvl="5" rtl="0" algn="ctr">
              <a:lnSpc>
                <a:spcPct val="100000"/>
              </a:lnSpc>
              <a:spcBef>
                <a:spcPts val="0"/>
              </a:spcBef>
              <a:spcAft>
                <a:spcPts val="0"/>
              </a:spcAft>
              <a:buClr>
                <a:schemeClr val="accent4"/>
              </a:buClr>
              <a:buSzPts val="1600"/>
              <a:buNone/>
              <a:defRPr sz="1600">
                <a:solidFill>
                  <a:schemeClr val="accent4"/>
                </a:solidFill>
              </a:defRPr>
            </a:lvl6pPr>
            <a:lvl7pPr lvl="6" rtl="0" algn="ctr">
              <a:lnSpc>
                <a:spcPct val="100000"/>
              </a:lnSpc>
              <a:spcBef>
                <a:spcPts val="0"/>
              </a:spcBef>
              <a:spcAft>
                <a:spcPts val="0"/>
              </a:spcAft>
              <a:buClr>
                <a:schemeClr val="accent4"/>
              </a:buClr>
              <a:buSzPts val="1600"/>
              <a:buNone/>
              <a:defRPr sz="1600">
                <a:solidFill>
                  <a:schemeClr val="accent4"/>
                </a:solidFill>
              </a:defRPr>
            </a:lvl7pPr>
            <a:lvl8pPr lvl="7" rtl="0" algn="ctr">
              <a:lnSpc>
                <a:spcPct val="100000"/>
              </a:lnSpc>
              <a:spcBef>
                <a:spcPts val="0"/>
              </a:spcBef>
              <a:spcAft>
                <a:spcPts val="0"/>
              </a:spcAft>
              <a:buClr>
                <a:schemeClr val="accent4"/>
              </a:buClr>
              <a:buSzPts val="1600"/>
              <a:buNone/>
              <a:defRPr sz="1600">
                <a:solidFill>
                  <a:schemeClr val="accent4"/>
                </a:solidFill>
              </a:defRPr>
            </a:lvl8pPr>
            <a:lvl9pPr lvl="8" rtl="0" algn="ctr">
              <a:lnSpc>
                <a:spcPct val="100000"/>
              </a:lnSpc>
              <a:spcBef>
                <a:spcPts val="0"/>
              </a:spcBef>
              <a:spcAft>
                <a:spcPts val="0"/>
              </a:spcAft>
              <a:buClr>
                <a:schemeClr val="accent4"/>
              </a:buClr>
              <a:buSzPts val="1600"/>
              <a:buNone/>
              <a:defRPr sz="1600">
                <a:solidFill>
                  <a:schemeClr val="accent4"/>
                </a:solidFill>
              </a:defRPr>
            </a:lvl9pPr>
          </a:lstStyle>
          <a:p/>
        </p:txBody>
      </p:sp>
      <p:sp>
        <p:nvSpPr>
          <p:cNvPr id="586" name="Google Shape;586;p50"/>
          <p:cNvSpPr txBox="1"/>
          <p:nvPr>
            <p:ph idx="6"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87" name="Google Shape;587;p50"/>
          <p:cNvSpPr/>
          <p:nvPr/>
        </p:nvSpPr>
        <p:spPr>
          <a:xfrm>
            <a:off x="-9525" y="-7450"/>
            <a:ext cx="1295425" cy="742975"/>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1175000" y="-92575"/>
            <a:ext cx="1276675" cy="71975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p:nvPr/>
        </p:nvSpPr>
        <p:spPr>
          <a:xfrm flipH="1">
            <a:off x="1371620" y="232738"/>
            <a:ext cx="229751" cy="262598"/>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rot="-5400000">
            <a:off x="143788" y="-215950"/>
            <a:ext cx="988800" cy="8757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flipH="1" rot="-3573830">
            <a:off x="846669" y="122738"/>
            <a:ext cx="507821" cy="289146"/>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592" name="Shape 592"/>
        <p:cNvGrpSpPr/>
        <p:nvPr/>
      </p:nvGrpSpPr>
      <p:grpSpPr>
        <a:xfrm>
          <a:off x="0" y="0"/>
          <a:ext cx="0" cy="0"/>
          <a:chOff x="0" y="0"/>
          <a:chExt cx="0" cy="0"/>
        </a:xfrm>
      </p:grpSpPr>
      <p:sp>
        <p:nvSpPr>
          <p:cNvPr id="593" name="Google Shape;593;p51"/>
          <p:cNvSpPr txBox="1"/>
          <p:nvPr>
            <p:ph type="ctrTitle"/>
          </p:nvPr>
        </p:nvSpPr>
        <p:spPr>
          <a:xfrm flipH="1">
            <a:off x="784575" y="29631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lt2"/>
              </a:buClr>
              <a:buSzPts val="2400"/>
              <a:buNone/>
              <a:defRPr sz="2000">
                <a:solidFill>
                  <a:schemeClr val="lt2"/>
                </a:solidFill>
              </a:defRPr>
            </a:lvl1pPr>
            <a:lvl2pPr lvl="1" rtl="0" algn="ctr">
              <a:spcBef>
                <a:spcPts val="0"/>
              </a:spcBef>
              <a:spcAft>
                <a:spcPts val="0"/>
              </a:spcAft>
              <a:buClr>
                <a:schemeClr val="lt2"/>
              </a:buClr>
              <a:buSzPts val="1800"/>
              <a:buNone/>
              <a:defRPr sz="1800">
                <a:solidFill>
                  <a:schemeClr val="lt2"/>
                </a:solidFill>
              </a:defRPr>
            </a:lvl2pPr>
            <a:lvl3pPr lvl="2" rtl="0" algn="ctr">
              <a:spcBef>
                <a:spcPts val="0"/>
              </a:spcBef>
              <a:spcAft>
                <a:spcPts val="0"/>
              </a:spcAft>
              <a:buClr>
                <a:schemeClr val="lt2"/>
              </a:buClr>
              <a:buSzPts val="1800"/>
              <a:buNone/>
              <a:defRPr sz="1800">
                <a:solidFill>
                  <a:schemeClr val="lt2"/>
                </a:solidFill>
              </a:defRPr>
            </a:lvl3pPr>
            <a:lvl4pPr lvl="3" rtl="0" algn="ctr">
              <a:spcBef>
                <a:spcPts val="0"/>
              </a:spcBef>
              <a:spcAft>
                <a:spcPts val="0"/>
              </a:spcAft>
              <a:buClr>
                <a:schemeClr val="lt2"/>
              </a:buClr>
              <a:buSzPts val="1800"/>
              <a:buNone/>
              <a:defRPr sz="1800">
                <a:solidFill>
                  <a:schemeClr val="lt2"/>
                </a:solidFill>
              </a:defRPr>
            </a:lvl4pPr>
            <a:lvl5pPr lvl="4" rtl="0" algn="ctr">
              <a:spcBef>
                <a:spcPts val="0"/>
              </a:spcBef>
              <a:spcAft>
                <a:spcPts val="0"/>
              </a:spcAft>
              <a:buClr>
                <a:schemeClr val="lt2"/>
              </a:buClr>
              <a:buSzPts val="1800"/>
              <a:buNone/>
              <a:defRPr sz="1800">
                <a:solidFill>
                  <a:schemeClr val="lt2"/>
                </a:solidFill>
              </a:defRPr>
            </a:lvl5pPr>
            <a:lvl6pPr lvl="5" rtl="0" algn="ctr">
              <a:spcBef>
                <a:spcPts val="0"/>
              </a:spcBef>
              <a:spcAft>
                <a:spcPts val="0"/>
              </a:spcAft>
              <a:buClr>
                <a:schemeClr val="lt2"/>
              </a:buClr>
              <a:buSzPts val="1800"/>
              <a:buNone/>
              <a:defRPr sz="1800">
                <a:solidFill>
                  <a:schemeClr val="lt2"/>
                </a:solidFill>
              </a:defRPr>
            </a:lvl6pPr>
            <a:lvl7pPr lvl="6" rtl="0" algn="ctr">
              <a:spcBef>
                <a:spcPts val="0"/>
              </a:spcBef>
              <a:spcAft>
                <a:spcPts val="0"/>
              </a:spcAft>
              <a:buClr>
                <a:schemeClr val="lt2"/>
              </a:buClr>
              <a:buSzPts val="1800"/>
              <a:buNone/>
              <a:defRPr sz="1800">
                <a:solidFill>
                  <a:schemeClr val="lt2"/>
                </a:solidFill>
              </a:defRPr>
            </a:lvl7pPr>
            <a:lvl8pPr lvl="7" rtl="0" algn="ctr">
              <a:spcBef>
                <a:spcPts val="0"/>
              </a:spcBef>
              <a:spcAft>
                <a:spcPts val="0"/>
              </a:spcAft>
              <a:buClr>
                <a:schemeClr val="lt2"/>
              </a:buClr>
              <a:buSzPts val="1800"/>
              <a:buNone/>
              <a:defRPr sz="1800">
                <a:solidFill>
                  <a:schemeClr val="lt2"/>
                </a:solidFill>
              </a:defRPr>
            </a:lvl8pPr>
            <a:lvl9pPr lvl="8" rtl="0" algn="ctr">
              <a:spcBef>
                <a:spcPts val="0"/>
              </a:spcBef>
              <a:spcAft>
                <a:spcPts val="0"/>
              </a:spcAft>
              <a:buClr>
                <a:schemeClr val="lt2"/>
              </a:buClr>
              <a:buSzPts val="1800"/>
              <a:buNone/>
              <a:defRPr sz="1800">
                <a:solidFill>
                  <a:schemeClr val="lt2"/>
                </a:solidFill>
              </a:defRPr>
            </a:lvl9pPr>
          </a:lstStyle>
          <a:p/>
        </p:txBody>
      </p:sp>
      <p:sp>
        <p:nvSpPr>
          <p:cNvPr id="594" name="Google Shape;594;p51"/>
          <p:cNvSpPr txBox="1"/>
          <p:nvPr>
            <p:ph idx="1" type="subTitle"/>
          </p:nvPr>
        </p:nvSpPr>
        <p:spPr>
          <a:xfrm flipH="1">
            <a:off x="784550" y="3353825"/>
            <a:ext cx="2195400" cy="93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95" name="Google Shape;595;p51"/>
          <p:cNvSpPr txBox="1"/>
          <p:nvPr>
            <p:ph idx="2" type="ctrTitle"/>
          </p:nvPr>
        </p:nvSpPr>
        <p:spPr>
          <a:xfrm flipH="1">
            <a:off x="3474296" y="29631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lt2"/>
              </a:buClr>
              <a:buSzPts val="2400"/>
              <a:buNone/>
              <a:defRPr sz="2000">
                <a:solidFill>
                  <a:schemeClr val="lt2"/>
                </a:solidFill>
              </a:defRPr>
            </a:lvl1pPr>
            <a:lvl2pPr lvl="1" rtl="0" algn="ctr">
              <a:spcBef>
                <a:spcPts val="0"/>
              </a:spcBef>
              <a:spcAft>
                <a:spcPts val="0"/>
              </a:spcAft>
              <a:buClr>
                <a:schemeClr val="lt2"/>
              </a:buClr>
              <a:buSzPts val="1800"/>
              <a:buNone/>
              <a:defRPr sz="1800">
                <a:solidFill>
                  <a:schemeClr val="lt2"/>
                </a:solidFill>
              </a:defRPr>
            </a:lvl2pPr>
            <a:lvl3pPr lvl="2" rtl="0" algn="ctr">
              <a:spcBef>
                <a:spcPts val="0"/>
              </a:spcBef>
              <a:spcAft>
                <a:spcPts val="0"/>
              </a:spcAft>
              <a:buClr>
                <a:schemeClr val="lt2"/>
              </a:buClr>
              <a:buSzPts val="1800"/>
              <a:buNone/>
              <a:defRPr sz="1800">
                <a:solidFill>
                  <a:schemeClr val="lt2"/>
                </a:solidFill>
              </a:defRPr>
            </a:lvl3pPr>
            <a:lvl4pPr lvl="3" rtl="0" algn="ctr">
              <a:spcBef>
                <a:spcPts val="0"/>
              </a:spcBef>
              <a:spcAft>
                <a:spcPts val="0"/>
              </a:spcAft>
              <a:buClr>
                <a:schemeClr val="lt2"/>
              </a:buClr>
              <a:buSzPts val="1800"/>
              <a:buNone/>
              <a:defRPr sz="1800">
                <a:solidFill>
                  <a:schemeClr val="lt2"/>
                </a:solidFill>
              </a:defRPr>
            </a:lvl4pPr>
            <a:lvl5pPr lvl="4" rtl="0" algn="ctr">
              <a:spcBef>
                <a:spcPts val="0"/>
              </a:spcBef>
              <a:spcAft>
                <a:spcPts val="0"/>
              </a:spcAft>
              <a:buClr>
                <a:schemeClr val="lt2"/>
              </a:buClr>
              <a:buSzPts val="1800"/>
              <a:buNone/>
              <a:defRPr sz="1800">
                <a:solidFill>
                  <a:schemeClr val="lt2"/>
                </a:solidFill>
              </a:defRPr>
            </a:lvl5pPr>
            <a:lvl6pPr lvl="5" rtl="0" algn="ctr">
              <a:spcBef>
                <a:spcPts val="0"/>
              </a:spcBef>
              <a:spcAft>
                <a:spcPts val="0"/>
              </a:spcAft>
              <a:buClr>
                <a:schemeClr val="lt2"/>
              </a:buClr>
              <a:buSzPts val="1800"/>
              <a:buNone/>
              <a:defRPr sz="1800">
                <a:solidFill>
                  <a:schemeClr val="lt2"/>
                </a:solidFill>
              </a:defRPr>
            </a:lvl6pPr>
            <a:lvl7pPr lvl="6" rtl="0" algn="ctr">
              <a:spcBef>
                <a:spcPts val="0"/>
              </a:spcBef>
              <a:spcAft>
                <a:spcPts val="0"/>
              </a:spcAft>
              <a:buClr>
                <a:schemeClr val="lt2"/>
              </a:buClr>
              <a:buSzPts val="1800"/>
              <a:buNone/>
              <a:defRPr sz="1800">
                <a:solidFill>
                  <a:schemeClr val="lt2"/>
                </a:solidFill>
              </a:defRPr>
            </a:lvl7pPr>
            <a:lvl8pPr lvl="7" rtl="0" algn="ctr">
              <a:spcBef>
                <a:spcPts val="0"/>
              </a:spcBef>
              <a:spcAft>
                <a:spcPts val="0"/>
              </a:spcAft>
              <a:buClr>
                <a:schemeClr val="lt2"/>
              </a:buClr>
              <a:buSzPts val="1800"/>
              <a:buNone/>
              <a:defRPr sz="1800">
                <a:solidFill>
                  <a:schemeClr val="lt2"/>
                </a:solidFill>
              </a:defRPr>
            </a:lvl8pPr>
            <a:lvl9pPr lvl="8" rtl="0" algn="ctr">
              <a:spcBef>
                <a:spcPts val="0"/>
              </a:spcBef>
              <a:spcAft>
                <a:spcPts val="0"/>
              </a:spcAft>
              <a:buClr>
                <a:schemeClr val="lt2"/>
              </a:buClr>
              <a:buSzPts val="1800"/>
              <a:buNone/>
              <a:defRPr sz="1800">
                <a:solidFill>
                  <a:schemeClr val="lt2"/>
                </a:solidFill>
              </a:defRPr>
            </a:lvl9pPr>
          </a:lstStyle>
          <a:p/>
        </p:txBody>
      </p:sp>
      <p:sp>
        <p:nvSpPr>
          <p:cNvPr id="596" name="Google Shape;596;p51"/>
          <p:cNvSpPr txBox="1"/>
          <p:nvPr>
            <p:ph idx="3" type="subTitle"/>
          </p:nvPr>
        </p:nvSpPr>
        <p:spPr>
          <a:xfrm flipH="1">
            <a:off x="3474283" y="3353825"/>
            <a:ext cx="2195400" cy="93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97" name="Google Shape;597;p51"/>
          <p:cNvSpPr txBox="1"/>
          <p:nvPr>
            <p:ph idx="4" type="ctrTitle"/>
          </p:nvPr>
        </p:nvSpPr>
        <p:spPr>
          <a:xfrm flipH="1">
            <a:off x="6164000" y="29631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lt2"/>
              </a:buClr>
              <a:buSzPts val="2400"/>
              <a:buNone/>
              <a:defRPr sz="2000">
                <a:solidFill>
                  <a:schemeClr val="lt2"/>
                </a:solidFill>
              </a:defRPr>
            </a:lvl1pPr>
            <a:lvl2pPr lvl="1" rtl="0" algn="ctr">
              <a:spcBef>
                <a:spcPts val="0"/>
              </a:spcBef>
              <a:spcAft>
                <a:spcPts val="0"/>
              </a:spcAft>
              <a:buClr>
                <a:schemeClr val="lt2"/>
              </a:buClr>
              <a:buSzPts val="1800"/>
              <a:buNone/>
              <a:defRPr sz="1800">
                <a:solidFill>
                  <a:schemeClr val="lt2"/>
                </a:solidFill>
              </a:defRPr>
            </a:lvl2pPr>
            <a:lvl3pPr lvl="2" rtl="0" algn="ctr">
              <a:spcBef>
                <a:spcPts val="0"/>
              </a:spcBef>
              <a:spcAft>
                <a:spcPts val="0"/>
              </a:spcAft>
              <a:buClr>
                <a:schemeClr val="lt2"/>
              </a:buClr>
              <a:buSzPts val="1800"/>
              <a:buNone/>
              <a:defRPr sz="1800">
                <a:solidFill>
                  <a:schemeClr val="lt2"/>
                </a:solidFill>
              </a:defRPr>
            </a:lvl3pPr>
            <a:lvl4pPr lvl="3" rtl="0" algn="ctr">
              <a:spcBef>
                <a:spcPts val="0"/>
              </a:spcBef>
              <a:spcAft>
                <a:spcPts val="0"/>
              </a:spcAft>
              <a:buClr>
                <a:schemeClr val="lt2"/>
              </a:buClr>
              <a:buSzPts val="1800"/>
              <a:buNone/>
              <a:defRPr sz="1800">
                <a:solidFill>
                  <a:schemeClr val="lt2"/>
                </a:solidFill>
              </a:defRPr>
            </a:lvl4pPr>
            <a:lvl5pPr lvl="4" rtl="0" algn="ctr">
              <a:spcBef>
                <a:spcPts val="0"/>
              </a:spcBef>
              <a:spcAft>
                <a:spcPts val="0"/>
              </a:spcAft>
              <a:buClr>
                <a:schemeClr val="lt2"/>
              </a:buClr>
              <a:buSzPts val="1800"/>
              <a:buNone/>
              <a:defRPr sz="1800">
                <a:solidFill>
                  <a:schemeClr val="lt2"/>
                </a:solidFill>
              </a:defRPr>
            </a:lvl5pPr>
            <a:lvl6pPr lvl="5" rtl="0" algn="ctr">
              <a:spcBef>
                <a:spcPts val="0"/>
              </a:spcBef>
              <a:spcAft>
                <a:spcPts val="0"/>
              </a:spcAft>
              <a:buClr>
                <a:schemeClr val="lt2"/>
              </a:buClr>
              <a:buSzPts val="1800"/>
              <a:buNone/>
              <a:defRPr sz="1800">
                <a:solidFill>
                  <a:schemeClr val="lt2"/>
                </a:solidFill>
              </a:defRPr>
            </a:lvl6pPr>
            <a:lvl7pPr lvl="6" rtl="0" algn="ctr">
              <a:spcBef>
                <a:spcPts val="0"/>
              </a:spcBef>
              <a:spcAft>
                <a:spcPts val="0"/>
              </a:spcAft>
              <a:buClr>
                <a:schemeClr val="lt2"/>
              </a:buClr>
              <a:buSzPts val="1800"/>
              <a:buNone/>
              <a:defRPr sz="1800">
                <a:solidFill>
                  <a:schemeClr val="lt2"/>
                </a:solidFill>
              </a:defRPr>
            </a:lvl7pPr>
            <a:lvl8pPr lvl="7" rtl="0" algn="ctr">
              <a:spcBef>
                <a:spcPts val="0"/>
              </a:spcBef>
              <a:spcAft>
                <a:spcPts val="0"/>
              </a:spcAft>
              <a:buClr>
                <a:schemeClr val="lt2"/>
              </a:buClr>
              <a:buSzPts val="1800"/>
              <a:buNone/>
              <a:defRPr sz="1800">
                <a:solidFill>
                  <a:schemeClr val="lt2"/>
                </a:solidFill>
              </a:defRPr>
            </a:lvl8pPr>
            <a:lvl9pPr lvl="8" rtl="0" algn="ctr">
              <a:spcBef>
                <a:spcPts val="0"/>
              </a:spcBef>
              <a:spcAft>
                <a:spcPts val="0"/>
              </a:spcAft>
              <a:buClr>
                <a:schemeClr val="lt2"/>
              </a:buClr>
              <a:buSzPts val="1800"/>
              <a:buNone/>
              <a:defRPr sz="1800">
                <a:solidFill>
                  <a:schemeClr val="lt2"/>
                </a:solidFill>
              </a:defRPr>
            </a:lvl9pPr>
          </a:lstStyle>
          <a:p/>
        </p:txBody>
      </p:sp>
      <p:sp>
        <p:nvSpPr>
          <p:cNvPr id="598" name="Google Shape;598;p51"/>
          <p:cNvSpPr txBox="1"/>
          <p:nvPr>
            <p:ph idx="5" type="subTitle"/>
          </p:nvPr>
        </p:nvSpPr>
        <p:spPr>
          <a:xfrm flipH="1">
            <a:off x="6163975" y="3353825"/>
            <a:ext cx="2195400" cy="93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99" name="Google Shape;599;p51"/>
          <p:cNvSpPr txBox="1"/>
          <p:nvPr>
            <p:ph idx="6"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00" name="Google Shape;600;p51"/>
          <p:cNvSpPr/>
          <p:nvPr/>
        </p:nvSpPr>
        <p:spPr>
          <a:xfrm flipH="1" rot="10800000">
            <a:off x="-199774" y="-328465"/>
            <a:ext cx="2035800" cy="6567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1"/>
          <p:cNvSpPr/>
          <p:nvPr/>
        </p:nvSpPr>
        <p:spPr>
          <a:xfrm flipH="1" rot="5400000">
            <a:off x="609204" y="159295"/>
            <a:ext cx="330592" cy="378351"/>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1"/>
          <p:cNvSpPr/>
          <p:nvPr/>
        </p:nvSpPr>
        <p:spPr>
          <a:xfrm flipH="1">
            <a:off x="7919637" y="4400549"/>
            <a:ext cx="2668113" cy="1522590"/>
          </a:xfrm>
          <a:custGeom>
            <a:rect b="b" l="l" r="r" t="t"/>
            <a:pathLst>
              <a:path extrusionOk="0" h="8656" w="15169">
                <a:moveTo>
                  <a:pt x="7585" y="0"/>
                </a:moveTo>
                <a:lnTo>
                  <a:pt x="0" y="4286"/>
                </a:lnTo>
                <a:lnTo>
                  <a:pt x="7585" y="8656"/>
                </a:lnTo>
                <a:lnTo>
                  <a:pt x="15169" y="4286"/>
                </a:lnTo>
                <a:lnTo>
                  <a:pt x="7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1"/>
          <p:cNvSpPr/>
          <p:nvPr/>
        </p:nvSpPr>
        <p:spPr>
          <a:xfrm flipH="1">
            <a:off x="8539465" y="4551932"/>
            <a:ext cx="412528" cy="471521"/>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3" name="Google Shape;53;p6"/>
          <p:cNvSpPr/>
          <p:nvPr/>
        </p:nvSpPr>
        <p:spPr>
          <a:xfrm flipH="1" rot="5400000">
            <a:off x="-672188" y="647876"/>
            <a:ext cx="1331100" cy="1181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flipH="1">
            <a:off x="221516" y="1667784"/>
            <a:ext cx="200219" cy="229143"/>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flipH="1" rot="5400000">
            <a:off x="83457" y="628052"/>
            <a:ext cx="933000" cy="473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3539287">
            <a:off x="-434286" y="37833"/>
            <a:ext cx="1511792" cy="852302"/>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04" name="Shape 604"/>
        <p:cNvGrpSpPr/>
        <p:nvPr/>
      </p:nvGrpSpPr>
      <p:grpSpPr>
        <a:xfrm>
          <a:off x="0" y="0"/>
          <a:ext cx="0" cy="0"/>
          <a:chOff x="0" y="0"/>
          <a:chExt cx="0" cy="0"/>
        </a:xfrm>
      </p:grpSpPr>
      <p:sp>
        <p:nvSpPr>
          <p:cNvPr id="605" name="Google Shape;605;p52"/>
          <p:cNvSpPr/>
          <p:nvPr/>
        </p:nvSpPr>
        <p:spPr>
          <a:xfrm>
            <a:off x="-1829499" y="-1085198"/>
            <a:ext cx="12802995" cy="7313886"/>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2"/>
          <p:cNvSpPr txBox="1"/>
          <p:nvPr>
            <p:ph type="title"/>
          </p:nvPr>
        </p:nvSpPr>
        <p:spPr>
          <a:xfrm>
            <a:off x="3271650" y="3325725"/>
            <a:ext cx="26007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lt2"/>
              </a:buClr>
              <a:buSzPts val="2000"/>
              <a:buNone/>
              <a:defRPr sz="2000">
                <a:solidFill>
                  <a:schemeClr val="lt2"/>
                </a:solidFill>
              </a:defRPr>
            </a:lvl2pPr>
            <a:lvl3pPr lvl="2" rtl="0" algn="ctr">
              <a:spcBef>
                <a:spcPts val="0"/>
              </a:spcBef>
              <a:spcAft>
                <a:spcPts val="0"/>
              </a:spcAft>
              <a:buClr>
                <a:schemeClr val="lt2"/>
              </a:buClr>
              <a:buSzPts val="2000"/>
              <a:buNone/>
              <a:defRPr sz="2000">
                <a:solidFill>
                  <a:schemeClr val="lt2"/>
                </a:solidFill>
              </a:defRPr>
            </a:lvl3pPr>
            <a:lvl4pPr lvl="3" rtl="0" algn="ctr">
              <a:spcBef>
                <a:spcPts val="0"/>
              </a:spcBef>
              <a:spcAft>
                <a:spcPts val="0"/>
              </a:spcAft>
              <a:buClr>
                <a:schemeClr val="lt2"/>
              </a:buClr>
              <a:buSzPts val="2000"/>
              <a:buNone/>
              <a:defRPr sz="2000">
                <a:solidFill>
                  <a:schemeClr val="lt2"/>
                </a:solidFill>
              </a:defRPr>
            </a:lvl4pPr>
            <a:lvl5pPr lvl="4" rtl="0" algn="ctr">
              <a:spcBef>
                <a:spcPts val="0"/>
              </a:spcBef>
              <a:spcAft>
                <a:spcPts val="0"/>
              </a:spcAft>
              <a:buClr>
                <a:schemeClr val="lt2"/>
              </a:buClr>
              <a:buSzPts val="2000"/>
              <a:buNone/>
              <a:defRPr sz="2000">
                <a:solidFill>
                  <a:schemeClr val="lt2"/>
                </a:solidFill>
              </a:defRPr>
            </a:lvl5pPr>
            <a:lvl6pPr lvl="5" rtl="0" algn="ctr">
              <a:spcBef>
                <a:spcPts val="0"/>
              </a:spcBef>
              <a:spcAft>
                <a:spcPts val="0"/>
              </a:spcAft>
              <a:buClr>
                <a:schemeClr val="lt2"/>
              </a:buClr>
              <a:buSzPts val="2000"/>
              <a:buNone/>
              <a:defRPr sz="2000">
                <a:solidFill>
                  <a:schemeClr val="lt2"/>
                </a:solidFill>
              </a:defRPr>
            </a:lvl6pPr>
            <a:lvl7pPr lvl="6" rtl="0" algn="ctr">
              <a:spcBef>
                <a:spcPts val="0"/>
              </a:spcBef>
              <a:spcAft>
                <a:spcPts val="0"/>
              </a:spcAft>
              <a:buClr>
                <a:schemeClr val="lt2"/>
              </a:buClr>
              <a:buSzPts val="2000"/>
              <a:buNone/>
              <a:defRPr sz="2000">
                <a:solidFill>
                  <a:schemeClr val="lt2"/>
                </a:solidFill>
              </a:defRPr>
            </a:lvl7pPr>
            <a:lvl8pPr lvl="7" rtl="0" algn="ctr">
              <a:spcBef>
                <a:spcPts val="0"/>
              </a:spcBef>
              <a:spcAft>
                <a:spcPts val="0"/>
              </a:spcAft>
              <a:buClr>
                <a:schemeClr val="lt2"/>
              </a:buClr>
              <a:buSzPts val="2000"/>
              <a:buNone/>
              <a:defRPr sz="2000">
                <a:solidFill>
                  <a:schemeClr val="lt2"/>
                </a:solidFill>
              </a:defRPr>
            </a:lvl8pPr>
            <a:lvl9pPr lvl="8" rtl="0" algn="ctr">
              <a:spcBef>
                <a:spcPts val="0"/>
              </a:spcBef>
              <a:spcAft>
                <a:spcPts val="0"/>
              </a:spcAft>
              <a:buClr>
                <a:schemeClr val="lt2"/>
              </a:buClr>
              <a:buSzPts val="2000"/>
              <a:buNone/>
              <a:defRPr sz="2000">
                <a:solidFill>
                  <a:schemeClr val="lt2"/>
                </a:solidFill>
              </a:defRPr>
            </a:lvl9pPr>
          </a:lstStyle>
          <a:p/>
        </p:txBody>
      </p:sp>
      <p:sp>
        <p:nvSpPr>
          <p:cNvPr id="607" name="Google Shape;607;p52"/>
          <p:cNvSpPr txBox="1"/>
          <p:nvPr>
            <p:ph idx="1" type="subTitle"/>
          </p:nvPr>
        </p:nvSpPr>
        <p:spPr>
          <a:xfrm>
            <a:off x="2179825" y="1872925"/>
            <a:ext cx="4784100" cy="133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spcBef>
                <a:spcPts val="1600"/>
              </a:spcBef>
              <a:spcAft>
                <a:spcPts val="0"/>
              </a:spcAft>
              <a:buSzPts val="2400"/>
              <a:buNone/>
              <a:defRPr sz="2400">
                <a:latin typeface="Roboto"/>
                <a:ea typeface="Roboto"/>
                <a:cs typeface="Roboto"/>
                <a:sym typeface="Roboto"/>
              </a:defRPr>
            </a:lvl2pPr>
            <a:lvl3pPr lvl="2" rtl="0">
              <a:spcBef>
                <a:spcPts val="1600"/>
              </a:spcBef>
              <a:spcAft>
                <a:spcPts val="0"/>
              </a:spcAft>
              <a:buSzPts val="2400"/>
              <a:buNone/>
              <a:defRPr sz="2400">
                <a:latin typeface="Roboto"/>
                <a:ea typeface="Roboto"/>
                <a:cs typeface="Roboto"/>
                <a:sym typeface="Roboto"/>
              </a:defRPr>
            </a:lvl3pPr>
            <a:lvl4pPr lvl="3" rtl="0">
              <a:spcBef>
                <a:spcPts val="1600"/>
              </a:spcBef>
              <a:spcAft>
                <a:spcPts val="0"/>
              </a:spcAft>
              <a:buSzPts val="2400"/>
              <a:buNone/>
              <a:defRPr sz="2400">
                <a:latin typeface="Roboto"/>
                <a:ea typeface="Roboto"/>
                <a:cs typeface="Roboto"/>
                <a:sym typeface="Roboto"/>
              </a:defRPr>
            </a:lvl4pPr>
            <a:lvl5pPr lvl="4" rtl="0">
              <a:spcBef>
                <a:spcPts val="1600"/>
              </a:spcBef>
              <a:spcAft>
                <a:spcPts val="0"/>
              </a:spcAft>
              <a:buSzPts val="2400"/>
              <a:buNone/>
              <a:defRPr sz="2400">
                <a:latin typeface="Roboto"/>
                <a:ea typeface="Roboto"/>
                <a:cs typeface="Roboto"/>
                <a:sym typeface="Roboto"/>
              </a:defRPr>
            </a:lvl5pPr>
            <a:lvl6pPr lvl="5" rtl="0">
              <a:spcBef>
                <a:spcPts val="1600"/>
              </a:spcBef>
              <a:spcAft>
                <a:spcPts val="0"/>
              </a:spcAft>
              <a:buSzPts val="2400"/>
              <a:buNone/>
              <a:defRPr sz="2400">
                <a:latin typeface="Roboto"/>
                <a:ea typeface="Roboto"/>
                <a:cs typeface="Roboto"/>
                <a:sym typeface="Roboto"/>
              </a:defRPr>
            </a:lvl6pPr>
            <a:lvl7pPr lvl="6" rtl="0">
              <a:spcBef>
                <a:spcPts val="1600"/>
              </a:spcBef>
              <a:spcAft>
                <a:spcPts val="0"/>
              </a:spcAft>
              <a:buSzPts val="2400"/>
              <a:buNone/>
              <a:defRPr sz="2400">
                <a:latin typeface="Roboto"/>
                <a:ea typeface="Roboto"/>
                <a:cs typeface="Roboto"/>
                <a:sym typeface="Roboto"/>
              </a:defRPr>
            </a:lvl7pPr>
            <a:lvl8pPr lvl="7" rtl="0">
              <a:spcBef>
                <a:spcPts val="1600"/>
              </a:spcBef>
              <a:spcAft>
                <a:spcPts val="0"/>
              </a:spcAft>
              <a:buSzPts val="2400"/>
              <a:buNone/>
              <a:defRPr sz="2400">
                <a:latin typeface="Roboto"/>
                <a:ea typeface="Roboto"/>
                <a:cs typeface="Roboto"/>
                <a:sym typeface="Roboto"/>
              </a:defRPr>
            </a:lvl8pPr>
            <a:lvl9pPr lvl="8" rtl="0">
              <a:spcBef>
                <a:spcPts val="1600"/>
              </a:spcBef>
              <a:spcAft>
                <a:spcPts val="1600"/>
              </a:spcAft>
              <a:buSzPts val="2400"/>
              <a:buNone/>
              <a:defRPr sz="2400">
                <a:latin typeface="Roboto"/>
                <a:ea typeface="Roboto"/>
                <a:cs typeface="Roboto"/>
                <a:sym typeface="Roboto"/>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08" name="Shape 608"/>
        <p:cNvGrpSpPr/>
        <p:nvPr/>
      </p:nvGrpSpPr>
      <p:grpSpPr>
        <a:xfrm>
          <a:off x="0" y="0"/>
          <a:ext cx="0" cy="0"/>
          <a:chOff x="0" y="0"/>
          <a:chExt cx="0" cy="0"/>
        </a:xfrm>
      </p:grpSpPr>
      <p:sp>
        <p:nvSpPr>
          <p:cNvPr id="609" name="Google Shape;609;p53"/>
          <p:cNvSpPr/>
          <p:nvPr/>
        </p:nvSpPr>
        <p:spPr>
          <a:xfrm rot="10800000">
            <a:off x="-385075" y="353750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3"/>
          <p:cNvSpPr/>
          <p:nvPr/>
        </p:nvSpPr>
        <p:spPr>
          <a:xfrm rot="10800000">
            <a:off x="1026803" y="4579500"/>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3"/>
          <p:cNvSpPr txBox="1"/>
          <p:nvPr>
            <p:ph type="title"/>
          </p:nvPr>
        </p:nvSpPr>
        <p:spPr>
          <a:xfrm>
            <a:off x="1724425" y="765050"/>
            <a:ext cx="4937700" cy="844800"/>
          </a:xfrm>
          <a:prstGeom prst="rect">
            <a:avLst/>
          </a:prstGeom>
        </p:spPr>
        <p:txBody>
          <a:bodyPr anchorCtr="0" anchor="t" bIns="0" lIns="91425" spcFirstLastPara="1" rIns="91425" wrap="square" tIns="0">
            <a:noAutofit/>
          </a:bodyPr>
          <a:lstStyle>
            <a:lvl1pPr lvl="0" rtl="0">
              <a:spcBef>
                <a:spcPts val="0"/>
              </a:spcBef>
              <a:spcAft>
                <a:spcPts val="0"/>
              </a:spcAft>
              <a:buNone/>
              <a:defRPr sz="5500">
                <a:solidFill>
                  <a:schemeClr val="lt2"/>
                </a:solidFill>
              </a:defRPr>
            </a:lvl1pPr>
            <a:lvl2pPr lvl="1" rtl="0">
              <a:spcBef>
                <a:spcPts val="0"/>
              </a:spcBef>
              <a:spcAft>
                <a:spcPts val="0"/>
              </a:spcAft>
              <a:buNone/>
              <a:defRPr sz="5500"/>
            </a:lvl2pPr>
            <a:lvl3pPr lvl="2" rtl="0">
              <a:spcBef>
                <a:spcPts val="0"/>
              </a:spcBef>
              <a:spcAft>
                <a:spcPts val="0"/>
              </a:spcAft>
              <a:buNone/>
              <a:defRPr sz="5500"/>
            </a:lvl3pPr>
            <a:lvl4pPr lvl="3" rtl="0">
              <a:spcBef>
                <a:spcPts val="0"/>
              </a:spcBef>
              <a:spcAft>
                <a:spcPts val="0"/>
              </a:spcAft>
              <a:buNone/>
              <a:defRPr sz="5500"/>
            </a:lvl4pPr>
            <a:lvl5pPr lvl="4" rtl="0">
              <a:spcBef>
                <a:spcPts val="0"/>
              </a:spcBef>
              <a:spcAft>
                <a:spcPts val="0"/>
              </a:spcAft>
              <a:buNone/>
              <a:defRPr sz="5500"/>
            </a:lvl5pPr>
            <a:lvl6pPr lvl="5" rtl="0">
              <a:spcBef>
                <a:spcPts val="0"/>
              </a:spcBef>
              <a:spcAft>
                <a:spcPts val="0"/>
              </a:spcAft>
              <a:buNone/>
              <a:defRPr sz="5500"/>
            </a:lvl6pPr>
            <a:lvl7pPr lvl="6" rtl="0">
              <a:spcBef>
                <a:spcPts val="0"/>
              </a:spcBef>
              <a:spcAft>
                <a:spcPts val="0"/>
              </a:spcAft>
              <a:buNone/>
              <a:defRPr sz="5500"/>
            </a:lvl7pPr>
            <a:lvl8pPr lvl="7" rtl="0">
              <a:spcBef>
                <a:spcPts val="0"/>
              </a:spcBef>
              <a:spcAft>
                <a:spcPts val="0"/>
              </a:spcAft>
              <a:buNone/>
              <a:defRPr sz="5500"/>
            </a:lvl8pPr>
            <a:lvl9pPr lvl="8" rtl="0">
              <a:spcBef>
                <a:spcPts val="0"/>
              </a:spcBef>
              <a:spcAft>
                <a:spcPts val="0"/>
              </a:spcAft>
              <a:buNone/>
              <a:defRPr sz="5500"/>
            </a:lvl9pPr>
          </a:lstStyle>
          <a:p/>
        </p:txBody>
      </p:sp>
      <p:sp>
        <p:nvSpPr>
          <p:cNvPr id="612" name="Google Shape;612;p53"/>
          <p:cNvSpPr txBox="1"/>
          <p:nvPr>
            <p:ph idx="1" type="subTitle"/>
          </p:nvPr>
        </p:nvSpPr>
        <p:spPr>
          <a:xfrm>
            <a:off x="1724425" y="1709928"/>
            <a:ext cx="3099900" cy="14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613" name="Google Shape;613;p53"/>
          <p:cNvSpPr txBox="1"/>
          <p:nvPr/>
        </p:nvSpPr>
        <p:spPr>
          <a:xfrm>
            <a:off x="1724425" y="3588000"/>
            <a:ext cx="4161600" cy="76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chemeClr val="lt2"/>
                </a:solidFill>
                <a:latin typeface="Roboto"/>
                <a:ea typeface="Roboto"/>
                <a:cs typeface="Roboto"/>
                <a:sym typeface="Roboto"/>
              </a:rPr>
              <a:t>CREDITS:</a:t>
            </a:r>
            <a:r>
              <a:rPr lang="en" sz="1100">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This presentation template was created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2">
                  <a:extLst>
                    <a:ext uri="{A12FA001-AC4F-418D-AE19-62706E023703}">
                      <ahyp:hlinkClr val="tx"/>
                    </a:ext>
                  </a:extLst>
                </a:hlinkClick>
              </a:rPr>
              <a:t>Slidesgo</a:t>
            </a:r>
            <a:r>
              <a:rPr lang="en" sz="1100">
                <a:solidFill>
                  <a:schemeClr val="dk1"/>
                </a:solidFill>
                <a:latin typeface="Roboto"/>
                <a:ea typeface="Roboto"/>
                <a:cs typeface="Roboto"/>
                <a:sym typeface="Roboto"/>
              </a:rPr>
              <a:t>, including icons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3">
                  <a:extLst>
                    <a:ext uri="{A12FA001-AC4F-418D-AE19-62706E023703}">
                      <ahyp:hlinkClr val="tx"/>
                    </a:ext>
                  </a:extLst>
                </a:hlinkClick>
              </a:rPr>
              <a:t>Flaticon</a:t>
            </a:r>
            <a:r>
              <a:rPr lang="en" sz="1100">
                <a:solidFill>
                  <a:schemeClr val="dk1"/>
                </a:solidFill>
                <a:latin typeface="Roboto"/>
                <a:ea typeface="Roboto"/>
                <a:cs typeface="Roboto"/>
                <a:sym typeface="Roboto"/>
              </a:rPr>
              <a:t>, infographics &amp; images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4">
                  <a:extLst>
                    <a:ext uri="{A12FA001-AC4F-418D-AE19-62706E023703}">
                      <ahyp:hlinkClr val="tx"/>
                    </a:ext>
                  </a:extLst>
                </a:hlinkClick>
              </a:rPr>
              <a:t>Freepik</a:t>
            </a:r>
            <a:r>
              <a:rPr b="1" lang="en" sz="1100">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and illustrations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5">
                  <a:extLst>
                    <a:ext uri="{A12FA001-AC4F-418D-AE19-62706E023703}">
                      <ahyp:hlinkClr val="tx"/>
                    </a:ext>
                  </a:extLst>
                </a:hlinkClick>
              </a:rPr>
              <a:t>Stories</a:t>
            </a:r>
            <a:endParaRPr b="1">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614" name="Google Shape;614;p53"/>
          <p:cNvSpPr/>
          <p:nvPr/>
        </p:nvSpPr>
        <p:spPr>
          <a:xfrm rot="-5400000">
            <a:off x="-436590" y="2454267"/>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3"/>
          <p:cNvSpPr/>
          <p:nvPr/>
        </p:nvSpPr>
        <p:spPr>
          <a:xfrm rot="-5400000">
            <a:off x="405866" y="3010057"/>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3"/>
          <p:cNvSpPr/>
          <p:nvPr/>
        </p:nvSpPr>
        <p:spPr>
          <a:xfrm rot="-5400000">
            <a:off x="1276328" y="4185973"/>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3"/>
          <p:cNvSpPr/>
          <p:nvPr/>
        </p:nvSpPr>
        <p:spPr>
          <a:xfrm rot="-5400000">
            <a:off x="237813" y="2800874"/>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3"/>
          <p:cNvSpPr/>
          <p:nvPr/>
        </p:nvSpPr>
        <p:spPr>
          <a:xfrm rot="-5400000">
            <a:off x="618149" y="4001754"/>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3"/>
          <p:cNvSpPr/>
          <p:nvPr/>
        </p:nvSpPr>
        <p:spPr>
          <a:xfrm rot="-5400000">
            <a:off x="788136" y="4392779"/>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3"/>
          <p:cNvSpPr/>
          <p:nvPr/>
        </p:nvSpPr>
        <p:spPr>
          <a:xfrm rot="10800000">
            <a:off x="-185775" y="3249525"/>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3"/>
          <p:cNvSpPr/>
          <p:nvPr/>
        </p:nvSpPr>
        <p:spPr>
          <a:xfrm rot="-5400000">
            <a:off x="-327601" y="2744358"/>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3"/>
          <p:cNvSpPr/>
          <p:nvPr/>
        </p:nvSpPr>
        <p:spPr>
          <a:xfrm rot="10800000">
            <a:off x="-452500" y="4315050"/>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3"/>
          <p:cNvSpPr/>
          <p:nvPr/>
        </p:nvSpPr>
        <p:spPr>
          <a:xfrm rot="10800000">
            <a:off x="-485750" y="4683474"/>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3"/>
          <p:cNvSpPr/>
          <p:nvPr/>
        </p:nvSpPr>
        <p:spPr>
          <a:xfrm rot="10800000">
            <a:off x="463375" y="371295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625" name="Shape 625"/>
        <p:cNvGrpSpPr/>
        <p:nvPr/>
      </p:nvGrpSpPr>
      <p:grpSpPr>
        <a:xfrm>
          <a:off x="0" y="0"/>
          <a:ext cx="0" cy="0"/>
          <a:chOff x="0" y="0"/>
          <a:chExt cx="0" cy="0"/>
        </a:xfrm>
      </p:grpSpPr>
      <p:sp>
        <p:nvSpPr>
          <p:cNvPr id="626" name="Google Shape;626;p54"/>
          <p:cNvSpPr/>
          <p:nvPr/>
        </p:nvSpPr>
        <p:spPr>
          <a:xfrm rot="-5400000">
            <a:off x="8597475" y="396375"/>
            <a:ext cx="1124100" cy="997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flipH="1" rot="-3539227">
            <a:off x="8244060" y="-118749"/>
            <a:ext cx="1276598" cy="71970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txBox="1"/>
          <p:nvPr>
            <p:ph idx="1" type="subTitle"/>
          </p:nvPr>
        </p:nvSpPr>
        <p:spPr>
          <a:xfrm>
            <a:off x="720000" y="1968420"/>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629" name="Google Shape;629;p54"/>
          <p:cNvSpPr txBox="1"/>
          <p:nvPr>
            <p:ph idx="2" type="subTitle"/>
          </p:nvPr>
        </p:nvSpPr>
        <p:spPr>
          <a:xfrm>
            <a:off x="720000" y="2291295"/>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630" name="Google Shape;630;p54"/>
          <p:cNvSpPr txBox="1"/>
          <p:nvPr>
            <p:ph idx="3" type="subTitle"/>
          </p:nvPr>
        </p:nvSpPr>
        <p:spPr>
          <a:xfrm>
            <a:off x="3360450" y="1968420"/>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631" name="Google Shape;631;p54"/>
          <p:cNvSpPr txBox="1"/>
          <p:nvPr>
            <p:ph idx="4" type="subTitle"/>
          </p:nvPr>
        </p:nvSpPr>
        <p:spPr>
          <a:xfrm>
            <a:off x="3360450" y="2291295"/>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632" name="Google Shape;632;p54"/>
          <p:cNvSpPr txBox="1"/>
          <p:nvPr>
            <p:ph idx="5" type="subTitle"/>
          </p:nvPr>
        </p:nvSpPr>
        <p:spPr>
          <a:xfrm>
            <a:off x="6000900" y="1968420"/>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633" name="Google Shape;633;p54"/>
          <p:cNvSpPr txBox="1"/>
          <p:nvPr>
            <p:ph idx="6" type="subTitle"/>
          </p:nvPr>
        </p:nvSpPr>
        <p:spPr>
          <a:xfrm>
            <a:off x="6000900" y="2291295"/>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634" name="Google Shape;634;p54"/>
          <p:cNvSpPr txBox="1"/>
          <p:nvPr>
            <p:ph idx="7" type="subTitle"/>
          </p:nvPr>
        </p:nvSpPr>
        <p:spPr>
          <a:xfrm>
            <a:off x="720000" y="3847977"/>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635" name="Google Shape;635;p54"/>
          <p:cNvSpPr txBox="1"/>
          <p:nvPr>
            <p:ph idx="8" type="subTitle"/>
          </p:nvPr>
        </p:nvSpPr>
        <p:spPr>
          <a:xfrm>
            <a:off x="720000" y="4170852"/>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636" name="Google Shape;636;p54"/>
          <p:cNvSpPr txBox="1"/>
          <p:nvPr>
            <p:ph idx="9" type="subTitle"/>
          </p:nvPr>
        </p:nvSpPr>
        <p:spPr>
          <a:xfrm>
            <a:off x="3360450" y="3847977"/>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637" name="Google Shape;637;p54"/>
          <p:cNvSpPr txBox="1"/>
          <p:nvPr>
            <p:ph idx="13" type="subTitle"/>
          </p:nvPr>
        </p:nvSpPr>
        <p:spPr>
          <a:xfrm>
            <a:off x="3360450" y="4170852"/>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638" name="Google Shape;638;p54"/>
          <p:cNvSpPr txBox="1"/>
          <p:nvPr>
            <p:ph idx="14" type="subTitle"/>
          </p:nvPr>
        </p:nvSpPr>
        <p:spPr>
          <a:xfrm>
            <a:off x="6000900" y="3847977"/>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639" name="Google Shape;639;p54"/>
          <p:cNvSpPr txBox="1"/>
          <p:nvPr>
            <p:ph idx="15" type="subTitle"/>
          </p:nvPr>
        </p:nvSpPr>
        <p:spPr>
          <a:xfrm>
            <a:off x="6000900" y="4170852"/>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640" name="Google Shape;640;p54"/>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41" name="Google Shape;641;p54"/>
          <p:cNvSpPr/>
          <p:nvPr/>
        </p:nvSpPr>
        <p:spPr>
          <a:xfrm>
            <a:off x="8797825" y="1257625"/>
            <a:ext cx="169075" cy="193500"/>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4"/>
          <p:cNvSpPr/>
          <p:nvPr/>
        </p:nvSpPr>
        <p:spPr>
          <a:xfrm rot="-5400000">
            <a:off x="8295600" y="379725"/>
            <a:ext cx="787800" cy="3999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643" name="Shape 643"/>
        <p:cNvGrpSpPr/>
        <p:nvPr/>
      </p:nvGrpSpPr>
      <p:grpSpPr>
        <a:xfrm>
          <a:off x="0" y="0"/>
          <a:ext cx="0" cy="0"/>
          <a:chOff x="0" y="0"/>
          <a:chExt cx="0" cy="0"/>
        </a:xfrm>
      </p:grpSpPr>
      <p:sp>
        <p:nvSpPr>
          <p:cNvPr id="644" name="Google Shape;644;p55"/>
          <p:cNvSpPr/>
          <p:nvPr/>
        </p:nvSpPr>
        <p:spPr>
          <a:xfrm rot="-5400000">
            <a:off x="247309"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5"/>
          <p:cNvSpPr/>
          <p:nvPr/>
        </p:nvSpPr>
        <p:spPr>
          <a:xfrm>
            <a:off x="1568433"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5"/>
          <p:cNvSpPr/>
          <p:nvPr/>
        </p:nvSpPr>
        <p:spPr>
          <a:xfrm>
            <a:off x="1421405"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5"/>
          <p:cNvSpPr/>
          <p:nvPr/>
        </p:nvSpPr>
        <p:spPr>
          <a:xfrm>
            <a:off x="1753101"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5"/>
          <p:cNvSpPr/>
          <p:nvPr/>
        </p:nvSpPr>
        <p:spPr>
          <a:xfrm>
            <a:off x="-14915"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5"/>
          <p:cNvSpPr/>
          <p:nvPr/>
        </p:nvSpPr>
        <p:spPr>
          <a:xfrm rot="-5400000">
            <a:off x="929484"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5"/>
          <p:cNvSpPr/>
          <p:nvPr/>
        </p:nvSpPr>
        <p:spPr>
          <a:xfrm>
            <a:off x="1294331"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5"/>
          <p:cNvSpPr/>
          <p:nvPr/>
        </p:nvSpPr>
        <p:spPr>
          <a:xfrm rot="-5400000">
            <a:off x="-255455"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5"/>
          <p:cNvSpPr txBox="1"/>
          <p:nvPr>
            <p:ph idx="1" type="subTitle"/>
          </p:nvPr>
        </p:nvSpPr>
        <p:spPr>
          <a:xfrm>
            <a:off x="718125" y="2523375"/>
            <a:ext cx="2888400" cy="15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3" name="Google Shape;653;p55"/>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5"/>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5"/>
          <p:cNvSpPr txBox="1"/>
          <p:nvPr>
            <p:ph type="title"/>
          </p:nvPr>
        </p:nvSpPr>
        <p:spPr>
          <a:xfrm>
            <a:off x="724800" y="951314"/>
            <a:ext cx="2995800" cy="987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
    <p:spTree>
      <p:nvGrpSpPr>
        <p:cNvPr id="656" name="Shape 656"/>
        <p:cNvGrpSpPr/>
        <p:nvPr/>
      </p:nvGrpSpPr>
      <p:grpSpPr>
        <a:xfrm>
          <a:off x="0" y="0"/>
          <a:ext cx="0" cy="0"/>
          <a:chOff x="0" y="0"/>
          <a:chExt cx="0" cy="0"/>
        </a:xfrm>
      </p:grpSpPr>
      <p:sp>
        <p:nvSpPr>
          <p:cNvPr id="657" name="Google Shape;657;p56"/>
          <p:cNvSpPr txBox="1"/>
          <p:nvPr>
            <p:ph idx="1" type="subTitle"/>
          </p:nvPr>
        </p:nvSpPr>
        <p:spPr>
          <a:xfrm>
            <a:off x="4572002" y="1434250"/>
            <a:ext cx="38616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658" name="Google Shape;658;p56"/>
          <p:cNvSpPr txBox="1"/>
          <p:nvPr>
            <p:ph idx="2" type="subTitle"/>
          </p:nvPr>
        </p:nvSpPr>
        <p:spPr>
          <a:xfrm>
            <a:off x="4572000" y="1764050"/>
            <a:ext cx="38616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659" name="Google Shape;659;p56"/>
          <p:cNvSpPr txBox="1"/>
          <p:nvPr>
            <p:ph idx="3" type="subTitle"/>
          </p:nvPr>
        </p:nvSpPr>
        <p:spPr>
          <a:xfrm>
            <a:off x="4572002" y="2528804"/>
            <a:ext cx="38616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660" name="Google Shape;660;p56"/>
          <p:cNvSpPr txBox="1"/>
          <p:nvPr>
            <p:ph idx="4" type="subTitle"/>
          </p:nvPr>
        </p:nvSpPr>
        <p:spPr>
          <a:xfrm>
            <a:off x="4572000" y="2858594"/>
            <a:ext cx="38616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661" name="Google Shape;661;p56"/>
          <p:cNvSpPr txBox="1"/>
          <p:nvPr>
            <p:ph idx="5" type="subTitle"/>
          </p:nvPr>
        </p:nvSpPr>
        <p:spPr>
          <a:xfrm>
            <a:off x="4572002" y="3623345"/>
            <a:ext cx="38616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662" name="Google Shape;662;p56"/>
          <p:cNvSpPr txBox="1"/>
          <p:nvPr>
            <p:ph idx="6" type="subTitle"/>
          </p:nvPr>
        </p:nvSpPr>
        <p:spPr>
          <a:xfrm>
            <a:off x="4572000" y="3953125"/>
            <a:ext cx="38616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663" name="Google Shape;663;p56"/>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4" name="Google Shape;664;p56"/>
          <p:cNvSpPr/>
          <p:nvPr/>
        </p:nvSpPr>
        <p:spPr>
          <a:xfrm flipH="1" rot="5400000">
            <a:off x="-833769" y="413775"/>
            <a:ext cx="1650600" cy="14652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6"/>
          <p:cNvSpPr/>
          <p:nvPr/>
        </p:nvSpPr>
        <p:spPr>
          <a:xfrm flipH="1">
            <a:off x="274368" y="1678420"/>
            <a:ext cx="248287" cy="284155"/>
          </a:xfrm>
          <a:custGeom>
            <a:rect b="b" l="l" r="r" t="t"/>
            <a:pathLst>
              <a:path extrusionOk="0" h="7740" w="6763">
                <a:moveTo>
                  <a:pt x="6763" y="1"/>
                </a:moveTo>
                <a:lnTo>
                  <a:pt x="0" y="3918"/>
                </a:lnTo>
                <a:lnTo>
                  <a:pt x="6763" y="7740"/>
                </a:lnTo>
                <a:lnTo>
                  <a:pt x="676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6"/>
          <p:cNvSpPr/>
          <p:nvPr/>
        </p:nvSpPr>
        <p:spPr>
          <a:xfrm flipH="1" rot="5400000">
            <a:off x="103252" y="389198"/>
            <a:ext cx="1156800" cy="58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6"/>
          <p:cNvSpPr/>
          <p:nvPr/>
        </p:nvSpPr>
        <p:spPr>
          <a:xfrm rot="3539163">
            <a:off x="-538812" y="-342745"/>
            <a:ext cx="1874699" cy="105689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6"/>
          <p:cNvSpPr/>
          <p:nvPr/>
        </p:nvSpPr>
        <p:spPr>
          <a:xfrm rot="10800000">
            <a:off x="7817876" y="4382989"/>
            <a:ext cx="1326127" cy="760509"/>
          </a:xfrm>
          <a:custGeom>
            <a:rect b="b" l="l" r="r" t="t"/>
            <a:pathLst>
              <a:path extrusionOk="0" h="29719" w="51817">
                <a:moveTo>
                  <a:pt x="1" y="1"/>
                </a:moveTo>
                <a:lnTo>
                  <a:pt x="1" y="29719"/>
                </a:lnTo>
                <a:lnTo>
                  <a:pt x="518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6"/>
          <p:cNvSpPr/>
          <p:nvPr/>
        </p:nvSpPr>
        <p:spPr>
          <a:xfrm>
            <a:off x="8560591" y="4492420"/>
            <a:ext cx="333872" cy="38146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_1">
    <p:spTree>
      <p:nvGrpSpPr>
        <p:cNvPr id="670" name="Shape 670"/>
        <p:cNvGrpSpPr/>
        <p:nvPr/>
      </p:nvGrpSpPr>
      <p:grpSpPr>
        <a:xfrm>
          <a:off x="0" y="0"/>
          <a:ext cx="0" cy="0"/>
          <a:chOff x="0" y="0"/>
          <a:chExt cx="0" cy="0"/>
        </a:xfrm>
      </p:grpSpPr>
      <p:sp>
        <p:nvSpPr>
          <p:cNvPr id="671" name="Google Shape;671;p57"/>
          <p:cNvSpPr txBox="1"/>
          <p:nvPr>
            <p:ph idx="1" type="subTitle"/>
          </p:nvPr>
        </p:nvSpPr>
        <p:spPr>
          <a:xfrm>
            <a:off x="3079051" y="1510450"/>
            <a:ext cx="29859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672" name="Google Shape;672;p57"/>
          <p:cNvSpPr txBox="1"/>
          <p:nvPr>
            <p:ph idx="2" type="subTitle"/>
          </p:nvPr>
        </p:nvSpPr>
        <p:spPr>
          <a:xfrm>
            <a:off x="3079049" y="1840248"/>
            <a:ext cx="29859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673" name="Google Shape;673;p57"/>
          <p:cNvSpPr txBox="1"/>
          <p:nvPr>
            <p:ph idx="3" type="subTitle"/>
          </p:nvPr>
        </p:nvSpPr>
        <p:spPr>
          <a:xfrm>
            <a:off x="3079051" y="2971712"/>
            <a:ext cx="29859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674" name="Google Shape;674;p57"/>
          <p:cNvSpPr txBox="1"/>
          <p:nvPr>
            <p:ph idx="4" type="subTitle"/>
          </p:nvPr>
        </p:nvSpPr>
        <p:spPr>
          <a:xfrm>
            <a:off x="3079049" y="3301500"/>
            <a:ext cx="29859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675" name="Google Shape;675;p57"/>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676" name="Shape 676"/>
        <p:cNvGrpSpPr/>
        <p:nvPr/>
      </p:nvGrpSpPr>
      <p:grpSpPr>
        <a:xfrm>
          <a:off x="0" y="0"/>
          <a:ext cx="0" cy="0"/>
          <a:chOff x="0" y="0"/>
          <a:chExt cx="0" cy="0"/>
        </a:xfrm>
      </p:grpSpPr>
      <p:sp>
        <p:nvSpPr>
          <p:cNvPr id="677" name="Google Shape;677;p58"/>
          <p:cNvSpPr/>
          <p:nvPr/>
        </p:nvSpPr>
        <p:spPr>
          <a:xfrm rot="-5400000">
            <a:off x="8489814" y="549262"/>
            <a:ext cx="1331100" cy="1181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8"/>
          <p:cNvSpPr/>
          <p:nvPr/>
        </p:nvSpPr>
        <p:spPr>
          <a:xfrm>
            <a:off x="8726992" y="1569170"/>
            <a:ext cx="200219" cy="229143"/>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8"/>
          <p:cNvSpPr/>
          <p:nvPr/>
        </p:nvSpPr>
        <p:spPr>
          <a:xfrm rot="-5400000">
            <a:off x="8132270" y="529438"/>
            <a:ext cx="933000" cy="473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8"/>
          <p:cNvSpPr/>
          <p:nvPr/>
        </p:nvSpPr>
        <p:spPr>
          <a:xfrm flipH="1" rot="-3539287">
            <a:off x="8071220" y="-60781"/>
            <a:ext cx="1511792" cy="852302"/>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8"/>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
    <p:spTree>
      <p:nvGrpSpPr>
        <p:cNvPr id="682" name="Shape 682"/>
        <p:cNvGrpSpPr/>
        <p:nvPr/>
      </p:nvGrpSpPr>
      <p:grpSpPr>
        <a:xfrm>
          <a:off x="0" y="0"/>
          <a:ext cx="0" cy="0"/>
          <a:chOff x="0" y="0"/>
          <a:chExt cx="0" cy="0"/>
        </a:xfrm>
      </p:grpSpPr>
      <p:sp>
        <p:nvSpPr>
          <p:cNvPr id="683" name="Google Shape;683;p59"/>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84" name="Google Shape;684;p59"/>
          <p:cNvSpPr/>
          <p:nvPr/>
        </p:nvSpPr>
        <p:spPr>
          <a:xfrm flipH="1" rot="-5400000">
            <a:off x="-339218" y="326447"/>
            <a:ext cx="1557101" cy="893056"/>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9"/>
          <p:cNvSpPr/>
          <p:nvPr/>
        </p:nvSpPr>
        <p:spPr>
          <a:xfrm flipH="1" rot="-5400000">
            <a:off x="-444227" y="1752937"/>
            <a:ext cx="1534563" cy="86514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9"/>
          <p:cNvSpPr/>
          <p:nvPr/>
        </p:nvSpPr>
        <p:spPr>
          <a:xfrm rot="-5400000">
            <a:off x="301250" y="1634824"/>
            <a:ext cx="276158" cy="315642"/>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9"/>
          <p:cNvSpPr/>
          <p:nvPr/>
        </p:nvSpPr>
        <p:spPr>
          <a:xfrm flipH="1">
            <a:off x="-325855" y="246680"/>
            <a:ext cx="1188600" cy="10524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9"/>
          <p:cNvSpPr/>
          <p:nvPr/>
        </p:nvSpPr>
        <p:spPr>
          <a:xfrm rot="-1826085">
            <a:off x="17866" y="1154997"/>
            <a:ext cx="610424" cy="347559"/>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_1_1">
    <p:spTree>
      <p:nvGrpSpPr>
        <p:cNvPr id="689" name="Shape 689"/>
        <p:cNvGrpSpPr/>
        <p:nvPr/>
      </p:nvGrpSpPr>
      <p:grpSpPr>
        <a:xfrm>
          <a:off x="0" y="0"/>
          <a:ext cx="0" cy="0"/>
          <a:chOff x="0" y="0"/>
          <a:chExt cx="0" cy="0"/>
        </a:xfrm>
      </p:grpSpPr>
      <p:sp>
        <p:nvSpPr>
          <p:cNvPr id="690" name="Google Shape;690;p60"/>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91" name="Google Shape;691;p60"/>
          <p:cNvSpPr/>
          <p:nvPr/>
        </p:nvSpPr>
        <p:spPr>
          <a:xfrm flipH="1" rot="5400000">
            <a:off x="7586066"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0"/>
          <p:cNvSpPr/>
          <p:nvPr/>
        </p:nvSpPr>
        <p:spPr>
          <a:xfrm flipH="1" rot="5400000">
            <a:off x="8595216"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0"/>
          <p:cNvSpPr/>
          <p:nvPr/>
        </p:nvSpPr>
        <p:spPr>
          <a:xfrm flipH="1">
            <a:off x="6372268"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0"/>
          <p:cNvSpPr/>
          <p:nvPr/>
        </p:nvSpPr>
        <p:spPr>
          <a:xfrm flipH="1">
            <a:off x="7130279"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0"/>
          <p:cNvSpPr/>
          <p:nvPr/>
        </p:nvSpPr>
        <p:spPr>
          <a:xfrm flipH="1">
            <a:off x="8298752"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0"/>
          <p:cNvSpPr/>
          <p:nvPr/>
        </p:nvSpPr>
        <p:spPr>
          <a:xfrm flipH="1">
            <a:off x="6912752"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0"/>
          <p:cNvSpPr/>
          <p:nvPr/>
        </p:nvSpPr>
        <p:spPr>
          <a:xfrm flipH="1">
            <a:off x="9012133"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0"/>
          <p:cNvSpPr/>
          <p:nvPr/>
        </p:nvSpPr>
        <p:spPr>
          <a:xfrm flipH="1">
            <a:off x="8233974"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0"/>
          <p:cNvSpPr/>
          <p:nvPr/>
        </p:nvSpPr>
        <p:spPr>
          <a:xfrm flipH="1" rot="5400000">
            <a:off x="7180191"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0"/>
          <p:cNvSpPr/>
          <p:nvPr/>
        </p:nvSpPr>
        <p:spPr>
          <a:xfrm flipH="1">
            <a:off x="6663523"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0"/>
          <p:cNvSpPr/>
          <p:nvPr/>
        </p:nvSpPr>
        <p:spPr>
          <a:xfrm flipH="1" rot="5400000">
            <a:off x="7898766"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0"/>
          <p:cNvSpPr/>
          <p:nvPr/>
        </p:nvSpPr>
        <p:spPr>
          <a:xfrm flipH="1" rot="5400000">
            <a:off x="8545777"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0"/>
          <p:cNvSpPr/>
          <p:nvPr/>
        </p:nvSpPr>
        <p:spPr>
          <a:xfrm flipH="1" rot="5400000">
            <a:off x="7784466"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0"/>
          <p:cNvSpPr/>
          <p:nvPr/>
        </p:nvSpPr>
        <p:spPr>
          <a:xfrm>
            <a:off x="-1349825" y="4395799"/>
            <a:ext cx="2684761" cy="1532090"/>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0"/>
          <p:cNvSpPr/>
          <p:nvPr/>
        </p:nvSpPr>
        <p:spPr>
          <a:xfrm>
            <a:off x="296140" y="4548126"/>
            <a:ext cx="415103" cy="474465"/>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_1_1_1">
    <p:spTree>
      <p:nvGrpSpPr>
        <p:cNvPr id="706" name="Shape 706"/>
        <p:cNvGrpSpPr/>
        <p:nvPr/>
      </p:nvGrpSpPr>
      <p:grpSpPr>
        <a:xfrm>
          <a:off x="0" y="0"/>
          <a:ext cx="0" cy="0"/>
          <a:chOff x="0" y="0"/>
          <a:chExt cx="0" cy="0"/>
        </a:xfrm>
      </p:grpSpPr>
      <p:sp>
        <p:nvSpPr>
          <p:cNvPr id="707" name="Google Shape;707;p61"/>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08" name="Google Shape;708;p61"/>
          <p:cNvSpPr/>
          <p:nvPr/>
        </p:nvSpPr>
        <p:spPr>
          <a:xfrm rot="-5400000">
            <a:off x="598924" y="-341540"/>
            <a:ext cx="966900" cy="859500"/>
          </a:xfrm>
          <a:prstGeom prst="hexagon">
            <a:avLst>
              <a:gd fmla="val 28631"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1"/>
          <p:cNvSpPr/>
          <p:nvPr/>
        </p:nvSpPr>
        <p:spPr>
          <a:xfrm rot="-5400000">
            <a:off x="-183426"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1"/>
          <p:cNvSpPr/>
          <p:nvPr/>
        </p:nvSpPr>
        <p:spPr>
          <a:xfrm>
            <a:off x="1920048"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1"/>
          <p:cNvSpPr/>
          <p:nvPr/>
        </p:nvSpPr>
        <p:spPr>
          <a:xfrm>
            <a:off x="1773020"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1"/>
          <p:cNvSpPr/>
          <p:nvPr/>
        </p:nvSpPr>
        <p:spPr>
          <a:xfrm>
            <a:off x="703425"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1"/>
          <p:cNvSpPr/>
          <p:nvPr/>
        </p:nvSpPr>
        <p:spPr>
          <a:xfrm>
            <a:off x="2104716"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1"/>
          <p:cNvSpPr/>
          <p:nvPr/>
        </p:nvSpPr>
        <p:spPr>
          <a:xfrm>
            <a:off x="-109274"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1"/>
          <p:cNvSpPr/>
          <p:nvPr/>
        </p:nvSpPr>
        <p:spPr>
          <a:xfrm>
            <a:off x="-283025"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1"/>
          <p:cNvSpPr/>
          <p:nvPr/>
        </p:nvSpPr>
        <p:spPr>
          <a:xfrm rot="-5400000">
            <a:off x="1281099"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1"/>
          <p:cNvSpPr/>
          <p:nvPr/>
        </p:nvSpPr>
        <p:spPr>
          <a:xfrm>
            <a:off x="1645947"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1"/>
          <p:cNvSpPr/>
          <p:nvPr/>
        </p:nvSpPr>
        <p:spPr>
          <a:xfrm rot="-5400000">
            <a:off x="-277776"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1"/>
          <p:cNvSpPr/>
          <p:nvPr/>
        </p:nvSpPr>
        <p:spPr>
          <a:xfrm rot="-5400000">
            <a:off x="-330187"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1"/>
          <p:cNvSpPr/>
          <p:nvPr/>
        </p:nvSpPr>
        <p:spPr>
          <a:xfrm rot="-5400000">
            <a:off x="808824"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1"/>
          <p:cNvSpPr/>
          <p:nvPr/>
        </p:nvSpPr>
        <p:spPr>
          <a:xfrm flipH="1">
            <a:off x="7816954" y="4395799"/>
            <a:ext cx="2684761" cy="1532090"/>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1"/>
          <p:cNvSpPr/>
          <p:nvPr/>
        </p:nvSpPr>
        <p:spPr>
          <a:xfrm flipH="1">
            <a:off x="8440647" y="4548126"/>
            <a:ext cx="415103" cy="474465"/>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txBox="1"/>
          <p:nvPr>
            <p:ph type="title"/>
          </p:nvPr>
        </p:nvSpPr>
        <p:spPr>
          <a:xfrm>
            <a:off x="724800" y="951314"/>
            <a:ext cx="2995800" cy="987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9" name="Google Shape;59;p7"/>
          <p:cNvSpPr txBox="1"/>
          <p:nvPr>
            <p:ph idx="1" type="body"/>
          </p:nvPr>
        </p:nvSpPr>
        <p:spPr>
          <a:xfrm>
            <a:off x="724800" y="2150500"/>
            <a:ext cx="4286100" cy="245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0B5670"/>
              </a:buClr>
              <a:buSzPts val="1200"/>
              <a:buChar char="●"/>
              <a:defRPr sz="1600"/>
            </a:lvl1pPr>
            <a:lvl2pPr indent="-304800" lvl="1" marL="914400" rtl="0">
              <a:spcBef>
                <a:spcPts val="1600"/>
              </a:spcBef>
              <a:spcAft>
                <a:spcPts val="0"/>
              </a:spcAft>
              <a:buClr>
                <a:srgbClr val="0B5670"/>
              </a:buClr>
              <a:buSzPts val="1200"/>
              <a:buChar char="○"/>
              <a:defRPr sz="1200"/>
            </a:lvl2pPr>
            <a:lvl3pPr indent="-304800" lvl="2" marL="1371600" rtl="0">
              <a:spcBef>
                <a:spcPts val="1600"/>
              </a:spcBef>
              <a:spcAft>
                <a:spcPts val="0"/>
              </a:spcAft>
              <a:buClr>
                <a:srgbClr val="0B5670"/>
              </a:buClr>
              <a:buSzPts val="1200"/>
              <a:buChar char="■"/>
              <a:defRPr sz="1200"/>
            </a:lvl3pPr>
            <a:lvl4pPr indent="-304800" lvl="3" marL="1828800" rtl="0">
              <a:spcBef>
                <a:spcPts val="1600"/>
              </a:spcBef>
              <a:spcAft>
                <a:spcPts val="0"/>
              </a:spcAft>
              <a:buClr>
                <a:srgbClr val="0B5670"/>
              </a:buClr>
              <a:buSzPts val="1200"/>
              <a:buChar char="●"/>
              <a:defRPr sz="1200"/>
            </a:lvl4pPr>
            <a:lvl5pPr indent="-304800" lvl="4" marL="2286000" rtl="0">
              <a:spcBef>
                <a:spcPts val="1600"/>
              </a:spcBef>
              <a:spcAft>
                <a:spcPts val="0"/>
              </a:spcAft>
              <a:buClr>
                <a:srgbClr val="0B5670"/>
              </a:buClr>
              <a:buSzPts val="1200"/>
              <a:buChar char="○"/>
              <a:defRPr sz="1200"/>
            </a:lvl5pPr>
            <a:lvl6pPr indent="-304800" lvl="5" marL="2743200" rtl="0">
              <a:spcBef>
                <a:spcPts val="1600"/>
              </a:spcBef>
              <a:spcAft>
                <a:spcPts val="0"/>
              </a:spcAft>
              <a:buClr>
                <a:srgbClr val="0B5670"/>
              </a:buClr>
              <a:buSzPts val="1200"/>
              <a:buChar char="■"/>
              <a:defRPr sz="1200"/>
            </a:lvl6pPr>
            <a:lvl7pPr indent="-304800" lvl="6" marL="3200400" rtl="0">
              <a:spcBef>
                <a:spcPts val="1600"/>
              </a:spcBef>
              <a:spcAft>
                <a:spcPts val="0"/>
              </a:spcAft>
              <a:buClr>
                <a:srgbClr val="0B5670"/>
              </a:buClr>
              <a:buSzPts val="1200"/>
              <a:buChar char="●"/>
              <a:defRPr sz="1200"/>
            </a:lvl7pPr>
            <a:lvl8pPr indent="-304800" lvl="7" marL="3657600" rtl="0">
              <a:spcBef>
                <a:spcPts val="1600"/>
              </a:spcBef>
              <a:spcAft>
                <a:spcPts val="0"/>
              </a:spcAft>
              <a:buClr>
                <a:srgbClr val="0B5670"/>
              </a:buClr>
              <a:buSzPts val="1200"/>
              <a:buChar char="○"/>
              <a:defRPr sz="1200"/>
            </a:lvl8pPr>
            <a:lvl9pPr indent="-304800" lvl="8" marL="4114800" rtl="0">
              <a:spcBef>
                <a:spcPts val="1600"/>
              </a:spcBef>
              <a:spcAft>
                <a:spcPts val="1600"/>
              </a:spcAft>
              <a:buClr>
                <a:srgbClr val="0B5670"/>
              </a:buClr>
              <a:buSzPts val="1200"/>
              <a:buChar char="■"/>
              <a:defRPr sz="1200"/>
            </a:lvl9pPr>
          </a:lstStyle>
          <a:p/>
        </p:txBody>
      </p:sp>
      <p:sp>
        <p:nvSpPr>
          <p:cNvPr id="60" name="Google Shape;60;p7"/>
          <p:cNvSpPr/>
          <p:nvPr/>
        </p:nvSpPr>
        <p:spPr>
          <a:xfrm flipH="1" rot="10800000">
            <a:off x="-199774" y="-328465"/>
            <a:ext cx="2035800" cy="656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flipH="1" rot="5400000">
            <a:off x="609204" y="159295"/>
            <a:ext cx="330592" cy="378351"/>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spTree>
      <p:nvGrpSpPr>
        <p:cNvPr id="723" name="Shape 723"/>
        <p:cNvGrpSpPr/>
        <p:nvPr/>
      </p:nvGrpSpPr>
      <p:grpSpPr>
        <a:xfrm>
          <a:off x="0" y="0"/>
          <a:ext cx="0" cy="0"/>
          <a:chOff x="0" y="0"/>
          <a:chExt cx="0" cy="0"/>
        </a:xfrm>
      </p:grpSpPr>
      <p:sp>
        <p:nvSpPr>
          <p:cNvPr id="724" name="Google Shape;724;p62"/>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5" name="Google Shape;725;p62"/>
          <p:cNvSpPr/>
          <p:nvPr/>
        </p:nvSpPr>
        <p:spPr>
          <a:xfrm flipH="1" rot="10800000">
            <a:off x="-199774" y="-328465"/>
            <a:ext cx="2035800" cy="656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2"/>
          <p:cNvSpPr/>
          <p:nvPr/>
        </p:nvSpPr>
        <p:spPr>
          <a:xfrm flipH="1" rot="5400000">
            <a:off x="609204" y="159295"/>
            <a:ext cx="330592" cy="378351"/>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2"/>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2"/>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_1">
    <p:spTree>
      <p:nvGrpSpPr>
        <p:cNvPr id="729" name="Shape 729"/>
        <p:cNvGrpSpPr/>
        <p:nvPr/>
      </p:nvGrpSpPr>
      <p:grpSpPr>
        <a:xfrm>
          <a:off x="0" y="0"/>
          <a:ext cx="0" cy="0"/>
          <a:chOff x="0" y="0"/>
          <a:chExt cx="0" cy="0"/>
        </a:xfrm>
      </p:grpSpPr>
      <p:sp>
        <p:nvSpPr>
          <p:cNvPr id="730" name="Google Shape;730;p63"/>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31" name="Google Shape;731;p63"/>
          <p:cNvSpPr/>
          <p:nvPr/>
        </p:nvSpPr>
        <p:spPr>
          <a:xfrm rot="-5400000">
            <a:off x="588851" y="-284877"/>
            <a:ext cx="825900" cy="7341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3"/>
          <p:cNvSpPr/>
          <p:nvPr/>
        </p:nvSpPr>
        <p:spPr>
          <a:xfrm rot="-5400000">
            <a:off x="-79357" y="949157"/>
            <a:ext cx="632100" cy="4842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3"/>
          <p:cNvSpPr/>
          <p:nvPr/>
        </p:nvSpPr>
        <p:spPr>
          <a:xfrm>
            <a:off x="1717276" y="-217330"/>
            <a:ext cx="734172" cy="419406"/>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3"/>
          <p:cNvSpPr/>
          <p:nvPr/>
        </p:nvSpPr>
        <p:spPr>
          <a:xfrm>
            <a:off x="1591697" y="329499"/>
            <a:ext cx="212324" cy="242997"/>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3"/>
          <p:cNvSpPr/>
          <p:nvPr/>
        </p:nvSpPr>
        <p:spPr>
          <a:xfrm>
            <a:off x="678141" y="1079325"/>
            <a:ext cx="127872" cy="145830"/>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3"/>
          <p:cNvSpPr/>
          <p:nvPr/>
        </p:nvSpPr>
        <p:spPr>
          <a:xfrm>
            <a:off x="1875003" y="193090"/>
            <a:ext cx="114812" cy="131231"/>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3"/>
          <p:cNvSpPr/>
          <p:nvPr/>
        </p:nvSpPr>
        <p:spPr>
          <a:xfrm>
            <a:off x="-15997" y="-249478"/>
            <a:ext cx="212701" cy="1763959"/>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3"/>
          <p:cNvSpPr/>
          <p:nvPr/>
        </p:nvSpPr>
        <p:spPr>
          <a:xfrm>
            <a:off x="-164400" y="894318"/>
            <a:ext cx="1025737" cy="57977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3"/>
          <p:cNvSpPr/>
          <p:nvPr/>
        </p:nvSpPr>
        <p:spPr>
          <a:xfrm rot="-5400000">
            <a:off x="1171556" y="-13893"/>
            <a:ext cx="589800" cy="296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3"/>
          <p:cNvSpPr/>
          <p:nvPr/>
        </p:nvSpPr>
        <p:spPr>
          <a:xfrm>
            <a:off x="1483162" y="-125236"/>
            <a:ext cx="719517" cy="406741"/>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3"/>
          <p:cNvSpPr/>
          <p:nvPr/>
        </p:nvSpPr>
        <p:spPr>
          <a:xfrm rot="-5400000">
            <a:off x="-159966" y="54502"/>
            <a:ext cx="1307700" cy="421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3"/>
          <p:cNvSpPr/>
          <p:nvPr/>
        </p:nvSpPr>
        <p:spPr>
          <a:xfrm rot="-5400000">
            <a:off x="-204794" y="-215800"/>
            <a:ext cx="799800" cy="3978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3"/>
          <p:cNvSpPr/>
          <p:nvPr/>
        </p:nvSpPr>
        <p:spPr>
          <a:xfrm rot="-5400000">
            <a:off x="768178" y="420309"/>
            <a:ext cx="477000" cy="4245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3"/>
          <p:cNvSpPr/>
          <p:nvPr/>
        </p:nvSpPr>
        <p:spPr>
          <a:xfrm flipH="1">
            <a:off x="8075640" y="4543424"/>
            <a:ext cx="2167385" cy="1236856"/>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3"/>
          <p:cNvSpPr/>
          <p:nvPr/>
        </p:nvSpPr>
        <p:spPr>
          <a:xfrm flipH="1">
            <a:off x="8579144" y="4666397"/>
            <a:ext cx="335112" cy="383035"/>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1_1_1">
    <p:spTree>
      <p:nvGrpSpPr>
        <p:cNvPr id="746" name="Shape 746"/>
        <p:cNvGrpSpPr/>
        <p:nvPr/>
      </p:nvGrpSpPr>
      <p:grpSpPr>
        <a:xfrm>
          <a:off x="0" y="0"/>
          <a:ext cx="0" cy="0"/>
          <a:chOff x="0" y="0"/>
          <a:chExt cx="0" cy="0"/>
        </a:xfrm>
      </p:grpSpPr>
      <p:sp>
        <p:nvSpPr>
          <p:cNvPr id="747" name="Google Shape;747;p64"/>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48" name="Google Shape;748;p64"/>
          <p:cNvSpPr/>
          <p:nvPr/>
        </p:nvSpPr>
        <p:spPr>
          <a:xfrm rot="10800000">
            <a:off x="-362980" y="3653935"/>
            <a:ext cx="904200" cy="8037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4"/>
          <p:cNvSpPr/>
          <p:nvPr/>
        </p:nvSpPr>
        <p:spPr>
          <a:xfrm rot="10800000">
            <a:off x="957403" y="4628164"/>
            <a:ext cx="692100" cy="5304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4"/>
          <p:cNvSpPr/>
          <p:nvPr/>
        </p:nvSpPr>
        <p:spPr>
          <a:xfrm rot="-5400000">
            <a:off x="376663" y="3589200"/>
            <a:ext cx="232478" cy="26606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4"/>
          <p:cNvSpPr/>
          <p:nvPr/>
        </p:nvSpPr>
        <p:spPr>
          <a:xfrm rot="-5400000">
            <a:off x="1190718" y="4260285"/>
            <a:ext cx="140009" cy="159672"/>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4"/>
          <p:cNvSpPr/>
          <p:nvPr/>
        </p:nvSpPr>
        <p:spPr>
          <a:xfrm rot="-5400000">
            <a:off x="219500" y="3393571"/>
            <a:ext cx="125709" cy="143688"/>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4"/>
          <p:cNvSpPr/>
          <p:nvPr/>
        </p:nvSpPr>
        <p:spPr>
          <a:xfrm rot="-5400000">
            <a:off x="575176" y="4088017"/>
            <a:ext cx="232891" cy="1931394"/>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4"/>
          <p:cNvSpPr/>
          <p:nvPr/>
        </p:nvSpPr>
        <p:spPr>
          <a:xfrm rot="-5400000">
            <a:off x="734166" y="4453698"/>
            <a:ext cx="1123100" cy="634803"/>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4"/>
          <p:cNvSpPr/>
          <p:nvPr/>
        </p:nvSpPr>
        <p:spPr>
          <a:xfrm rot="-5400000">
            <a:off x="-309258" y="3340718"/>
            <a:ext cx="787810" cy="445370"/>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4"/>
          <p:cNvSpPr/>
          <p:nvPr/>
        </p:nvSpPr>
        <p:spPr>
          <a:xfrm rot="10800000">
            <a:off x="-425984" y="4381095"/>
            <a:ext cx="1431600" cy="461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4"/>
          <p:cNvSpPr/>
          <p:nvPr/>
        </p:nvSpPr>
        <p:spPr>
          <a:xfrm rot="10800000">
            <a:off x="-457248" y="4725651"/>
            <a:ext cx="875700" cy="4356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4"/>
          <p:cNvSpPr/>
          <p:nvPr/>
        </p:nvSpPr>
        <p:spPr>
          <a:xfrm rot="10800000">
            <a:off x="430548" y="3817800"/>
            <a:ext cx="522300" cy="4650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4"/>
          <p:cNvSpPr/>
          <p:nvPr/>
        </p:nvSpPr>
        <p:spPr>
          <a:xfrm rot="10800000">
            <a:off x="7677159" y="-859215"/>
            <a:ext cx="2942065" cy="1678939"/>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4"/>
          <p:cNvSpPr/>
          <p:nvPr/>
        </p:nvSpPr>
        <p:spPr>
          <a:xfrm rot="10800000">
            <a:off x="8378914" y="257189"/>
            <a:ext cx="304034" cy="347488"/>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_1_1_1_1">
    <p:spTree>
      <p:nvGrpSpPr>
        <p:cNvPr id="761" name="Shape 761"/>
        <p:cNvGrpSpPr/>
        <p:nvPr/>
      </p:nvGrpSpPr>
      <p:grpSpPr>
        <a:xfrm>
          <a:off x="0" y="0"/>
          <a:ext cx="0" cy="0"/>
          <a:chOff x="0" y="0"/>
          <a:chExt cx="0" cy="0"/>
        </a:xfrm>
      </p:grpSpPr>
      <p:sp>
        <p:nvSpPr>
          <p:cNvPr id="762" name="Google Shape;762;p65"/>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3" name="Google Shape;763;p65"/>
          <p:cNvSpPr txBox="1"/>
          <p:nvPr>
            <p:ph idx="1" type="subTitle"/>
          </p:nvPr>
        </p:nvSpPr>
        <p:spPr>
          <a:xfrm>
            <a:off x="1101000" y="1885950"/>
            <a:ext cx="3051900" cy="141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4" name="Google Shape;764;p65"/>
          <p:cNvSpPr/>
          <p:nvPr/>
        </p:nvSpPr>
        <p:spPr>
          <a:xfrm rot="-5400000">
            <a:off x="598924"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5"/>
          <p:cNvSpPr/>
          <p:nvPr/>
        </p:nvSpPr>
        <p:spPr>
          <a:xfrm rot="-5400000">
            <a:off x="-183426"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5"/>
          <p:cNvSpPr/>
          <p:nvPr/>
        </p:nvSpPr>
        <p:spPr>
          <a:xfrm>
            <a:off x="1920048"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5"/>
          <p:cNvSpPr/>
          <p:nvPr/>
        </p:nvSpPr>
        <p:spPr>
          <a:xfrm>
            <a:off x="1773020"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5"/>
          <p:cNvSpPr/>
          <p:nvPr/>
        </p:nvSpPr>
        <p:spPr>
          <a:xfrm>
            <a:off x="703425"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5"/>
          <p:cNvSpPr/>
          <p:nvPr/>
        </p:nvSpPr>
        <p:spPr>
          <a:xfrm>
            <a:off x="2104716"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5"/>
          <p:cNvSpPr/>
          <p:nvPr/>
        </p:nvSpPr>
        <p:spPr>
          <a:xfrm>
            <a:off x="-109274"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5"/>
          <p:cNvSpPr/>
          <p:nvPr/>
        </p:nvSpPr>
        <p:spPr>
          <a:xfrm>
            <a:off x="-283025"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5"/>
          <p:cNvSpPr/>
          <p:nvPr/>
        </p:nvSpPr>
        <p:spPr>
          <a:xfrm rot="-5400000">
            <a:off x="1281099"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5"/>
          <p:cNvSpPr/>
          <p:nvPr/>
        </p:nvSpPr>
        <p:spPr>
          <a:xfrm>
            <a:off x="1645947"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5"/>
          <p:cNvSpPr/>
          <p:nvPr/>
        </p:nvSpPr>
        <p:spPr>
          <a:xfrm rot="-5400000">
            <a:off x="-277776"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5"/>
          <p:cNvSpPr/>
          <p:nvPr/>
        </p:nvSpPr>
        <p:spPr>
          <a:xfrm rot="-5400000">
            <a:off x="-330187"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5"/>
          <p:cNvSpPr/>
          <p:nvPr/>
        </p:nvSpPr>
        <p:spPr>
          <a:xfrm rot="-5400000">
            <a:off x="808824"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_1_1_1_1">
    <p:spTree>
      <p:nvGrpSpPr>
        <p:cNvPr id="777" name="Shape 777"/>
        <p:cNvGrpSpPr/>
        <p:nvPr/>
      </p:nvGrpSpPr>
      <p:grpSpPr>
        <a:xfrm>
          <a:off x="0" y="0"/>
          <a:ext cx="0" cy="0"/>
          <a:chOff x="0" y="0"/>
          <a:chExt cx="0" cy="0"/>
        </a:xfrm>
      </p:grpSpPr>
      <p:sp>
        <p:nvSpPr>
          <p:cNvPr id="778" name="Google Shape;778;p66"/>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79" name="Google Shape;779;p66"/>
          <p:cNvSpPr/>
          <p:nvPr/>
        </p:nvSpPr>
        <p:spPr>
          <a:xfrm flipH="1" rot="5400000">
            <a:off x="7493498"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6"/>
          <p:cNvSpPr/>
          <p:nvPr/>
        </p:nvSpPr>
        <p:spPr>
          <a:xfrm flipH="1" rot="5400000">
            <a:off x="8502648"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6"/>
          <p:cNvSpPr/>
          <p:nvPr/>
        </p:nvSpPr>
        <p:spPr>
          <a:xfrm flipH="1">
            <a:off x="6279700"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6"/>
          <p:cNvSpPr/>
          <p:nvPr/>
        </p:nvSpPr>
        <p:spPr>
          <a:xfrm flipH="1">
            <a:off x="7037711"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6"/>
          <p:cNvSpPr/>
          <p:nvPr/>
        </p:nvSpPr>
        <p:spPr>
          <a:xfrm flipH="1">
            <a:off x="8206184"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flipH="1">
            <a:off x="6820184"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flipH="1">
            <a:off x="8919565"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6"/>
          <p:cNvSpPr/>
          <p:nvPr/>
        </p:nvSpPr>
        <p:spPr>
          <a:xfrm flipH="1">
            <a:off x="8141407"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6"/>
          <p:cNvSpPr/>
          <p:nvPr/>
        </p:nvSpPr>
        <p:spPr>
          <a:xfrm flipH="1" rot="5400000">
            <a:off x="7087623"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6"/>
          <p:cNvSpPr/>
          <p:nvPr/>
        </p:nvSpPr>
        <p:spPr>
          <a:xfrm flipH="1">
            <a:off x="6570955"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6"/>
          <p:cNvSpPr/>
          <p:nvPr/>
        </p:nvSpPr>
        <p:spPr>
          <a:xfrm flipH="1" rot="5400000">
            <a:off x="7806198"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6"/>
          <p:cNvSpPr/>
          <p:nvPr/>
        </p:nvSpPr>
        <p:spPr>
          <a:xfrm flipH="1" rot="5400000">
            <a:off x="8453209"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flipH="1" rot="5400000">
            <a:off x="7691898"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txBox="1"/>
          <p:nvPr>
            <p:ph idx="1" type="subTitle"/>
          </p:nvPr>
        </p:nvSpPr>
        <p:spPr>
          <a:xfrm>
            <a:off x="5253900" y="1885950"/>
            <a:ext cx="3051900" cy="141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9">
    <p:spTree>
      <p:nvGrpSpPr>
        <p:cNvPr id="793" name="Shape 793"/>
        <p:cNvGrpSpPr/>
        <p:nvPr/>
      </p:nvGrpSpPr>
      <p:grpSpPr>
        <a:xfrm>
          <a:off x="0" y="0"/>
          <a:ext cx="0" cy="0"/>
          <a:chOff x="0" y="0"/>
          <a:chExt cx="0" cy="0"/>
        </a:xfrm>
      </p:grpSpPr>
      <p:sp>
        <p:nvSpPr>
          <p:cNvPr id="794" name="Google Shape;794;p67"/>
          <p:cNvSpPr/>
          <p:nvPr/>
        </p:nvSpPr>
        <p:spPr>
          <a:xfrm>
            <a:off x="-38100" y="838200"/>
            <a:ext cx="9182100" cy="329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7"/>
          <p:cNvSpPr txBox="1"/>
          <p:nvPr>
            <p:ph type="ctrTitle"/>
          </p:nvPr>
        </p:nvSpPr>
        <p:spPr>
          <a:xfrm>
            <a:off x="747450" y="1056600"/>
            <a:ext cx="4815300" cy="2763600"/>
          </a:xfrm>
          <a:prstGeom prst="rect">
            <a:avLst/>
          </a:prstGeom>
        </p:spPr>
        <p:txBody>
          <a:bodyPr anchorCtr="0" anchor="b" bIns="91425" lIns="91425" spcFirstLastPara="1" rIns="91425" wrap="square" tIns="0">
            <a:noAutofit/>
          </a:bodyPr>
          <a:lstStyle>
            <a:lvl1pPr lvl="0" rtl="0">
              <a:lnSpc>
                <a:spcPct val="90000"/>
              </a:lnSpc>
              <a:spcBef>
                <a:spcPts val="0"/>
              </a:spcBef>
              <a:spcAft>
                <a:spcPts val="0"/>
              </a:spcAft>
              <a:buClr>
                <a:schemeClr val="lt2"/>
              </a:buClr>
              <a:buSzPts val="8300"/>
              <a:buNone/>
              <a:defRPr sz="8300">
                <a:solidFill>
                  <a:schemeClr val="lt2"/>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796" name="Google Shape;796;p67"/>
          <p:cNvSpPr/>
          <p:nvPr/>
        </p:nvSpPr>
        <p:spPr>
          <a:xfrm rot="5400000">
            <a:off x="7702605" y="327998"/>
            <a:ext cx="1846110" cy="1058814"/>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7"/>
          <p:cNvSpPr/>
          <p:nvPr/>
        </p:nvSpPr>
        <p:spPr>
          <a:xfrm>
            <a:off x="8123636" y="214382"/>
            <a:ext cx="1409100" cy="12480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7"/>
          <p:cNvSpPr/>
          <p:nvPr/>
        </p:nvSpPr>
        <p:spPr>
          <a:xfrm flipH="1" rot="1825991">
            <a:off x="8401661" y="1367537"/>
            <a:ext cx="723684" cy="412078"/>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7"/>
          <p:cNvSpPr/>
          <p:nvPr/>
        </p:nvSpPr>
        <p:spPr>
          <a:xfrm>
            <a:off x="-2464873" y="3773130"/>
            <a:ext cx="4884228" cy="2787254"/>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7"/>
          <p:cNvSpPr/>
          <p:nvPr/>
        </p:nvSpPr>
        <p:spPr>
          <a:xfrm>
            <a:off x="1090348" y="4325273"/>
            <a:ext cx="509854" cy="582766"/>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801" name="Shape 801"/>
        <p:cNvGrpSpPr/>
        <p:nvPr/>
      </p:nvGrpSpPr>
      <p:grpSpPr>
        <a:xfrm>
          <a:off x="0" y="0"/>
          <a:ext cx="0" cy="0"/>
          <a:chOff x="0" y="0"/>
          <a:chExt cx="0" cy="0"/>
        </a:xfrm>
      </p:grpSpPr>
      <p:sp>
        <p:nvSpPr>
          <p:cNvPr id="802" name="Google Shape;802;p68"/>
          <p:cNvSpPr txBox="1"/>
          <p:nvPr>
            <p:ph type="title"/>
          </p:nvPr>
        </p:nvSpPr>
        <p:spPr>
          <a:xfrm>
            <a:off x="882550" y="1996500"/>
            <a:ext cx="4071000" cy="111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3" name="Google Shape;803;p68"/>
          <p:cNvSpPr txBox="1"/>
          <p:nvPr>
            <p:ph idx="1" type="subTitle"/>
          </p:nvPr>
        </p:nvSpPr>
        <p:spPr>
          <a:xfrm>
            <a:off x="1100800" y="3116400"/>
            <a:ext cx="3634500" cy="11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2">
    <p:spTree>
      <p:nvGrpSpPr>
        <p:cNvPr id="804" name="Shape 804"/>
        <p:cNvGrpSpPr/>
        <p:nvPr/>
      </p:nvGrpSpPr>
      <p:grpSpPr>
        <a:xfrm>
          <a:off x="0" y="0"/>
          <a:ext cx="0" cy="0"/>
          <a:chOff x="0" y="0"/>
          <a:chExt cx="0" cy="0"/>
        </a:xfrm>
      </p:grpSpPr>
      <p:sp>
        <p:nvSpPr>
          <p:cNvPr id="805" name="Google Shape;805;p69"/>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06" name="Google Shape;806;p69"/>
          <p:cNvSpPr/>
          <p:nvPr/>
        </p:nvSpPr>
        <p:spPr>
          <a:xfrm rot="-5400000">
            <a:off x="8319527" y="413775"/>
            <a:ext cx="1650600" cy="14652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9"/>
          <p:cNvSpPr/>
          <p:nvPr/>
        </p:nvSpPr>
        <p:spPr>
          <a:xfrm>
            <a:off x="8613704" y="1678420"/>
            <a:ext cx="248287" cy="284155"/>
          </a:xfrm>
          <a:custGeom>
            <a:rect b="b" l="l" r="r" t="t"/>
            <a:pathLst>
              <a:path extrusionOk="0" h="7740" w="6763">
                <a:moveTo>
                  <a:pt x="6763" y="1"/>
                </a:moveTo>
                <a:lnTo>
                  <a:pt x="0" y="3918"/>
                </a:lnTo>
                <a:lnTo>
                  <a:pt x="6763" y="7740"/>
                </a:lnTo>
                <a:lnTo>
                  <a:pt x="676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9"/>
          <p:cNvSpPr/>
          <p:nvPr/>
        </p:nvSpPr>
        <p:spPr>
          <a:xfrm rot="-5400000">
            <a:off x="7876306" y="389198"/>
            <a:ext cx="1156800" cy="58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9"/>
          <p:cNvSpPr/>
          <p:nvPr/>
        </p:nvSpPr>
        <p:spPr>
          <a:xfrm flipH="1" rot="-3539163">
            <a:off x="7800471" y="-342745"/>
            <a:ext cx="1874699" cy="105689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9"/>
          <p:cNvSpPr/>
          <p:nvPr/>
        </p:nvSpPr>
        <p:spPr>
          <a:xfrm flipH="1" rot="10800000">
            <a:off x="-7644" y="4382989"/>
            <a:ext cx="1326127" cy="760509"/>
          </a:xfrm>
          <a:custGeom>
            <a:rect b="b" l="l" r="r" t="t"/>
            <a:pathLst>
              <a:path extrusionOk="0" h="29719" w="51817">
                <a:moveTo>
                  <a:pt x="1" y="1"/>
                </a:moveTo>
                <a:lnTo>
                  <a:pt x="1" y="29719"/>
                </a:lnTo>
                <a:lnTo>
                  <a:pt x="518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9"/>
          <p:cNvSpPr/>
          <p:nvPr/>
        </p:nvSpPr>
        <p:spPr>
          <a:xfrm flipH="1">
            <a:off x="241896" y="4492420"/>
            <a:ext cx="333872" cy="38146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9"/>
          <p:cNvSpPr txBox="1"/>
          <p:nvPr>
            <p:ph idx="1" type="body"/>
          </p:nvPr>
        </p:nvSpPr>
        <p:spPr>
          <a:xfrm>
            <a:off x="1652750" y="1246850"/>
            <a:ext cx="2133300" cy="3524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200">
                <a:latin typeface="Barlow Semi Condensed"/>
                <a:ea typeface="Barlow Semi Condensed"/>
                <a:cs typeface="Barlow Semi Condensed"/>
                <a:sym typeface="Barlow Semi Condensed"/>
              </a:defRPr>
            </a:lvl1pPr>
            <a:lvl2pPr indent="-317500" lvl="1" marL="914400" rtl="0">
              <a:spcBef>
                <a:spcPts val="1600"/>
              </a:spcBef>
              <a:spcAft>
                <a:spcPts val="0"/>
              </a:spcAft>
              <a:buSzPts val="1400"/>
              <a:buChar char="○"/>
              <a:defRPr>
                <a:latin typeface="Barlow Semi Condensed"/>
                <a:ea typeface="Barlow Semi Condensed"/>
                <a:cs typeface="Barlow Semi Condensed"/>
                <a:sym typeface="Barlow Semi Condensed"/>
              </a:defRPr>
            </a:lvl2pPr>
            <a:lvl3pPr indent="-317500" lvl="2" marL="1371600" rtl="0">
              <a:spcBef>
                <a:spcPts val="1600"/>
              </a:spcBef>
              <a:spcAft>
                <a:spcPts val="0"/>
              </a:spcAft>
              <a:buSzPts val="1400"/>
              <a:buChar char="■"/>
              <a:defRPr>
                <a:latin typeface="Barlow Semi Condensed"/>
                <a:ea typeface="Barlow Semi Condensed"/>
                <a:cs typeface="Barlow Semi Condensed"/>
                <a:sym typeface="Barlow Semi Condensed"/>
              </a:defRPr>
            </a:lvl3pPr>
            <a:lvl4pPr indent="-317500" lvl="3" marL="1828800" rtl="0">
              <a:spcBef>
                <a:spcPts val="1600"/>
              </a:spcBef>
              <a:spcAft>
                <a:spcPts val="0"/>
              </a:spcAft>
              <a:buSzPts val="1400"/>
              <a:buChar char="●"/>
              <a:defRPr>
                <a:latin typeface="Barlow Semi Condensed"/>
                <a:ea typeface="Barlow Semi Condensed"/>
                <a:cs typeface="Barlow Semi Condensed"/>
                <a:sym typeface="Barlow Semi Condensed"/>
              </a:defRPr>
            </a:lvl4pPr>
            <a:lvl5pPr indent="-317500" lvl="4" marL="2286000" rtl="0">
              <a:spcBef>
                <a:spcPts val="1600"/>
              </a:spcBef>
              <a:spcAft>
                <a:spcPts val="0"/>
              </a:spcAft>
              <a:buSzPts val="1400"/>
              <a:buChar char="○"/>
              <a:defRPr>
                <a:latin typeface="Barlow Semi Condensed"/>
                <a:ea typeface="Barlow Semi Condensed"/>
                <a:cs typeface="Barlow Semi Condensed"/>
                <a:sym typeface="Barlow Semi Condensed"/>
              </a:defRPr>
            </a:lvl5pPr>
            <a:lvl6pPr indent="-317500" lvl="5" marL="2743200" rtl="0">
              <a:spcBef>
                <a:spcPts val="1600"/>
              </a:spcBef>
              <a:spcAft>
                <a:spcPts val="0"/>
              </a:spcAft>
              <a:buSzPts val="1400"/>
              <a:buChar char="■"/>
              <a:defRPr>
                <a:latin typeface="Barlow Semi Condensed"/>
                <a:ea typeface="Barlow Semi Condensed"/>
                <a:cs typeface="Barlow Semi Condensed"/>
                <a:sym typeface="Barlow Semi Condensed"/>
              </a:defRPr>
            </a:lvl6pPr>
            <a:lvl7pPr indent="-317500" lvl="6" marL="3200400" rtl="0">
              <a:spcBef>
                <a:spcPts val="1600"/>
              </a:spcBef>
              <a:spcAft>
                <a:spcPts val="0"/>
              </a:spcAft>
              <a:buSzPts val="1400"/>
              <a:buChar char="●"/>
              <a:defRPr>
                <a:latin typeface="Barlow Semi Condensed"/>
                <a:ea typeface="Barlow Semi Condensed"/>
                <a:cs typeface="Barlow Semi Condensed"/>
                <a:sym typeface="Barlow Semi Condensed"/>
              </a:defRPr>
            </a:lvl7pPr>
            <a:lvl8pPr indent="-317500" lvl="7" marL="3657600" rtl="0">
              <a:spcBef>
                <a:spcPts val="1600"/>
              </a:spcBef>
              <a:spcAft>
                <a:spcPts val="0"/>
              </a:spcAft>
              <a:buSzPts val="1400"/>
              <a:buChar char="○"/>
              <a:defRPr>
                <a:latin typeface="Barlow Semi Condensed"/>
                <a:ea typeface="Barlow Semi Condensed"/>
                <a:cs typeface="Barlow Semi Condensed"/>
                <a:sym typeface="Barlow Semi Condensed"/>
              </a:defRPr>
            </a:lvl8pPr>
            <a:lvl9pPr indent="-317500" lvl="8" marL="41148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p:txBody>
      </p:sp>
      <p:sp>
        <p:nvSpPr>
          <p:cNvPr id="813" name="Google Shape;813;p69"/>
          <p:cNvSpPr txBox="1"/>
          <p:nvPr>
            <p:ph idx="2" type="body"/>
          </p:nvPr>
        </p:nvSpPr>
        <p:spPr>
          <a:xfrm>
            <a:off x="4296525" y="1246850"/>
            <a:ext cx="3190200" cy="3524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200">
                <a:latin typeface="Barlow Semi Condensed"/>
                <a:ea typeface="Barlow Semi Condensed"/>
                <a:cs typeface="Barlow Semi Condensed"/>
                <a:sym typeface="Barlow Semi Condensed"/>
              </a:defRPr>
            </a:lvl1pPr>
            <a:lvl2pPr indent="-317500" lvl="1" marL="914400" rtl="0">
              <a:spcBef>
                <a:spcPts val="1600"/>
              </a:spcBef>
              <a:spcAft>
                <a:spcPts val="0"/>
              </a:spcAft>
              <a:buSzPts val="1400"/>
              <a:buChar char="○"/>
              <a:defRPr>
                <a:latin typeface="Barlow Semi Condensed"/>
                <a:ea typeface="Barlow Semi Condensed"/>
                <a:cs typeface="Barlow Semi Condensed"/>
                <a:sym typeface="Barlow Semi Condensed"/>
              </a:defRPr>
            </a:lvl2pPr>
            <a:lvl3pPr indent="-317500" lvl="2" marL="1371600" rtl="0">
              <a:spcBef>
                <a:spcPts val="1600"/>
              </a:spcBef>
              <a:spcAft>
                <a:spcPts val="0"/>
              </a:spcAft>
              <a:buSzPts val="1400"/>
              <a:buChar char="■"/>
              <a:defRPr>
                <a:latin typeface="Barlow Semi Condensed"/>
                <a:ea typeface="Barlow Semi Condensed"/>
                <a:cs typeface="Barlow Semi Condensed"/>
                <a:sym typeface="Barlow Semi Condensed"/>
              </a:defRPr>
            </a:lvl3pPr>
            <a:lvl4pPr indent="-317500" lvl="3" marL="1828800" rtl="0">
              <a:spcBef>
                <a:spcPts val="1600"/>
              </a:spcBef>
              <a:spcAft>
                <a:spcPts val="0"/>
              </a:spcAft>
              <a:buSzPts val="1400"/>
              <a:buChar char="●"/>
              <a:defRPr>
                <a:latin typeface="Barlow Semi Condensed"/>
                <a:ea typeface="Barlow Semi Condensed"/>
                <a:cs typeface="Barlow Semi Condensed"/>
                <a:sym typeface="Barlow Semi Condensed"/>
              </a:defRPr>
            </a:lvl4pPr>
            <a:lvl5pPr indent="-317500" lvl="4" marL="2286000" rtl="0">
              <a:spcBef>
                <a:spcPts val="1600"/>
              </a:spcBef>
              <a:spcAft>
                <a:spcPts val="0"/>
              </a:spcAft>
              <a:buSzPts val="1400"/>
              <a:buChar char="○"/>
              <a:defRPr>
                <a:latin typeface="Barlow Semi Condensed"/>
                <a:ea typeface="Barlow Semi Condensed"/>
                <a:cs typeface="Barlow Semi Condensed"/>
                <a:sym typeface="Barlow Semi Condensed"/>
              </a:defRPr>
            </a:lvl5pPr>
            <a:lvl6pPr indent="-317500" lvl="5" marL="2743200" rtl="0">
              <a:spcBef>
                <a:spcPts val="1600"/>
              </a:spcBef>
              <a:spcAft>
                <a:spcPts val="0"/>
              </a:spcAft>
              <a:buSzPts val="1400"/>
              <a:buChar char="■"/>
              <a:defRPr>
                <a:latin typeface="Barlow Semi Condensed"/>
                <a:ea typeface="Barlow Semi Condensed"/>
                <a:cs typeface="Barlow Semi Condensed"/>
                <a:sym typeface="Barlow Semi Condensed"/>
              </a:defRPr>
            </a:lvl6pPr>
            <a:lvl7pPr indent="-317500" lvl="6" marL="3200400" rtl="0">
              <a:spcBef>
                <a:spcPts val="1600"/>
              </a:spcBef>
              <a:spcAft>
                <a:spcPts val="0"/>
              </a:spcAft>
              <a:buSzPts val="1400"/>
              <a:buChar char="●"/>
              <a:defRPr>
                <a:latin typeface="Barlow Semi Condensed"/>
                <a:ea typeface="Barlow Semi Condensed"/>
                <a:cs typeface="Barlow Semi Condensed"/>
                <a:sym typeface="Barlow Semi Condensed"/>
              </a:defRPr>
            </a:lvl7pPr>
            <a:lvl8pPr indent="-317500" lvl="7" marL="3657600" rtl="0">
              <a:spcBef>
                <a:spcPts val="1600"/>
              </a:spcBef>
              <a:spcAft>
                <a:spcPts val="0"/>
              </a:spcAft>
              <a:buSzPts val="1400"/>
              <a:buChar char="○"/>
              <a:defRPr>
                <a:latin typeface="Barlow Semi Condensed"/>
                <a:ea typeface="Barlow Semi Condensed"/>
                <a:cs typeface="Barlow Semi Condensed"/>
                <a:sym typeface="Barlow Semi Condensed"/>
              </a:defRPr>
            </a:lvl8pPr>
            <a:lvl9pPr indent="-317500" lvl="8" marL="41148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814" name="Shape 814"/>
        <p:cNvGrpSpPr/>
        <p:nvPr/>
      </p:nvGrpSpPr>
      <p:grpSpPr>
        <a:xfrm>
          <a:off x="0" y="0"/>
          <a:ext cx="0" cy="0"/>
          <a:chOff x="0" y="0"/>
          <a:chExt cx="0" cy="0"/>
        </a:xfrm>
      </p:grpSpPr>
      <p:grpSp>
        <p:nvGrpSpPr>
          <p:cNvPr id="815" name="Google Shape;815;p70"/>
          <p:cNvGrpSpPr/>
          <p:nvPr/>
        </p:nvGrpSpPr>
        <p:grpSpPr>
          <a:xfrm>
            <a:off x="-487790" y="2270002"/>
            <a:ext cx="2261043" cy="3062648"/>
            <a:chOff x="2505100" y="1079377"/>
            <a:chExt cx="2261043" cy="3062648"/>
          </a:xfrm>
        </p:grpSpPr>
        <p:sp>
          <p:nvSpPr>
            <p:cNvPr id="816" name="Google Shape;816;p70"/>
            <p:cNvSpPr/>
            <p:nvPr/>
          </p:nvSpPr>
          <p:spPr>
            <a:xfrm rot="10800000">
              <a:off x="2605775" y="2346875"/>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0"/>
            <p:cNvSpPr/>
            <p:nvPr/>
          </p:nvSpPr>
          <p:spPr>
            <a:xfrm rot="10800000">
              <a:off x="4017653" y="3388875"/>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0"/>
            <p:cNvSpPr/>
            <p:nvPr/>
          </p:nvSpPr>
          <p:spPr>
            <a:xfrm rot="-5400000">
              <a:off x="2554260" y="1263642"/>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0"/>
            <p:cNvSpPr/>
            <p:nvPr/>
          </p:nvSpPr>
          <p:spPr>
            <a:xfrm rot="-5400000">
              <a:off x="3396716" y="1819432"/>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0"/>
            <p:cNvSpPr/>
            <p:nvPr/>
          </p:nvSpPr>
          <p:spPr>
            <a:xfrm rot="-5400000">
              <a:off x="4267178" y="2995348"/>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0"/>
            <p:cNvSpPr/>
            <p:nvPr/>
          </p:nvSpPr>
          <p:spPr>
            <a:xfrm rot="-5400000">
              <a:off x="3228663" y="1610249"/>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0"/>
            <p:cNvSpPr/>
            <p:nvPr/>
          </p:nvSpPr>
          <p:spPr>
            <a:xfrm rot="-5400000">
              <a:off x="3608999" y="2811129"/>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0"/>
            <p:cNvSpPr/>
            <p:nvPr/>
          </p:nvSpPr>
          <p:spPr>
            <a:xfrm rot="-5400000">
              <a:off x="3778986" y="3202154"/>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0"/>
            <p:cNvSpPr/>
            <p:nvPr/>
          </p:nvSpPr>
          <p:spPr>
            <a:xfrm rot="10800000">
              <a:off x="2805075" y="205890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0"/>
            <p:cNvSpPr/>
            <p:nvPr/>
          </p:nvSpPr>
          <p:spPr>
            <a:xfrm rot="-5400000">
              <a:off x="2663249" y="1553733"/>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0"/>
            <p:cNvSpPr/>
            <p:nvPr/>
          </p:nvSpPr>
          <p:spPr>
            <a:xfrm rot="10800000">
              <a:off x="2538350" y="312442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0"/>
            <p:cNvSpPr/>
            <p:nvPr/>
          </p:nvSpPr>
          <p:spPr>
            <a:xfrm rot="10800000">
              <a:off x="2505100" y="3492849"/>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0"/>
            <p:cNvSpPr/>
            <p:nvPr/>
          </p:nvSpPr>
          <p:spPr>
            <a:xfrm rot="10800000">
              <a:off x="3454225" y="2522325"/>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70"/>
          <p:cNvGrpSpPr/>
          <p:nvPr/>
        </p:nvGrpSpPr>
        <p:grpSpPr>
          <a:xfrm rot="10800000">
            <a:off x="7372375" y="-187448"/>
            <a:ext cx="2261043" cy="3062648"/>
            <a:chOff x="2505100" y="1079377"/>
            <a:chExt cx="2261043" cy="3062648"/>
          </a:xfrm>
        </p:grpSpPr>
        <p:sp>
          <p:nvSpPr>
            <p:cNvPr id="830" name="Google Shape;830;p70"/>
            <p:cNvSpPr/>
            <p:nvPr/>
          </p:nvSpPr>
          <p:spPr>
            <a:xfrm rot="10800000">
              <a:off x="2605775" y="2346875"/>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0"/>
            <p:cNvSpPr/>
            <p:nvPr/>
          </p:nvSpPr>
          <p:spPr>
            <a:xfrm rot="10800000">
              <a:off x="4017653" y="3388875"/>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0"/>
            <p:cNvSpPr/>
            <p:nvPr/>
          </p:nvSpPr>
          <p:spPr>
            <a:xfrm rot="-5400000">
              <a:off x="2554260" y="1263642"/>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0"/>
            <p:cNvSpPr/>
            <p:nvPr/>
          </p:nvSpPr>
          <p:spPr>
            <a:xfrm rot="-5400000">
              <a:off x="3396716" y="1819432"/>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0"/>
            <p:cNvSpPr/>
            <p:nvPr/>
          </p:nvSpPr>
          <p:spPr>
            <a:xfrm rot="-5400000">
              <a:off x="4267178" y="2995348"/>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0"/>
            <p:cNvSpPr/>
            <p:nvPr/>
          </p:nvSpPr>
          <p:spPr>
            <a:xfrm rot="-5400000">
              <a:off x="3228663" y="1610249"/>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0"/>
            <p:cNvSpPr/>
            <p:nvPr/>
          </p:nvSpPr>
          <p:spPr>
            <a:xfrm rot="-5400000">
              <a:off x="3608999" y="2811129"/>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0"/>
            <p:cNvSpPr/>
            <p:nvPr/>
          </p:nvSpPr>
          <p:spPr>
            <a:xfrm rot="-5400000">
              <a:off x="3778986" y="3202154"/>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0"/>
            <p:cNvSpPr/>
            <p:nvPr/>
          </p:nvSpPr>
          <p:spPr>
            <a:xfrm rot="10800000">
              <a:off x="2805075" y="205890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0"/>
            <p:cNvSpPr/>
            <p:nvPr/>
          </p:nvSpPr>
          <p:spPr>
            <a:xfrm rot="-5400000">
              <a:off x="2663249" y="1553733"/>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0"/>
            <p:cNvSpPr/>
            <p:nvPr/>
          </p:nvSpPr>
          <p:spPr>
            <a:xfrm rot="10800000">
              <a:off x="2538350" y="312442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0"/>
            <p:cNvSpPr/>
            <p:nvPr/>
          </p:nvSpPr>
          <p:spPr>
            <a:xfrm rot="10800000">
              <a:off x="2505100" y="3492849"/>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0"/>
            <p:cNvSpPr/>
            <p:nvPr/>
          </p:nvSpPr>
          <p:spPr>
            <a:xfrm rot="10800000">
              <a:off x="3454225" y="2522325"/>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1388100" y="1519725"/>
            <a:ext cx="6367800" cy="1355700"/>
          </a:xfrm>
          <a:prstGeom prst="rect">
            <a:avLst/>
          </a:prstGeom>
        </p:spPr>
        <p:txBody>
          <a:bodyPr anchorCtr="0" anchor="ctr" bIns="0" lIns="91425" spcFirstLastPara="1" rIns="91425" wrap="square" tIns="0">
            <a:noAutofit/>
          </a:bodyPr>
          <a:lstStyle>
            <a:lvl1pPr lvl="0" rtl="0" algn="ctr">
              <a:spcBef>
                <a:spcPts val="0"/>
              </a:spcBef>
              <a:spcAft>
                <a:spcPts val="0"/>
              </a:spcAft>
              <a:buClr>
                <a:schemeClr val="lt2"/>
              </a:buClr>
              <a:buSzPts val="4800"/>
              <a:buNone/>
              <a:defRPr sz="9600">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6" name="Google Shape;66;p8"/>
          <p:cNvSpPr txBox="1"/>
          <p:nvPr>
            <p:ph idx="1" type="subTitle"/>
          </p:nvPr>
        </p:nvSpPr>
        <p:spPr>
          <a:xfrm>
            <a:off x="2369700" y="2916825"/>
            <a:ext cx="4404600" cy="960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800"/>
              <a:buNone/>
              <a:defRPr sz="1800"/>
            </a:lvl1pPr>
            <a:lvl2pPr lvl="1" rtl="0">
              <a:lnSpc>
                <a:spcPct val="100000"/>
              </a:lnSpc>
              <a:spcBef>
                <a:spcPts val="0"/>
              </a:spcBef>
              <a:spcAft>
                <a:spcPts val="0"/>
              </a:spcAft>
              <a:buSzPts val="1400"/>
              <a:buNone/>
              <a:defRPr>
                <a:latin typeface="Montserrat Medium"/>
                <a:ea typeface="Montserrat Medium"/>
                <a:cs typeface="Montserrat Medium"/>
                <a:sym typeface="Montserrat Medium"/>
              </a:defRPr>
            </a:lvl2pPr>
            <a:lvl3pPr lvl="2" rtl="0">
              <a:lnSpc>
                <a:spcPct val="100000"/>
              </a:lnSpc>
              <a:spcBef>
                <a:spcPts val="1600"/>
              </a:spcBef>
              <a:spcAft>
                <a:spcPts val="0"/>
              </a:spcAft>
              <a:buSzPts val="1400"/>
              <a:buNone/>
              <a:defRPr>
                <a:latin typeface="Montserrat Medium"/>
                <a:ea typeface="Montserrat Medium"/>
                <a:cs typeface="Montserrat Medium"/>
                <a:sym typeface="Montserrat Medium"/>
              </a:defRPr>
            </a:lvl3pPr>
            <a:lvl4pPr lvl="3" rtl="0">
              <a:lnSpc>
                <a:spcPct val="100000"/>
              </a:lnSpc>
              <a:spcBef>
                <a:spcPts val="1600"/>
              </a:spcBef>
              <a:spcAft>
                <a:spcPts val="0"/>
              </a:spcAft>
              <a:buSzPts val="1400"/>
              <a:buNone/>
              <a:defRPr>
                <a:latin typeface="Montserrat Medium"/>
                <a:ea typeface="Montserrat Medium"/>
                <a:cs typeface="Montserrat Medium"/>
                <a:sym typeface="Montserrat Medium"/>
              </a:defRPr>
            </a:lvl4pPr>
            <a:lvl5pPr lvl="4" rtl="0">
              <a:lnSpc>
                <a:spcPct val="100000"/>
              </a:lnSpc>
              <a:spcBef>
                <a:spcPts val="1600"/>
              </a:spcBef>
              <a:spcAft>
                <a:spcPts val="0"/>
              </a:spcAft>
              <a:buSzPts val="1400"/>
              <a:buNone/>
              <a:defRPr>
                <a:latin typeface="Montserrat Medium"/>
                <a:ea typeface="Montserrat Medium"/>
                <a:cs typeface="Montserrat Medium"/>
                <a:sym typeface="Montserrat Medium"/>
              </a:defRPr>
            </a:lvl5pPr>
            <a:lvl6pPr lvl="5" rtl="0">
              <a:lnSpc>
                <a:spcPct val="100000"/>
              </a:lnSpc>
              <a:spcBef>
                <a:spcPts val="1600"/>
              </a:spcBef>
              <a:spcAft>
                <a:spcPts val="0"/>
              </a:spcAft>
              <a:buSzPts val="1400"/>
              <a:buNone/>
              <a:defRPr>
                <a:latin typeface="Montserrat Medium"/>
                <a:ea typeface="Montserrat Medium"/>
                <a:cs typeface="Montserrat Medium"/>
                <a:sym typeface="Montserrat Medium"/>
              </a:defRPr>
            </a:lvl6pPr>
            <a:lvl7pPr lvl="6" rtl="0">
              <a:lnSpc>
                <a:spcPct val="100000"/>
              </a:lnSpc>
              <a:spcBef>
                <a:spcPts val="1600"/>
              </a:spcBef>
              <a:spcAft>
                <a:spcPts val="0"/>
              </a:spcAft>
              <a:buSzPts val="1400"/>
              <a:buNone/>
              <a:defRPr>
                <a:latin typeface="Montserrat Medium"/>
                <a:ea typeface="Montserrat Medium"/>
                <a:cs typeface="Montserrat Medium"/>
                <a:sym typeface="Montserrat Medium"/>
              </a:defRPr>
            </a:lvl7pPr>
            <a:lvl8pPr lvl="7" rtl="0">
              <a:lnSpc>
                <a:spcPct val="100000"/>
              </a:lnSpc>
              <a:spcBef>
                <a:spcPts val="1600"/>
              </a:spcBef>
              <a:spcAft>
                <a:spcPts val="0"/>
              </a:spcAft>
              <a:buSzPts val="1400"/>
              <a:buNone/>
              <a:defRPr>
                <a:latin typeface="Montserrat Medium"/>
                <a:ea typeface="Montserrat Medium"/>
                <a:cs typeface="Montserrat Medium"/>
                <a:sym typeface="Montserrat Medium"/>
              </a:defRPr>
            </a:lvl8pPr>
            <a:lvl9pPr lvl="8" rtl="0">
              <a:lnSpc>
                <a:spcPct val="100000"/>
              </a:lnSpc>
              <a:spcBef>
                <a:spcPts val="1600"/>
              </a:spcBef>
              <a:spcAft>
                <a:spcPts val="1600"/>
              </a:spcAft>
              <a:buSzPts val="1400"/>
              <a:buNone/>
              <a:defRPr>
                <a:latin typeface="Montserrat Medium"/>
                <a:ea typeface="Montserrat Medium"/>
                <a:cs typeface="Montserrat Medium"/>
                <a:sym typeface="Montserrat Medium"/>
              </a:defRPr>
            </a:lvl9pPr>
          </a:lstStyle>
          <a:p/>
        </p:txBody>
      </p:sp>
      <p:grpSp>
        <p:nvGrpSpPr>
          <p:cNvPr id="67" name="Google Shape;67;p8"/>
          <p:cNvGrpSpPr/>
          <p:nvPr/>
        </p:nvGrpSpPr>
        <p:grpSpPr>
          <a:xfrm flipH="1">
            <a:off x="7369675" y="2271352"/>
            <a:ext cx="2261043" cy="3062648"/>
            <a:chOff x="-485750" y="2270002"/>
            <a:chExt cx="2261043" cy="3062648"/>
          </a:xfrm>
        </p:grpSpPr>
        <p:sp>
          <p:nvSpPr>
            <p:cNvPr id="68" name="Google Shape;68;p8"/>
            <p:cNvSpPr/>
            <p:nvPr/>
          </p:nvSpPr>
          <p:spPr>
            <a:xfrm rot="10800000">
              <a:off x="-385075" y="3537500"/>
              <a:ext cx="966900" cy="859500"/>
            </a:xfrm>
            <a:prstGeom prst="hexagon">
              <a:avLst>
                <a:gd fmla="val 28631"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rot="10800000">
              <a:off x="1026803" y="4579500"/>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rot="-5400000">
              <a:off x="-436590" y="2454267"/>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rot="-5400000">
              <a:off x="405866" y="3010057"/>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1276328" y="4185973"/>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237813" y="2800874"/>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618149" y="4001754"/>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788136" y="4392779"/>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10800000">
              <a:off x="-185775" y="3249525"/>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327601" y="2744358"/>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10800000">
              <a:off x="-452500" y="4315050"/>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10800000">
              <a:off x="-485750" y="4683474"/>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10800000">
              <a:off x="463375" y="371295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8"/>
          <p:cNvGrpSpPr/>
          <p:nvPr/>
        </p:nvGrpSpPr>
        <p:grpSpPr>
          <a:xfrm flipH="1" rot="10800000">
            <a:off x="-488450" y="-187223"/>
            <a:ext cx="2261043" cy="3062648"/>
            <a:chOff x="-485750" y="2270002"/>
            <a:chExt cx="2261043" cy="3062648"/>
          </a:xfrm>
        </p:grpSpPr>
        <p:sp>
          <p:nvSpPr>
            <p:cNvPr id="82" name="Google Shape;82;p8"/>
            <p:cNvSpPr/>
            <p:nvPr/>
          </p:nvSpPr>
          <p:spPr>
            <a:xfrm rot="10800000">
              <a:off x="-385075" y="353750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10800000">
              <a:off x="1026803" y="4579500"/>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436590" y="2454267"/>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405866" y="3010057"/>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1276328" y="4185973"/>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237813" y="2800874"/>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618149" y="4001754"/>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788136" y="4392779"/>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10800000">
              <a:off x="-185775" y="3249525"/>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rot="-5400000">
              <a:off x="-327601" y="2744358"/>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10800000">
              <a:off x="-452500" y="4315050"/>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rot="10800000">
              <a:off x="-485750" y="4683474"/>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10800000">
              <a:off x="463375" y="371295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txBox="1"/>
          <p:nvPr>
            <p:ph type="title"/>
          </p:nvPr>
        </p:nvSpPr>
        <p:spPr>
          <a:xfrm>
            <a:off x="718125" y="1545000"/>
            <a:ext cx="3503100" cy="493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4900"/>
              <a:buNone/>
              <a:defRPr sz="4100">
                <a:solidFill>
                  <a:schemeClr val="lt2"/>
                </a:solidFill>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97" name="Google Shape;97;p9"/>
          <p:cNvSpPr txBox="1"/>
          <p:nvPr>
            <p:ph idx="1" type="subTitle"/>
          </p:nvPr>
        </p:nvSpPr>
        <p:spPr>
          <a:xfrm>
            <a:off x="1199700" y="2245950"/>
            <a:ext cx="3021600" cy="12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300"/>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98" name="Google Shape;98;p9"/>
          <p:cNvSpPr/>
          <p:nvPr/>
        </p:nvSpPr>
        <p:spPr>
          <a:xfrm flipH="1">
            <a:off x="6381777" y="-275"/>
            <a:ext cx="2760421" cy="1583205"/>
          </a:xfrm>
          <a:custGeom>
            <a:rect b="b" l="l" r="r" t="t"/>
            <a:pathLst>
              <a:path extrusionOk="0" h="29719" w="51817">
                <a:moveTo>
                  <a:pt x="1" y="1"/>
                </a:moveTo>
                <a:lnTo>
                  <a:pt x="1" y="29719"/>
                </a:lnTo>
                <a:lnTo>
                  <a:pt x="518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5400000">
            <a:off x="7509411" y="526168"/>
            <a:ext cx="1846200" cy="723000"/>
          </a:xfrm>
          <a:prstGeom prst="homePlate">
            <a:avLst>
              <a:gd fmla="val 2760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3551567">
            <a:off x="6651766" y="-244298"/>
            <a:ext cx="1902168" cy="1075104"/>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rot="10800000">
            <a:off x="5" y="3941876"/>
            <a:ext cx="2095220" cy="1201613"/>
          </a:xfrm>
          <a:custGeom>
            <a:rect b="b" l="l" r="r" t="t"/>
            <a:pathLst>
              <a:path extrusionOk="0" h="29719" w="51817">
                <a:moveTo>
                  <a:pt x="1" y="1"/>
                </a:moveTo>
                <a:lnTo>
                  <a:pt x="1" y="29719"/>
                </a:lnTo>
                <a:lnTo>
                  <a:pt x="518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flipH="1">
            <a:off x="394274" y="4114800"/>
            <a:ext cx="527530" cy="60269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flipH="1" rot="-5400000">
            <a:off x="4557300" y="424125"/>
            <a:ext cx="4182300" cy="3315000"/>
          </a:xfrm>
          <a:prstGeom prst="homePlate">
            <a:avLst>
              <a:gd fmla="val 2913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txBox="1"/>
          <p:nvPr>
            <p:ph type="title"/>
          </p:nvPr>
        </p:nvSpPr>
        <p:spPr>
          <a:xfrm>
            <a:off x="5349750" y="469675"/>
            <a:ext cx="2597400" cy="249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3.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theme" Target="../theme/theme1.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4" name="Shape 424"/>
        <p:cNvGrpSpPr/>
        <p:nvPr/>
      </p:nvGrpSpPr>
      <p:grpSpPr>
        <a:xfrm>
          <a:off x="0" y="0"/>
          <a:ext cx="0" cy="0"/>
          <a:chOff x="0" y="0"/>
          <a:chExt cx="0" cy="0"/>
        </a:xfrm>
      </p:grpSpPr>
      <p:sp>
        <p:nvSpPr>
          <p:cNvPr id="425" name="Google Shape;425;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p:txBody>
      </p:sp>
      <p:sp>
        <p:nvSpPr>
          <p:cNvPr id="426" name="Google Shape;426;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2.png"/><Relationship Id="rId8"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71"/>
          <p:cNvSpPr txBox="1"/>
          <p:nvPr>
            <p:ph type="ctrTitle"/>
          </p:nvPr>
        </p:nvSpPr>
        <p:spPr>
          <a:xfrm>
            <a:off x="997500" y="1239750"/>
            <a:ext cx="4178100" cy="21846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9000">
                <a:solidFill>
                  <a:schemeClr val="lt2"/>
                </a:solidFill>
              </a:rPr>
              <a:t>AirDraw</a:t>
            </a:r>
            <a:endParaRPr sz="8300"/>
          </a:p>
          <a:p>
            <a:pPr indent="0" lvl="0" marL="0" rtl="0" algn="l">
              <a:spcBef>
                <a:spcPts val="0"/>
              </a:spcBef>
              <a:spcAft>
                <a:spcPts val="0"/>
              </a:spcAft>
              <a:buNone/>
            </a:pPr>
            <a:r>
              <a:rPr lang="en"/>
              <a:t>Final Demo</a:t>
            </a:r>
            <a:endParaRPr/>
          </a:p>
        </p:txBody>
      </p:sp>
      <p:sp>
        <p:nvSpPr>
          <p:cNvPr id="848" name="Google Shape;848;p71"/>
          <p:cNvSpPr txBox="1"/>
          <p:nvPr>
            <p:ph idx="1" type="subTitle"/>
          </p:nvPr>
        </p:nvSpPr>
        <p:spPr>
          <a:xfrm>
            <a:off x="997500" y="3457950"/>
            <a:ext cx="4363800" cy="4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ECE532 Group 1</a:t>
            </a:r>
            <a:endParaRPr/>
          </a:p>
        </p:txBody>
      </p:sp>
      <p:grpSp>
        <p:nvGrpSpPr>
          <p:cNvPr id="849" name="Google Shape;849;p71"/>
          <p:cNvGrpSpPr/>
          <p:nvPr/>
        </p:nvGrpSpPr>
        <p:grpSpPr>
          <a:xfrm>
            <a:off x="5535075" y="659815"/>
            <a:ext cx="3135386" cy="3496175"/>
            <a:chOff x="5790875" y="720353"/>
            <a:chExt cx="3135386" cy="3496175"/>
          </a:xfrm>
        </p:grpSpPr>
        <p:sp>
          <p:nvSpPr>
            <p:cNvPr id="850" name="Google Shape;850;p71"/>
            <p:cNvSpPr/>
            <p:nvPr/>
          </p:nvSpPr>
          <p:spPr>
            <a:xfrm flipH="1">
              <a:off x="5934012" y="1467447"/>
              <a:ext cx="246398" cy="935353"/>
            </a:xfrm>
            <a:custGeom>
              <a:rect b="b" l="l" r="r" t="t"/>
              <a:pathLst>
                <a:path extrusionOk="0" h="24409" w="643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1"/>
            <p:cNvSpPr/>
            <p:nvPr/>
          </p:nvSpPr>
          <p:spPr>
            <a:xfrm flipH="1">
              <a:off x="7681117" y="971479"/>
              <a:ext cx="1014714" cy="735514"/>
            </a:xfrm>
            <a:custGeom>
              <a:rect b="b" l="l" r="r" t="t"/>
              <a:pathLst>
                <a:path extrusionOk="0" h="19194" w="2648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1"/>
            <p:cNvSpPr/>
            <p:nvPr/>
          </p:nvSpPr>
          <p:spPr>
            <a:xfrm flipH="1">
              <a:off x="7751351" y="1227856"/>
              <a:ext cx="827214" cy="228732"/>
            </a:xfrm>
            <a:custGeom>
              <a:rect b="b" l="l" r="r" t="t"/>
              <a:pathLst>
                <a:path extrusionOk="0" h="5969" w="21587">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1"/>
            <p:cNvSpPr/>
            <p:nvPr/>
          </p:nvSpPr>
          <p:spPr>
            <a:xfrm flipH="1">
              <a:off x="6126123" y="957721"/>
              <a:ext cx="1019772" cy="762491"/>
            </a:xfrm>
            <a:custGeom>
              <a:rect b="b" l="l" r="r" t="t"/>
              <a:pathLst>
                <a:path extrusionOk="0" h="19898" w="26612">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1"/>
            <p:cNvSpPr/>
            <p:nvPr/>
          </p:nvSpPr>
          <p:spPr>
            <a:xfrm flipH="1">
              <a:off x="6251591" y="1153050"/>
              <a:ext cx="330357" cy="94957"/>
            </a:xfrm>
            <a:custGeom>
              <a:rect b="b" l="l" r="r" t="t"/>
              <a:pathLst>
                <a:path extrusionOk="0" h="2478" w="8621">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1"/>
            <p:cNvSpPr/>
            <p:nvPr/>
          </p:nvSpPr>
          <p:spPr>
            <a:xfrm flipH="1">
              <a:off x="6261171" y="1213446"/>
              <a:ext cx="330817" cy="94344"/>
            </a:xfrm>
            <a:custGeom>
              <a:rect b="b" l="l" r="r" t="t"/>
              <a:pathLst>
                <a:path extrusionOk="0" h="2462" w="8633">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1"/>
            <p:cNvSpPr/>
            <p:nvPr/>
          </p:nvSpPr>
          <p:spPr>
            <a:xfrm flipH="1">
              <a:off x="6271212" y="1273344"/>
              <a:ext cx="330357" cy="95110"/>
            </a:xfrm>
            <a:custGeom>
              <a:rect b="b" l="l" r="r" t="t"/>
              <a:pathLst>
                <a:path extrusionOk="0" h="2482" w="8621">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1"/>
            <p:cNvSpPr/>
            <p:nvPr/>
          </p:nvSpPr>
          <p:spPr>
            <a:xfrm flipH="1">
              <a:off x="6290794" y="1334200"/>
              <a:ext cx="320815" cy="94497"/>
            </a:xfrm>
            <a:custGeom>
              <a:rect b="b" l="l" r="r" t="t"/>
              <a:pathLst>
                <a:path extrusionOk="0" h="2466" w="8372">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1"/>
            <p:cNvSpPr/>
            <p:nvPr/>
          </p:nvSpPr>
          <p:spPr>
            <a:xfrm flipH="1">
              <a:off x="6333253" y="1394098"/>
              <a:ext cx="287936" cy="82503"/>
            </a:xfrm>
            <a:custGeom>
              <a:rect b="b" l="l" r="r" t="t"/>
              <a:pathLst>
                <a:path extrusionOk="0" h="2153" w="7514">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1"/>
            <p:cNvSpPr/>
            <p:nvPr/>
          </p:nvSpPr>
          <p:spPr>
            <a:xfrm flipH="1">
              <a:off x="6477413" y="1454187"/>
              <a:ext cx="157457" cy="29276"/>
            </a:xfrm>
            <a:custGeom>
              <a:rect b="b" l="l" r="r" t="t"/>
              <a:pathLst>
                <a:path extrusionOk="0" h="764" w="4109">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1"/>
            <p:cNvSpPr/>
            <p:nvPr/>
          </p:nvSpPr>
          <p:spPr>
            <a:xfrm flipH="1">
              <a:off x="6621176" y="1024402"/>
              <a:ext cx="465396" cy="522455"/>
            </a:xfrm>
            <a:custGeom>
              <a:rect b="b" l="l" r="r" t="t"/>
              <a:pathLst>
                <a:path extrusionOk="0" h="13634" w="12145">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1"/>
            <p:cNvSpPr/>
            <p:nvPr/>
          </p:nvSpPr>
          <p:spPr>
            <a:xfrm flipH="1">
              <a:off x="7023591" y="2070181"/>
              <a:ext cx="375996" cy="203977"/>
            </a:xfrm>
            <a:custGeom>
              <a:rect b="b" l="l" r="r" t="t"/>
              <a:pathLst>
                <a:path extrusionOk="0" h="5323" w="9812">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1"/>
            <p:cNvSpPr/>
            <p:nvPr/>
          </p:nvSpPr>
          <p:spPr>
            <a:xfrm flipH="1">
              <a:off x="7023591" y="2070181"/>
              <a:ext cx="375996" cy="203977"/>
            </a:xfrm>
            <a:custGeom>
              <a:rect b="b" l="l" r="r" t="t"/>
              <a:pathLst>
                <a:path extrusionOk="0" h="5323" w="9812">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1"/>
            <p:cNvSpPr/>
            <p:nvPr/>
          </p:nvSpPr>
          <p:spPr>
            <a:xfrm flipH="1">
              <a:off x="6262075" y="1443840"/>
              <a:ext cx="739154" cy="302038"/>
            </a:xfrm>
            <a:custGeom>
              <a:rect b="b" l="l" r="r" t="t"/>
              <a:pathLst>
                <a:path extrusionOk="0" h="7882" w="19289">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1"/>
            <p:cNvSpPr/>
            <p:nvPr/>
          </p:nvSpPr>
          <p:spPr>
            <a:xfrm flipH="1">
              <a:off x="6377046" y="1488869"/>
              <a:ext cx="121398" cy="67137"/>
            </a:xfrm>
            <a:custGeom>
              <a:rect b="b" l="l" r="r" t="t"/>
              <a:pathLst>
                <a:path extrusionOk="0" h="1752" w="3168">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1"/>
            <p:cNvSpPr/>
            <p:nvPr/>
          </p:nvSpPr>
          <p:spPr>
            <a:xfrm flipH="1">
              <a:off x="6375207" y="1488869"/>
              <a:ext cx="124157" cy="69398"/>
            </a:xfrm>
            <a:custGeom>
              <a:rect b="b" l="l" r="r" t="t"/>
              <a:pathLst>
                <a:path extrusionOk="0" h="1811" w="324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1"/>
            <p:cNvSpPr/>
            <p:nvPr/>
          </p:nvSpPr>
          <p:spPr>
            <a:xfrm flipH="1">
              <a:off x="6290781" y="1539761"/>
              <a:ext cx="77176" cy="65067"/>
            </a:xfrm>
            <a:custGeom>
              <a:rect b="b" l="l" r="r" t="t"/>
              <a:pathLst>
                <a:path extrusionOk="0" h="1698" w="2014">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1"/>
            <p:cNvSpPr/>
            <p:nvPr/>
          </p:nvSpPr>
          <p:spPr>
            <a:xfrm flipH="1">
              <a:off x="6278481" y="1474728"/>
              <a:ext cx="97678" cy="35638"/>
            </a:xfrm>
            <a:custGeom>
              <a:rect b="b" l="l" r="r" t="t"/>
              <a:pathLst>
                <a:path extrusionOk="0" h="930" w="2549">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1"/>
            <p:cNvSpPr/>
            <p:nvPr/>
          </p:nvSpPr>
          <p:spPr>
            <a:xfrm flipH="1">
              <a:off x="6345082" y="1565552"/>
              <a:ext cx="53878" cy="53763"/>
            </a:xfrm>
            <a:custGeom>
              <a:rect b="b" l="l" r="r" t="t"/>
              <a:pathLst>
                <a:path extrusionOk="0" h="1403" w="1406">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1"/>
            <p:cNvSpPr/>
            <p:nvPr/>
          </p:nvSpPr>
          <p:spPr>
            <a:xfrm flipH="1">
              <a:off x="6339602" y="1597015"/>
              <a:ext cx="56177" cy="47708"/>
            </a:xfrm>
            <a:custGeom>
              <a:rect b="b" l="l" r="r" t="t"/>
              <a:pathLst>
                <a:path extrusionOk="0" h="1245" w="1466">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1"/>
            <p:cNvSpPr/>
            <p:nvPr/>
          </p:nvSpPr>
          <p:spPr>
            <a:xfrm flipH="1">
              <a:off x="6436364" y="1535431"/>
              <a:ext cx="38818" cy="47095"/>
            </a:xfrm>
            <a:custGeom>
              <a:rect b="b" l="l" r="r" t="t"/>
              <a:pathLst>
                <a:path extrusionOk="0" h="1229" w="1013">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1"/>
            <p:cNvSpPr/>
            <p:nvPr/>
          </p:nvSpPr>
          <p:spPr>
            <a:xfrm flipH="1">
              <a:off x="6328218" y="1539953"/>
              <a:ext cx="6859" cy="23375"/>
            </a:xfrm>
            <a:custGeom>
              <a:rect b="b" l="l" r="r" t="t"/>
              <a:pathLst>
                <a:path extrusionOk="0" h="610" w="179">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1"/>
            <p:cNvSpPr/>
            <p:nvPr/>
          </p:nvSpPr>
          <p:spPr>
            <a:xfrm flipH="1">
              <a:off x="8189804" y="1537079"/>
              <a:ext cx="298436" cy="221949"/>
            </a:xfrm>
            <a:custGeom>
              <a:rect b="b" l="l" r="r" t="t"/>
              <a:pathLst>
                <a:path extrusionOk="0" h="5792" w="7788">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1"/>
            <p:cNvSpPr/>
            <p:nvPr/>
          </p:nvSpPr>
          <p:spPr>
            <a:xfrm flipH="1">
              <a:off x="8336262" y="1567353"/>
              <a:ext cx="138757" cy="19658"/>
            </a:xfrm>
            <a:custGeom>
              <a:rect b="b" l="l" r="r" t="t"/>
              <a:pathLst>
                <a:path extrusionOk="0" h="513" w="3621">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1"/>
            <p:cNvSpPr/>
            <p:nvPr/>
          </p:nvSpPr>
          <p:spPr>
            <a:xfrm flipH="1">
              <a:off x="8233137" y="1607055"/>
              <a:ext cx="131438" cy="64837"/>
            </a:xfrm>
            <a:custGeom>
              <a:rect b="b" l="l" r="r" t="t"/>
              <a:pathLst>
                <a:path extrusionOk="0" h="1692" w="343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1"/>
            <p:cNvSpPr/>
            <p:nvPr/>
          </p:nvSpPr>
          <p:spPr>
            <a:xfrm flipH="1">
              <a:off x="8232677" y="1604948"/>
              <a:ext cx="133737" cy="68593"/>
            </a:xfrm>
            <a:custGeom>
              <a:rect b="b" l="l" r="r" t="t"/>
              <a:pathLst>
                <a:path extrusionOk="0" h="1790" w="349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1"/>
            <p:cNvSpPr/>
            <p:nvPr/>
          </p:nvSpPr>
          <p:spPr>
            <a:xfrm flipH="1">
              <a:off x="7566532" y="3768896"/>
              <a:ext cx="266056" cy="446888"/>
            </a:xfrm>
            <a:custGeom>
              <a:rect b="b" l="l" r="r" t="t"/>
              <a:pathLst>
                <a:path extrusionOk="0" h="11662" w="6943">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1"/>
            <p:cNvSpPr/>
            <p:nvPr/>
          </p:nvSpPr>
          <p:spPr>
            <a:xfrm flipH="1">
              <a:off x="7603970" y="4036271"/>
              <a:ext cx="208537" cy="180257"/>
            </a:xfrm>
            <a:custGeom>
              <a:rect b="b" l="l" r="r" t="t"/>
              <a:pathLst>
                <a:path extrusionOk="0" h="4704" w="5442">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1"/>
            <p:cNvSpPr/>
            <p:nvPr/>
          </p:nvSpPr>
          <p:spPr>
            <a:xfrm flipH="1">
              <a:off x="7621741" y="3954261"/>
              <a:ext cx="30464" cy="27246"/>
            </a:xfrm>
            <a:custGeom>
              <a:rect b="b" l="l" r="r" t="t"/>
              <a:pathLst>
                <a:path extrusionOk="0" h="711" w="795">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1"/>
            <p:cNvSpPr/>
            <p:nvPr/>
          </p:nvSpPr>
          <p:spPr>
            <a:xfrm flipH="1">
              <a:off x="7746749" y="4087814"/>
              <a:ext cx="45218" cy="31078"/>
            </a:xfrm>
            <a:custGeom>
              <a:rect b="b" l="l" r="r" t="t"/>
              <a:pathLst>
                <a:path extrusionOk="0" h="811" w="118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1"/>
            <p:cNvSpPr/>
            <p:nvPr/>
          </p:nvSpPr>
          <p:spPr>
            <a:xfrm flipH="1">
              <a:off x="7766370" y="4127784"/>
              <a:ext cx="42918" cy="20386"/>
            </a:xfrm>
            <a:custGeom>
              <a:rect b="b" l="l" r="r" t="t"/>
              <a:pathLst>
                <a:path extrusionOk="0" h="532" w="112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1"/>
            <p:cNvSpPr/>
            <p:nvPr/>
          </p:nvSpPr>
          <p:spPr>
            <a:xfrm flipH="1">
              <a:off x="7711647" y="4048495"/>
              <a:ext cx="62998" cy="33875"/>
            </a:xfrm>
            <a:custGeom>
              <a:rect b="b" l="l" r="r" t="t"/>
              <a:pathLst>
                <a:path extrusionOk="0" h="884" w="1644">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1"/>
            <p:cNvSpPr/>
            <p:nvPr/>
          </p:nvSpPr>
          <p:spPr>
            <a:xfrm flipH="1">
              <a:off x="7699307" y="3997718"/>
              <a:ext cx="60737" cy="14140"/>
            </a:xfrm>
            <a:custGeom>
              <a:rect b="b" l="l" r="r" t="t"/>
              <a:pathLst>
                <a:path extrusionOk="0" h="369" w="1585">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1"/>
            <p:cNvSpPr/>
            <p:nvPr/>
          </p:nvSpPr>
          <p:spPr>
            <a:xfrm flipH="1">
              <a:off x="7691106" y="3928930"/>
              <a:ext cx="62998" cy="14293"/>
            </a:xfrm>
            <a:custGeom>
              <a:rect b="b" l="l" r="r" t="t"/>
              <a:pathLst>
                <a:path extrusionOk="0" h="373" w="1644">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1"/>
            <p:cNvSpPr/>
            <p:nvPr/>
          </p:nvSpPr>
          <p:spPr>
            <a:xfrm flipH="1">
              <a:off x="7682867" y="3877654"/>
              <a:ext cx="71697" cy="43225"/>
            </a:xfrm>
            <a:custGeom>
              <a:rect b="b" l="l" r="r" t="t"/>
              <a:pathLst>
                <a:path extrusionOk="0" h="1128" w="1871">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1"/>
            <p:cNvSpPr/>
            <p:nvPr/>
          </p:nvSpPr>
          <p:spPr>
            <a:xfrm flipH="1">
              <a:off x="7345729" y="2196568"/>
              <a:ext cx="427996" cy="1739613"/>
            </a:xfrm>
            <a:custGeom>
              <a:rect b="b" l="l" r="r" t="t"/>
              <a:pathLst>
                <a:path extrusionOk="0" h="45397" w="11169">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1"/>
            <p:cNvSpPr/>
            <p:nvPr/>
          </p:nvSpPr>
          <p:spPr>
            <a:xfrm flipH="1">
              <a:off x="6655839" y="2126285"/>
              <a:ext cx="834533" cy="1097332"/>
            </a:xfrm>
            <a:custGeom>
              <a:rect b="b" l="l" r="r" t="t"/>
              <a:pathLst>
                <a:path extrusionOk="0" h="28636" w="21778">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1"/>
            <p:cNvSpPr/>
            <p:nvPr/>
          </p:nvSpPr>
          <p:spPr>
            <a:xfrm flipH="1">
              <a:off x="7350727" y="2485403"/>
              <a:ext cx="17819" cy="79859"/>
            </a:xfrm>
            <a:custGeom>
              <a:rect b="b" l="l" r="r" t="t"/>
              <a:pathLst>
                <a:path extrusionOk="0" h="2084" w="465">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1"/>
            <p:cNvSpPr/>
            <p:nvPr/>
          </p:nvSpPr>
          <p:spPr>
            <a:xfrm flipH="1">
              <a:off x="6984819" y="2481303"/>
              <a:ext cx="564875" cy="1398412"/>
            </a:xfrm>
            <a:custGeom>
              <a:rect b="b" l="l" r="r" t="t"/>
              <a:pathLst>
                <a:path extrusionOk="0" h="36493" w="14741">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1"/>
            <p:cNvSpPr/>
            <p:nvPr/>
          </p:nvSpPr>
          <p:spPr>
            <a:xfrm flipH="1">
              <a:off x="7349356" y="2565229"/>
              <a:ext cx="169758" cy="1314491"/>
            </a:xfrm>
            <a:custGeom>
              <a:rect b="b" l="l" r="r" t="t"/>
              <a:pathLst>
                <a:path extrusionOk="0" h="34303" w="443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1"/>
            <p:cNvSpPr/>
            <p:nvPr/>
          </p:nvSpPr>
          <p:spPr>
            <a:xfrm flipH="1">
              <a:off x="7369429" y="2338476"/>
              <a:ext cx="32879" cy="150598"/>
            </a:xfrm>
            <a:custGeom>
              <a:rect b="b" l="l" r="r" t="t"/>
              <a:pathLst>
                <a:path extrusionOk="0" h="3930" w="858">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1"/>
            <p:cNvSpPr/>
            <p:nvPr/>
          </p:nvSpPr>
          <p:spPr>
            <a:xfrm flipH="1">
              <a:off x="7358009" y="2308776"/>
              <a:ext cx="32457" cy="31346"/>
            </a:xfrm>
            <a:custGeom>
              <a:rect b="b" l="l" r="r" t="t"/>
              <a:pathLst>
                <a:path extrusionOk="0" h="818" w="847">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1"/>
            <p:cNvSpPr/>
            <p:nvPr/>
          </p:nvSpPr>
          <p:spPr>
            <a:xfrm flipH="1">
              <a:off x="6938233" y="2880507"/>
              <a:ext cx="93577" cy="54376"/>
            </a:xfrm>
            <a:custGeom>
              <a:rect b="b" l="l" r="r" t="t"/>
              <a:pathLst>
                <a:path extrusionOk="0" h="1419" w="2442">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1"/>
            <p:cNvSpPr/>
            <p:nvPr/>
          </p:nvSpPr>
          <p:spPr>
            <a:xfrm flipH="1">
              <a:off x="6487056" y="1190951"/>
              <a:ext cx="1322691" cy="1030233"/>
            </a:xfrm>
            <a:custGeom>
              <a:rect b="b" l="l" r="r" t="t"/>
              <a:pathLst>
                <a:path extrusionOk="0" h="26885" w="34517">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1"/>
            <p:cNvSpPr/>
            <p:nvPr/>
          </p:nvSpPr>
          <p:spPr>
            <a:xfrm flipH="1">
              <a:off x="7744514" y="1339220"/>
              <a:ext cx="543416" cy="711564"/>
            </a:xfrm>
            <a:custGeom>
              <a:rect b="b" l="l" r="r" t="t"/>
              <a:pathLst>
                <a:path extrusionOk="0" h="18569" w="14181">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1"/>
            <p:cNvSpPr/>
            <p:nvPr/>
          </p:nvSpPr>
          <p:spPr>
            <a:xfrm flipH="1">
              <a:off x="7185568" y="2107124"/>
              <a:ext cx="175237" cy="83538"/>
            </a:xfrm>
            <a:custGeom>
              <a:rect b="b" l="l" r="r" t="t"/>
              <a:pathLst>
                <a:path extrusionOk="0" h="2180" w="4573">
                  <a:moveTo>
                    <a:pt x="4228" y="1"/>
                  </a:moveTo>
                  <a:lnTo>
                    <a:pt x="668" y="656"/>
                  </a:lnTo>
                  <a:lnTo>
                    <a:pt x="1" y="2180"/>
                  </a:lnTo>
                  <a:lnTo>
                    <a:pt x="4573" y="501"/>
                  </a:lnTo>
                  <a:lnTo>
                    <a:pt x="4228" y="1"/>
                  </a:ln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1"/>
            <p:cNvSpPr/>
            <p:nvPr/>
          </p:nvSpPr>
          <p:spPr>
            <a:xfrm flipH="1">
              <a:off x="6991228" y="1797786"/>
              <a:ext cx="738695" cy="476356"/>
            </a:xfrm>
            <a:custGeom>
              <a:rect b="b" l="l" r="r" t="t"/>
              <a:pathLst>
                <a:path extrusionOk="0" h="12431" w="19277">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1"/>
            <p:cNvSpPr/>
            <p:nvPr/>
          </p:nvSpPr>
          <p:spPr>
            <a:xfrm flipH="1">
              <a:off x="7461601" y="1250274"/>
              <a:ext cx="165198" cy="206698"/>
            </a:xfrm>
            <a:custGeom>
              <a:rect b="b" l="l" r="r" t="t"/>
              <a:pathLst>
                <a:path extrusionOk="0" h="5394" w="4311">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1"/>
            <p:cNvSpPr/>
            <p:nvPr/>
          </p:nvSpPr>
          <p:spPr>
            <a:xfrm flipH="1">
              <a:off x="7305552" y="1213293"/>
              <a:ext cx="145118" cy="190565"/>
            </a:xfrm>
            <a:custGeom>
              <a:rect b="b" l="l" r="r" t="t"/>
              <a:pathLst>
                <a:path extrusionOk="0" h="4973" w="3787">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1"/>
            <p:cNvSpPr/>
            <p:nvPr/>
          </p:nvSpPr>
          <p:spPr>
            <a:xfrm flipH="1">
              <a:off x="7303253" y="1211147"/>
              <a:ext cx="146497" cy="194819"/>
            </a:xfrm>
            <a:custGeom>
              <a:rect b="b" l="l" r="r" t="t"/>
              <a:pathLst>
                <a:path extrusionOk="0" h="5084" w="3823">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1"/>
            <p:cNvSpPr/>
            <p:nvPr/>
          </p:nvSpPr>
          <p:spPr>
            <a:xfrm flipH="1">
              <a:off x="7070115" y="1370262"/>
              <a:ext cx="391515" cy="758774"/>
            </a:xfrm>
            <a:custGeom>
              <a:rect b="b" l="l" r="r" t="t"/>
              <a:pathLst>
                <a:path extrusionOk="0" h="19801" w="10217">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1"/>
            <p:cNvSpPr/>
            <p:nvPr/>
          </p:nvSpPr>
          <p:spPr>
            <a:xfrm flipH="1">
              <a:off x="7205197" y="1966136"/>
              <a:ext cx="339477" cy="143202"/>
            </a:xfrm>
            <a:custGeom>
              <a:rect b="b" l="l" r="r" t="t"/>
              <a:pathLst>
                <a:path extrusionOk="0" h="3737" w="8859">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1"/>
            <p:cNvSpPr/>
            <p:nvPr/>
          </p:nvSpPr>
          <p:spPr>
            <a:xfrm flipH="1">
              <a:off x="7262678" y="1673660"/>
              <a:ext cx="302536" cy="360936"/>
            </a:xfrm>
            <a:custGeom>
              <a:rect b="b" l="l" r="r" t="t"/>
              <a:pathLst>
                <a:path extrusionOk="0" h="9419" w="7895">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1"/>
            <p:cNvSpPr/>
            <p:nvPr/>
          </p:nvSpPr>
          <p:spPr>
            <a:xfrm flipH="1">
              <a:off x="7638183" y="2145484"/>
              <a:ext cx="54759" cy="120478"/>
            </a:xfrm>
            <a:custGeom>
              <a:rect b="b" l="l" r="r" t="t"/>
              <a:pathLst>
                <a:path extrusionOk="0" h="3144" w="1429">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1"/>
            <p:cNvSpPr/>
            <p:nvPr/>
          </p:nvSpPr>
          <p:spPr>
            <a:xfrm flipH="1">
              <a:off x="7639982" y="2196568"/>
              <a:ext cx="12837" cy="51579"/>
            </a:xfrm>
            <a:custGeom>
              <a:rect b="b" l="l" r="r" t="t"/>
              <a:pathLst>
                <a:path extrusionOk="0" h="1346" w="335">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1"/>
            <p:cNvSpPr/>
            <p:nvPr/>
          </p:nvSpPr>
          <p:spPr>
            <a:xfrm flipH="1">
              <a:off x="7733070" y="1461047"/>
              <a:ext cx="77598" cy="416155"/>
            </a:xfrm>
            <a:custGeom>
              <a:rect b="b" l="l" r="r" t="t"/>
              <a:pathLst>
                <a:path extrusionOk="0" h="10860" w="2025">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1"/>
            <p:cNvSpPr/>
            <p:nvPr/>
          </p:nvSpPr>
          <p:spPr>
            <a:xfrm flipH="1">
              <a:off x="7132177" y="1443725"/>
              <a:ext cx="30579" cy="433476"/>
            </a:xfrm>
            <a:custGeom>
              <a:rect b="b" l="l" r="r" t="t"/>
              <a:pathLst>
                <a:path extrusionOk="0" h="11312" w="798">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1"/>
            <p:cNvSpPr/>
            <p:nvPr/>
          </p:nvSpPr>
          <p:spPr>
            <a:xfrm flipH="1">
              <a:off x="7875896" y="1774064"/>
              <a:ext cx="85339" cy="125958"/>
            </a:xfrm>
            <a:custGeom>
              <a:rect b="b" l="l" r="r" t="t"/>
              <a:pathLst>
                <a:path extrusionOk="0" h="3287" w="2227">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1"/>
            <p:cNvSpPr/>
            <p:nvPr/>
          </p:nvSpPr>
          <p:spPr>
            <a:xfrm flipH="1">
              <a:off x="7860377" y="1773604"/>
              <a:ext cx="99517" cy="87638"/>
            </a:xfrm>
            <a:custGeom>
              <a:rect b="b" l="l" r="r" t="t"/>
              <a:pathLst>
                <a:path extrusionOk="0" h="2287" w="2597">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1"/>
            <p:cNvSpPr/>
            <p:nvPr/>
          </p:nvSpPr>
          <p:spPr>
            <a:xfrm flipH="1">
              <a:off x="7768675" y="1530066"/>
              <a:ext cx="154698" cy="143049"/>
            </a:xfrm>
            <a:custGeom>
              <a:rect b="b" l="l" r="r" t="t"/>
              <a:pathLst>
                <a:path extrusionOk="0" h="3733" w="4037">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1"/>
            <p:cNvSpPr/>
            <p:nvPr/>
          </p:nvSpPr>
          <p:spPr>
            <a:xfrm flipH="1">
              <a:off x="7417809" y="1445603"/>
              <a:ext cx="366416" cy="374693"/>
            </a:xfrm>
            <a:custGeom>
              <a:rect b="b" l="l" r="r" t="t"/>
              <a:pathLst>
                <a:path extrusionOk="0" h="9778" w="9562">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1"/>
            <p:cNvSpPr/>
            <p:nvPr/>
          </p:nvSpPr>
          <p:spPr>
            <a:xfrm flipH="1">
              <a:off x="7663712" y="1283078"/>
              <a:ext cx="177537" cy="91776"/>
            </a:xfrm>
            <a:custGeom>
              <a:rect b="b" l="l" r="r" t="t"/>
              <a:pathLst>
                <a:path extrusionOk="0" h="2395" w="4633">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1"/>
            <p:cNvSpPr/>
            <p:nvPr/>
          </p:nvSpPr>
          <p:spPr>
            <a:xfrm flipH="1">
              <a:off x="7532298" y="1320136"/>
              <a:ext cx="42037" cy="36021"/>
            </a:xfrm>
            <a:custGeom>
              <a:rect b="b" l="l" r="r" t="t"/>
              <a:pathLst>
                <a:path extrusionOk="0" h="940" w="1097">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1"/>
            <p:cNvSpPr/>
            <p:nvPr/>
          </p:nvSpPr>
          <p:spPr>
            <a:xfrm flipH="1">
              <a:off x="7335669" y="1293770"/>
              <a:ext cx="59779" cy="79706"/>
            </a:xfrm>
            <a:custGeom>
              <a:rect b="b" l="l" r="r" t="t"/>
              <a:pathLst>
                <a:path extrusionOk="0" h="2080" w="156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1"/>
            <p:cNvSpPr/>
            <p:nvPr/>
          </p:nvSpPr>
          <p:spPr>
            <a:xfrm flipH="1">
              <a:off x="7307388" y="1239966"/>
              <a:ext cx="65719" cy="29506"/>
            </a:xfrm>
            <a:custGeom>
              <a:rect b="b" l="l" r="r" t="t"/>
              <a:pathLst>
                <a:path extrusionOk="0" h="770" w="1715">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1"/>
            <p:cNvSpPr/>
            <p:nvPr/>
          </p:nvSpPr>
          <p:spPr>
            <a:xfrm flipH="1">
              <a:off x="7062371" y="1300017"/>
              <a:ext cx="338097" cy="252759"/>
            </a:xfrm>
            <a:custGeom>
              <a:rect b="b" l="l" r="r" t="t"/>
              <a:pathLst>
                <a:path extrusionOk="0" h="6596" w="8823">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1"/>
            <p:cNvSpPr/>
            <p:nvPr/>
          </p:nvSpPr>
          <p:spPr>
            <a:xfrm flipH="1">
              <a:off x="7285011" y="1665459"/>
              <a:ext cx="124157" cy="58438"/>
            </a:xfrm>
            <a:custGeom>
              <a:rect b="b" l="l" r="r" t="t"/>
              <a:pathLst>
                <a:path extrusionOk="0" h="1525" w="324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1"/>
            <p:cNvSpPr/>
            <p:nvPr/>
          </p:nvSpPr>
          <p:spPr>
            <a:xfrm flipH="1">
              <a:off x="7181005" y="1790926"/>
              <a:ext cx="125038" cy="40428"/>
            </a:xfrm>
            <a:custGeom>
              <a:rect b="b" l="l" r="r" t="t"/>
              <a:pathLst>
                <a:path extrusionOk="0" h="1055" w="3263">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1"/>
            <p:cNvSpPr/>
            <p:nvPr/>
          </p:nvSpPr>
          <p:spPr>
            <a:xfrm flipH="1">
              <a:off x="7153603" y="1601767"/>
              <a:ext cx="93118" cy="41845"/>
            </a:xfrm>
            <a:custGeom>
              <a:rect b="b" l="l" r="r" t="t"/>
              <a:pathLst>
                <a:path extrusionOk="0" h="1092" w="243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1"/>
            <p:cNvSpPr/>
            <p:nvPr/>
          </p:nvSpPr>
          <p:spPr>
            <a:xfrm flipH="1">
              <a:off x="6818255" y="1516691"/>
              <a:ext cx="253717" cy="152437"/>
            </a:xfrm>
            <a:custGeom>
              <a:rect b="b" l="l" r="r" t="t"/>
              <a:pathLst>
                <a:path extrusionOk="0" h="3978" w="6621">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1"/>
            <p:cNvSpPr/>
            <p:nvPr/>
          </p:nvSpPr>
          <p:spPr>
            <a:xfrm flipH="1">
              <a:off x="6710560" y="1526770"/>
              <a:ext cx="60277" cy="189377"/>
            </a:xfrm>
            <a:custGeom>
              <a:rect b="b" l="l" r="r" t="t"/>
              <a:pathLst>
                <a:path extrusionOk="0" h="4942" w="1573">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1"/>
            <p:cNvSpPr/>
            <p:nvPr/>
          </p:nvSpPr>
          <p:spPr>
            <a:xfrm flipH="1">
              <a:off x="6569572" y="1510790"/>
              <a:ext cx="50697" cy="163818"/>
            </a:xfrm>
            <a:custGeom>
              <a:rect b="b" l="l" r="r" t="t"/>
              <a:pathLst>
                <a:path extrusionOk="0" h="4275" w="1323">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1"/>
            <p:cNvSpPr/>
            <p:nvPr/>
          </p:nvSpPr>
          <p:spPr>
            <a:xfrm flipH="1">
              <a:off x="7167291" y="1898727"/>
              <a:ext cx="222716" cy="101395"/>
            </a:xfrm>
            <a:custGeom>
              <a:rect b="b" l="l" r="r" t="t"/>
              <a:pathLst>
                <a:path extrusionOk="0" h="2646" w="5812">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1"/>
            <p:cNvSpPr/>
            <p:nvPr/>
          </p:nvSpPr>
          <p:spPr>
            <a:xfrm flipH="1">
              <a:off x="7134898" y="2002120"/>
              <a:ext cx="25598" cy="38473"/>
            </a:xfrm>
            <a:custGeom>
              <a:rect b="b" l="l" r="r" t="t"/>
              <a:pathLst>
                <a:path extrusionOk="0" h="1004" w="668">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1"/>
            <p:cNvSpPr/>
            <p:nvPr/>
          </p:nvSpPr>
          <p:spPr>
            <a:xfrm flipH="1">
              <a:off x="7021274" y="2098769"/>
              <a:ext cx="50697" cy="31231"/>
            </a:xfrm>
            <a:custGeom>
              <a:rect b="b" l="l" r="r" t="t"/>
              <a:pathLst>
                <a:path extrusionOk="0" h="815" w="1323">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1"/>
            <p:cNvSpPr/>
            <p:nvPr/>
          </p:nvSpPr>
          <p:spPr>
            <a:xfrm flipH="1">
              <a:off x="7390435" y="2084322"/>
              <a:ext cx="124578" cy="162937"/>
            </a:xfrm>
            <a:custGeom>
              <a:rect b="b" l="l" r="r" t="t"/>
              <a:pathLst>
                <a:path extrusionOk="0" h="4252" w="3251">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1"/>
            <p:cNvSpPr/>
            <p:nvPr/>
          </p:nvSpPr>
          <p:spPr>
            <a:xfrm flipH="1">
              <a:off x="7251704" y="2041439"/>
              <a:ext cx="29238" cy="86258"/>
            </a:xfrm>
            <a:custGeom>
              <a:rect b="b" l="l" r="r" t="t"/>
              <a:pathLst>
                <a:path extrusionOk="0" h="2251" w="763">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1"/>
            <p:cNvSpPr/>
            <p:nvPr/>
          </p:nvSpPr>
          <p:spPr>
            <a:xfrm flipH="1">
              <a:off x="7464328" y="1941801"/>
              <a:ext cx="283376" cy="170831"/>
            </a:xfrm>
            <a:custGeom>
              <a:rect b="b" l="l" r="r" t="t"/>
              <a:pathLst>
                <a:path extrusionOk="0" h="4458" w="7395">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1"/>
            <p:cNvSpPr/>
            <p:nvPr/>
          </p:nvSpPr>
          <p:spPr>
            <a:xfrm flipH="1">
              <a:off x="7460675" y="1993076"/>
              <a:ext cx="44758" cy="112278"/>
            </a:xfrm>
            <a:custGeom>
              <a:rect b="b" l="l" r="r" t="t"/>
              <a:pathLst>
                <a:path extrusionOk="0" h="2930" w="1168">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1"/>
            <p:cNvSpPr/>
            <p:nvPr/>
          </p:nvSpPr>
          <p:spPr>
            <a:xfrm flipH="1">
              <a:off x="7428307" y="1793800"/>
              <a:ext cx="316676" cy="144160"/>
            </a:xfrm>
            <a:custGeom>
              <a:rect b="b" l="l" r="r" t="t"/>
              <a:pathLst>
                <a:path extrusionOk="0" h="3762" w="8264">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1"/>
            <p:cNvSpPr/>
            <p:nvPr/>
          </p:nvSpPr>
          <p:spPr>
            <a:xfrm flipH="1">
              <a:off x="8070268" y="1689640"/>
              <a:ext cx="132817" cy="235591"/>
            </a:xfrm>
            <a:custGeom>
              <a:rect b="b" l="l" r="r" t="t"/>
              <a:pathLst>
                <a:path extrusionOk="0" h="6148" w="3466">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1"/>
            <p:cNvSpPr/>
            <p:nvPr/>
          </p:nvSpPr>
          <p:spPr>
            <a:xfrm flipH="1">
              <a:off x="7922878" y="1825608"/>
              <a:ext cx="68018" cy="232296"/>
            </a:xfrm>
            <a:custGeom>
              <a:rect b="b" l="l" r="r" t="t"/>
              <a:pathLst>
                <a:path extrusionOk="0" h="6062" w="1775">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1"/>
            <p:cNvSpPr/>
            <p:nvPr/>
          </p:nvSpPr>
          <p:spPr>
            <a:xfrm flipH="1">
              <a:off x="7764576" y="1733672"/>
              <a:ext cx="193018" cy="130288"/>
            </a:xfrm>
            <a:custGeom>
              <a:rect b="b" l="l" r="r" t="t"/>
              <a:pathLst>
                <a:path extrusionOk="0" h="3400" w="5037">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1"/>
            <p:cNvSpPr/>
            <p:nvPr/>
          </p:nvSpPr>
          <p:spPr>
            <a:xfrm flipH="1">
              <a:off x="7229836" y="1993996"/>
              <a:ext cx="299777" cy="148912"/>
            </a:xfrm>
            <a:custGeom>
              <a:rect b="b" l="l" r="r" t="t"/>
              <a:pathLst>
                <a:path extrusionOk="0" h="3886" w="7823">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1"/>
            <p:cNvSpPr/>
            <p:nvPr/>
          </p:nvSpPr>
          <p:spPr>
            <a:xfrm flipH="1">
              <a:off x="7301457" y="1738003"/>
              <a:ext cx="244137" cy="284756"/>
            </a:xfrm>
            <a:custGeom>
              <a:rect b="b" l="l" r="r" t="t"/>
              <a:pathLst>
                <a:path extrusionOk="0" h="7431" w="6371">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1"/>
            <p:cNvSpPr/>
            <p:nvPr/>
          </p:nvSpPr>
          <p:spPr>
            <a:xfrm flipH="1">
              <a:off x="7752805" y="1560072"/>
              <a:ext cx="67443" cy="410637"/>
            </a:xfrm>
            <a:custGeom>
              <a:rect b="b" l="l" r="r" t="t"/>
              <a:pathLst>
                <a:path extrusionOk="0" h="10716" w="176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1"/>
            <p:cNvSpPr/>
            <p:nvPr/>
          </p:nvSpPr>
          <p:spPr>
            <a:xfrm flipH="1">
              <a:off x="7288663" y="1265297"/>
              <a:ext cx="338136" cy="226893"/>
            </a:xfrm>
            <a:custGeom>
              <a:rect b="b" l="l" r="r" t="t"/>
              <a:pathLst>
                <a:path extrusionOk="0" h="5921" w="8824">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1"/>
            <p:cNvSpPr/>
            <p:nvPr/>
          </p:nvSpPr>
          <p:spPr>
            <a:xfrm flipH="1">
              <a:off x="7079678" y="1476108"/>
              <a:ext cx="73958" cy="197156"/>
            </a:xfrm>
            <a:custGeom>
              <a:rect b="b" l="l" r="r" t="t"/>
              <a:pathLst>
                <a:path extrusionOk="0" h="5145" w="193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1"/>
            <p:cNvSpPr/>
            <p:nvPr/>
          </p:nvSpPr>
          <p:spPr>
            <a:xfrm flipH="1">
              <a:off x="7276360" y="754690"/>
              <a:ext cx="320777" cy="602774"/>
            </a:xfrm>
            <a:custGeom>
              <a:rect b="b" l="l" r="r" t="t"/>
              <a:pathLst>
                <a:path extrusionOk="0" h="15730" w="8371">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1"/>
            <p:cNvSpPr/>
            <p:nvPr/>
          </p:nvSpPr>
          <p:spPr>
            <a:xfrm flipH="1">
              <a:off x="7378094" y="1171330"/>
              <a:ext cx="109557" cy="64378"/>
            </a:xfrm>
            <a:custGeom>
              <a:rect b="b" l="l" r="r" t="t"/>
              <a:pathLst>
                <a:path extrusionOk="0" h="1680" w="2859">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1"/>
            <p:cNvSpPr/>
            <p:nvPr/>
          </p:nvSpPr>
          <p:spPr>
            <a:xfrm flipH="1">
              <a:off x="7303247" y="965041"/>
              <a:ext cx="24678" cy="23375"/>
            </a:xfrm>
            <a:custGeom>
              <a:rect b="b" l="l" r="r" t="t"/>
              <a:pathLst>
                <a:path extrusionOk="0" h="610" w="644">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1"/>
            <p:cNvSpPr/>
            <p:nvPr/>
          </p:nvSpPr>
          <p:spPr>
            <a:xfrm flipH="1">
              <a:off x="7299147" y="941588"/>
              <a:ext cx="50238" cy="15136"/>
            </a:xfrm>
            <a:custGeom>
              <a:rect b="b" l="l" r="r" t="t"/>
              <a:pathLst>
                <a:path extrusionOk="0" h="395" w="1311">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1"/>
            <p:cNvSpPr/>
            <p:nvPr/>
          </p:nvSpPr>
          <p:spPr>
            <a:xfrm flipH="1">
              <a:off x="7427832" y="958680"/>
              <a:ext cx="24678" cy="23797"/>
            </a:xfrm>
            <a:custGeom>
              <a:rect b="b" l="l" r="r" t="t"/>
              <a:pathLst>
                <a:path extrusionOk="0" h="621" w="644">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1"/>
            <p:cNvSpPr/>
            <p:nvPr/>
          </p:nvSpPr>
          <p:spPr>
            <a:xfrm flipH="1">
              <a:off x="7428753" y="933042"/>
              <a:ext cx="50659" cy="15366"/>
            </a:xfrm>
            <a:custGeom>
              <a:rect b="b" l="l" r="r" t="t"/>
              <a:pathLst>
                <a:path extrusionOk="0" h="401" w="1322">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1"/>
            <p:cNvSpPr/>
            <p:nvPr/>
          </p:nvSpPr>
          <p:spPr>
            <a:xfrm flipH="1">
              <a:off x="7354829" y="939518"/>
              <a:ext cx="35178" cy="112278"/>
            </a:xfrm>
            <a:custGeom>
              <a:rect b="b" l="l" r="r" t="t"/>
              <a:pathLst>
                <a:path extrusionOk="0" h="2930" w="918">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1"/>
            <p:cNvSpPr/>
            <p:nvPr/>
          </p:nvSpPr>
          <p:spPr>
            <a:xfrm flipH="1">
              <a:off x="7390430" y="1056287"/>
              <a:ext cx="41999" cy="40696"/>
            </a:xfrm>
            <a:custGeom>
              <a:rect b="b" l="l" r="r" t="t"/>
              <a:pathLst>
                <a:path extrusionOk="0" h="1062" w="1096">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1"/>
            <p:cNvSpPr/>
            <p:nvPr/>
          </p:nvSpPr>
          <p:spPr>
            <a:xfrm flipH="1">
              <a:off x="7421434" y="884066"/>
              <a:ext cx="62078" cy="15711"/>
            </a:xfrm>
            <a:custGeom>
              <a:rect b="b" l="l" r="r" t="t"/>
              <a:pathLst>
                <a:path extrusionOk="0" h="410" w="162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1"/>
            <p:cNvSpPr/>
            <p:nvPr/>
          </p:nvSpPr>
          <p:spPr>
            <a:xfrm flipH="1">
              <a:off x="7300067" y="902269"/>
              <a:ext cx="46597" cy="16784"/>
            </a:xfrm>
            <a:custGeom>
              <a:rect b="b" l="l" r="r" t="t"/>
              <a:pathLst>
                <a:path extrusionOk="0" h="438" w="1216">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1"/>
            <p:cNvSpPr/>
            <p:nvPr/>
          </p:nvSpPr>
          <p:spPr>
            <a:xfrm flipH="1">
              <a:off x="7495820" y="771705"/>
              <a:ext cx="118217" cy="222869"/>
            </a:xfrm>
            <a:custGeom>
              <a:rect b="b" l="l" r="r" t="t"/>
              <a:pathLst>
                <a:path extrusionOk="0" h="5816" w="3085">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1"/>
            <p:cNvSpPr/>
            <p:nvPr/>
          </p:nvSpPr>
          <p:spPr>
            <a:xfrm flipH="1">
              <a:off x="7571081" y="951858"/>
              <a:ext cx="63036" cy="90588"/>
            </a:xfrm>
            <a:custGeom>
              <a:rect b="b" l="l" r="r" t="t"/>
              <a:pathLst>
                <a:path extrusionOk="0" h="2364" w="1645">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1"/>
            <p:cNvSpPr/>
            <p:nvPr/>
          </p:nvSpPr>
          <p:spPr>
            <a:xfrm flipH="1">
              <a:off x="7591620" y="970559"/>
              <a:ext cx="26517" cy="52077"/>
            </a:xfrm>
            <a:custGeom>
              <a:rect b="b" l="l" r="r" t="t"/>
              <a:pathLst>
                <a:path extrusionOk="0" h="1359" w="692">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1"/>
            <p:cNvSpPr/>
            <p:nvPr/>
          </p:nvSpPr>
          <p:spPr>
            <a:xfrm flipH="1">
              <a:off x="7200638" y="720353"/>
              <a:ext cx="354537" cy="177613"/>
            </a:xfrm>
            <a:custGeom>
              <a:rect b="b" l="l" r="r" t="t"/>
              <a:pathLst>
                <a:path extrusionOk="0" h="4635" w="9252">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1"/>
            <p:cNvSpPr/>
            <p:nvPr/>
          </p:nvSpPr>
          <p:spPr>
            <a:xfrm flipH="1">
              <a:off x="7238037" y="736525"/>
              <a:ext cx="291577" cy="100475"/>
            </a:xfrm>
            <a:custGeom>
              <a:rect b="b" l="l" r="r" t="t"/>
              <a:pathLst>
                <a:path extrusionOk="0" h="2622" w="7609">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1"/>
            <p:cNvSpPr/>
            <p:nvPr/>
          </p:nvSpPr>
          <p:spPr>
            <a:xfrm flipH="1">
              <a:off x="7530039" y="801520"/>
              <a:ext cx="67098" cy="150828"/>
            </a:xfrm>
            <a:custGeom>
              <a:rect b="b" l="l" r="r" t="t"/>
              <a:pathLst>
                <a:path extrusionOk="0" h="3936" w="1751">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1"/>
            <p:cNvSpPr/>
            <p:nvPr/>
          </p:nvSpPr>
          <p:spPr>
            <a:xfrm flipH="1">
              <a:off x="6053203" y="2654213"/>
              <a:ext cx="2581503" cy="816752"/>
            </a:xfrm>
            <a:custGeom>
              <a:rect b="b" l="l" r="r" t="t"/>
              <a:pathLst>
                <a:path extrusionOk="0" h="21314" w="67367">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1"/>
            <p:cNvSpPr/>
            <p:nvPr/>
          </p:nvSpPr>
          <p:spPr>
            <a:xfrm flipH="1">
              <a:off x="5790875" y="1913672"/>
              <a:ext cx="3040041" cy="960797"/>
            </a:xfrm>
            <a:custGeom>
              <a:rect b="b" l="l" r="r" t="t"/>
              <a:pathLst>
                <a:path extrusionOk="0" h="25073" w="79333">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1"/>
            <p:cNvSpPr/>
            <p:nvPr/>
          </p:nvSpPr>
          <p:spPr>
            <a:xfrm flipH="1">
              <a:off x="6240269" y="3294427"/>
              <a:ext cx="2157186" cy="682556"/>
            </a:xfrm>
            <a:custGeom>
              <a:rect b="b" l="l" r="r" t="t"/>
              <a:pathLst>
                <a:path extrusionOk="0" h="17812" w="56294">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1"/>
            <p:cNvSpPr/>
            <p:nvPr/>
          </p:nvSpPr>
          <p:spPr>
            <a:xfrm flipH="1">
              <a:off x="8566228" y="2728137"/>
              <a:ext cx="57058" cy="57058"/>
            </a:xfrm>
            <a:custGeom>
              <a:rect b="b" l="l" r="r" t="t"/>
              <a:pathLst>
                <a:path extrusionOk="0" h="1489" w="1489">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1"/>
            <p:cNvSpPr/>
            <p:nvPr/>
          </p:nvSpPr>
          <p:spPr>
            <a:xfrm flipH="1">
              <a:off x="5989645" y="2747758"/>
              <a:ext cx="57097" cy="56599"/>
            </a:xfrm>
            <a:custGeom>
              <a:rect b="b" l="l" r="r" t="t"/>
              <a:pathLst>
                <a:path extrusionOk="0" h="1477" w="149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1"/>
            <p:cNvSpPr/>
            <p:nvPr/>
          </p:nvSpPr>
          <p:spPr>
            <a:xfrm flipH="1">
              <a:off x="7151800" y="3797177"/>
              <a:ext cx="57058" cy="57097"/>
            </a:xfrm>
            <a:custGeom>
              <a:rect b="b" l="l" r="r" t="t"/>
              <a:pathLst>
                <a:path extrusionOk="0" h="1490" w="1489">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1"/>
            <p:cNvSpPr/>
            <p:nvPr/>
          </p:nvSpPr>
          <p:spPr>
            <a:xfrm flipH="1">
              <a:off x="8016880" y="3079477"/>
              <a:ext cx="28778" cy="28778"/>
            </a:xfrm>
            <a:custGeom>
              <a:rect b="b" l="l" r="r" t="t"/>
              <a:pathLst>
                <a:path extrusionOk="0" h="751" w="751">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1"/>
            <p:cNvSpPr/>
            <p:nvPr/>
          </p:nvSpPr>
          <p:spPr>
            <a:xfrm flipH="1">
              <a:off x="6245635" y="3424416"/>
              <a:ext cx="28318" cy="28778"/>
            </a:xfrm>
            <a:custGeom>
              <a:rect b="b" l="l" r="r" t="t"/>
              <a:pathLst>
                <a:path extrusionOk="0" h="751" w="739">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1"/>
            <p:cNvSpPr/>
            <p:nvPr/>
          </p:nvSpPr>
          <p:spPr>
            <a:xfrm flipH="1">
              <a:off x="7370349" y="4083254"/>
              <a:ext cx="28778" cy="28778"/>
            </a:xfrm>
            <a:custGeom>
              <a:rect b="b" l="l" r="r" t="t"/>
              <a:pathLst>
                <a:path extrusionOk="0" h="751" w="751">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1"/>
            <p:cNvSpPr/>
            <p:nvPr/>
          </p:nvSpPr>
          <p:spPr>
            <a:xfrm flipH="1">
              <a:off x="6829260" y="2019519"/>
              <a:ext cx="1085452" cy="746550"/>
            </a:xfrm>
            <a:custGeom>
              <a:rect b="b" l="l" r="r" t="t"/>
              <a:pathLst>
                <a:path extrusionOk="0" h="19482" w="28326">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1"/>
            <p:cNvSpPr/>
            <p:nvPr/>
          </p:nvSpPr>
          <p:spPr>
            <a:xfrm flipH="1">
              <a:off x="6882633" y="2598531"/>
              <a:ext cx="921213" cy="81890"/>
            </a:xfrm>
            <a:custGeom>
              <a:rect b="b" l="l" r="r" t="t"/>
              <a:pathLst>
                <a:path extrusionOk="0" h="2137" w="2404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1"/>
            <p:cNvSpPr/>
            <p:nvPr/>
          </p:nvSpPr>
          <p:spPr>
            <a:xfrm flipH="1">
              <a:off x="7540085" y="2250296"/>
              <a:ext cx="177038" cy="12186"/>
            </a:xfrm>
            <a:custGeom>
              <a:rect b="b" l="l" r="r" t="t"/>
              <a:pathLst>
                <a:path extrusionOk="0" h="318" w="462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1"/>
            <p:cNvSpPr/>
            <p:nvPr/>
          </p:nvSpPr>
          <p:spPr>
            <a:xfrm flipH="1">
              <a:off x="7559705" y="2277543"/>
              <a:ext cx="155618" cy="12952"/>
            </a:xfrm>
            <a:custGeom>
              <a:rect b="b" l="l" r="r" t="t"/>
              <a:pathLst>
                <a:path extrusionOk="0" h="338" w="4061">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1"/>
            <p:cNvSpPr/>
            <p:nvPr/>
          </p:nvSpPr>
          <p:spPr>
            <a:xfrm flipH="1">
              <a:off x="7502227" y="2196568"/>
              <a:ext cx="257357" cy="131438"/>
            </a:xfrm>
            <a:custGeom>
              <a:rect b="b" l="l" r="r" t="t"/>
              <a:pathLst>
                <a:path extrusionOk="0" h="3430" w="6716">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1"/>
            <p:cNvSpPr/>
            <p:nvPr/>
          </p:nvSpPr>
          <p:spPr>
            <a:xfrm flipH="1">
              <a:off x="7480755" y="2327975"/>
              <a:ext cx="30158" cy="50238"/>
            </a:xfrm>
            <a:custGeom>
              <a:rect b="b" l="l" r="r" t="t"/>
              <a:pathLst>
                <a:path extrusionOk="0" h="1311" w="787">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1"/>
            <p:cNvSpPr/>
            <p:nvPr/>
          </p:nvSpPr>
          <p:spPr>
            <a:xfrm flipH="1">
              <a:off x="8182086" y="1513089"/>
              <a:ext cx="744174" cy="1080394"/>
            </a:xfrm>
            <a:custGeom>
              <a:rect b="b" l="l" r="r" t="t"/>
              <a:pathLst>
                <a:path extrusionOk="0" h="28194" w="1942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1"/>
            <p:cNvSpPr/>
            <p:nvPr/>
          </p:nvSpPr>
          <p:spPr>
            <a:xfrm flipH="1">
              <a:off x="8459461" y="2288733"/>
              <a:ext cx="15558" cy="20578"/>
            </a:xfrm>
            <a:custGeom>
              <a:rect b="b" l="l" r="r" t="t"/>
              <a:pathLst>
                <a:path extrusionOk="0" h="537" w="406">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1"/>
            <p:cNvSpPr/>
            <p:nvPr/>
          </p:nvSpPr>
          <p:spPr>
            <a:xfrm flipH="1">
              <a:off x="8416116" y="2075668"/>
              <a:ext cx="15060" cy="20578"/>
            </a:xfrm>
            <a:custGeom>
              <a:rect b="b" l="l" r="r" t="t"/>
              <a:pathLst>
                <a:path extrusionOk="0" h="537" w="393">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1"/>
            <p:cNvSpPr/>
            <p:nvPr/>
          </p:nvSpPr>
          <p:spPr>
            <a:xfrm flipH="1">
              <a:off x="5933575" y="1634877"/>
              <a:ext cx="678456" cy="1003792"/>
            </a:xfrm>
            <a:custGeom>
              <a:rect b="b" l="l" r="r" t="t"/>
              <a:pathLst>
                <a:path extrusionOk="0" h="26195" w="17705">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1"/>
            <p:cNvSpPr/>
            <p:nvPr/>
          </p:nvSpPr>
          <p:spPr>
            <a:xfrm flipH="1">
              <a:off x="5947709" y="1811927"/>
              <a:ext cx="546635" cy="675198"/>
            </a:xfrm>
            <a:custGeom>
              <a:rect b="b" l="l" r="r" t="t"/>
              <a:pathLst>
                <a:path extrusionOk="0" h="17620" w="14265">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1"/>
            <p:cNvSpPr/>
            <p:nvPr/>
          </p:nvSpPr>
          <p:spPr>
            <a:xfrm flipH="1">
              <a:off x="6333698" y="2218028"/>
              <a:ext cx="19198" cy="31499"/>
            </a:xfrm>
            <a:custGeom>
              <a:rect b="b" l="l" r="r" t="t"/>
              <a:pathLst>
                <a:path extrusionOk="0" h="822" w="501">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1"/>
            <p:cNvSpPr/>
            <p:nvPr/>
          </p:nvSpPr>
          <p:spPr>
            <a:xfrm flipH="1">
              <a:off x="6219154" y="1929193"/>
              <a:ext cx="19198" cy="31078"/>
            </a:xfrm>
            <a:custGeom>
              <a:rect b="b" l="l" r="r" t="t"/>
              <a:pathLst>
                <a:path extrusionOk="0" h="811" w="501">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71"/>
          <p:cNvSpPr/>
          <p:nvPr/>
        </p:nvSpPr>
        <p:spPr>
          <a:xfrm flipH="1" rot="-948713">
            <a:off x="8072139" y="1871505"/>
            <a:ext cx="517781" cy="213466"/>
          </a:xfrm>
          <a:custGeom>
            <a:rect b="b" l="l" r="r" t="t"/>
            <a:pathLst>
              <a:path extrusionOk="0" h="2462" w="8633">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1"/>
          <p:cNvSpPr/>
          <p:nvPr/>
        </p:nvSpPr>
        <p:spPr>
          <a:xfrm flipH="1" rot="-6750981">
            <a:off x="8141251" y="1962127"/>
            <a:ext cx="330827" cy="231352"/>
          </a:xfrm>
          <a:custGeom>
            <a:rect b="b" l="l" r="r" t="t"/>
            <a:pathLst>
              <a:path extrusionOk="0" h="2462" w="8633">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1"/>
          <p:cNvSpPr/>
          <p:nvPr/>
        </p:nvSpPr>
        <p:spPr>
          <a:xfrm flipH="1" rot="1303686">
            <a:off x="8085915" y="2013904"/>
            <a:ext cx="410368" cy="257925"/>
          </a:xfrm>
          <a:custGeom>
            <a:rect b="b" l="l" r="r" t="t"/>
            <a:pathLst>
              <a:path extrusionOk="0" h="2462" w="8633">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1"/>
          <p:cNvSpPr/>
          <p:nvPr/>
        </p:nvSpPr>
        <p:spPr>
          <a:xfrm flipH="1" rot="586396">
            <a:off x="7598443" y="1013240"/>
            <a:ext cx="257365" cy="131442"/>
          </a:xfrm>
          <a:custGeom>
            <a:rect b="b" l="l" r="r" t="t"/>
            <a:pathLst>
              <a:path extrusionOk="0" h="3430" w="6716">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1"/>
          <p:cNvSpPr/>
          <p:nvPr/>
        </p:nvSpPr>
        <p:spPr>
          <a:xfrm flipH="1">
            <a:off x="8379416" y="1948431"/>
            <a:ext cx="15060" cy="20578"/>
          </a:xfrm>
          <a:custGeom>
            <a:rect b="b" l="l" r="r" t="t"/>
            <a:pathLst>
              <a:path extrusionOk="0" h="537" w="393">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1"/>
          <p:cNvSpPr/>
          <p:nvPr/>
        </p:nvSpPr>
        <p:spPr>
          <a:xfrm flipH="1">
            <a:off x="8303216" y="2177031"/>
            <a:ext cx="15060" cy="20578"/>
          </a:xfrm>
          <a:custGeom>
            <a:rect b="b" l="l" r="r" t="t"/>
            <a:pathLst>
              <a:path extrusionOk="0" h="537" w="393">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1"/>
          <p:cNvSpPr/>
          <p:nvPr/>
        </p:nvSpPr>
        <p:spPr>
          <a:xfrm flipH="1">
            <a:off x="6402985" y="1066525"/>
            <a:ext cx="392991" cy="173220"/>
          </a:xfrm>
          <a:custGeom>
            <a:rect b="b" l="l" r="r" t="t"/>
            <a:pathLst>
              <a:path extrusionOk="0" h="5969" w="21587">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1"/>
          <p:cNvSpPr/>
          <p:nvPr/>
        </p:nvSpPr>
        <p:spPr>
          <a:xfrm flipH="1">
            <a:off x="6683726" y="2134951"/>
            <a:ext cx="675024" cy="394209"/>
          </a:xfrm>
          <a:custGeom>
            <a:rect b="b" l="l" r="r" t="t"/>
            <a:pathLst>
              <a:path extrusionOk="0" h="8001" w="9657">
                <a:moveTo>
                  <a:pt x="5390" y="41"/>
                </a:moveTo>
                <a:cubicBezTo>
                  <a:pt x="5574" y="41"/>
                  <a:pt x="5761" y="70"/>
                  <a:pt x="5942" y="134"/>
                </a:cubicBezTo>
                <a:cubicBezTo>
                  <a:pt x="6418" y="300"/>
                  <a:pt x="6835" y="622"/>
                  <a:pt x="7132" y="1050"/>
                </a:cubicBezTo>
                <a:cubicBezTo>
                  <a:pt x="7407" y="1474"/>
                  <a:pt x="7594" y="1965"/>
                  <a:pt x="7682" y="2479"/>
                </a:cubicBezTo>
                <a:lnTo>
                  <a:pt x="7682" y="2479"/>
                </a:lnTo>
                <a:cubicBezTo>
                  <a:pt x="7549" y="2589"/>
                  <a:pt x="7414" y="2693"/>
                  <a:pt x="7275" y="2789"/>
                </a:cubicBezTo>
                <a:cubicBezTo>
                  <a:pt x="6884" y="3080"/>
                  <a:pt x="6418" y="3231"/>
                  <a:pt x="5945" y="3231"/>
                </a:cubicBezTo>
                <a:cubicBezTo>
                  <a:pt x="5740" y="3231"/>
                  <a:pt x="5535" y="3203"/>
                  <a:pt x="5334" y="3146"/>
                </a:cubicBezTo>
                <a:cubicBezTo>
                  <a:pt x="4953" y="3051"/>
                  <a:pt x="4596" y="2848"/>
                  <a:pt x="4322" y="2551"/>
                </a:cubicBezTo>
                <a:cubicBezTo>
                  <a:pt x="4191" y="2396"/>
                  <a:pt x="4072" y="2217"/>
                  <a:pt x="3989" y="2027"/>
                </a:cubicBezTo>
                <a:cubicBezTo>
                  <a:pt x="3894" y="1824"/>
                  <a:pt x="3858" y="1610"/>
                  <a:pt x="3858" y="1396"/>
                </a:cubicBezTo>
                <a:cubicBezTo>
                  <a:pt x="3858" y="1169"/>
                  <a:pt x="3929" y="955"/>
                  <a:pt x="4048" y="765"/>
                </a:cubicBezTo>
                <a:cubicBezTo>
                  <a:pt x="4179" y="562"/>
                  <a:pt x="4346" y="395"/>
                  <a:pt x="4549" y="288"/>
                </a:cubicBezTo>
                <a:cubicBezTo>
                  <a:pt x="4751" y="157"/>
                  <a:pt x="4977" y="74"/>
                  <a:pt x="5215" y="50"/>
                </a:cubicBezTo>
                <a:cubicBezTo>
                  <a:pt x="5273" y="44"/>
                  <a:pt x="5332" y="41"/>
                  <a:pt x="5390" y="41"/>
                </a:cubicBezTo>
                <a:close/>
                <a:moveTo>
                  <a:pt x="0" y="6682"/>
                </a:moveTo>
                <a:cubicBezTo>
                  <a:pt x="0" y="6682"/>
                  <a:pt x="14" y="6696"/>
                  <a:pt x="41" y="6712"/>
                </a:cubicBezTo>
                <a:lnTo>
                  <a:pt x="41" y="6712"/>
                </a:lnTo>
                <a:cubicBezTo>
                  <a:pt x="27" y="6702"/>
                  <a:pt x="14" y="6692"/>
                  <a:pt x="0" y="6682"/>
                </a:cubicBezTo>
                <a:close/>
                <a:moveTo>
                  <a:pt x="41" y="6712"/>
                </a:moveTo>
                <a:cubicBezTo>
                  <a:pt x="123" y="6773"/>
                  <a:pt x="204" y="6832"/>
                  <a:pt x="286" y="6872"/>
                </a:cubicBezTo>
                <a:cubicBezTo>
                  <a:pt x="215" y="6825"/>
                  <a:pt x="143" y="6777"/>
                  <a:pt x="72" y="6730"/>
                </a:cubicBezTo>
                <a:cubicBezTo>
                  <a:pt x="60" y="6724"/>
                  <a:pt x="50" y="6718"/>
                  <a:pt x="41" y="6712"/>
                </a:cubicBezTo>
                <a:close/>
                <a:moveTo>
                  <a:pt x="2650" y="3954"/>
                </a:moveTo>
                <a:cubicBezTo>
                  <a:pt x="2844" y="3954"/>
                  <a:pt x="3028" y="4013"/>
                  <a:pt x="3191" y="4122"/>
                </a:cubicBezTo>
                <a:cubicBezTo>
                  <a:pt x="3275" y="4182"/>
                  <a:pt x="3346" y="4241"/>
                  <a:pt x="3417" y="4325"/>
                </a:cubicBezTo>
                <a:cubicBezTo>
                  <a:pt x="3477" y="4396"/>
                  <a:pt x="3536" y="4479"/>
                  <a:pt x="3584" y="4563"/>
                </a:cubicBezTo>
                <a:cubicBezTo>
                  <a:pt x="3667" y="4741"/>
                  <a:pt x="3703" y="4932"/>
                  <a:pt x="3703" y="5122"/>
                </a:cubicBezTo>
                <a:cubicBezTo>
                  <a:pt x="3691" y="5491"/>
                  <a:pt x="3584" y="5837"/>
                  <a:pt x="3370" y="6134"/>
                </a:cubicBezTo>
                <a:cubicBezTo>
                  <a:pt x="3191" y="6396"/>
                  <a:pt x="2965" y="6622"/>
                  <a:pt x="2691" y="6801"/>
                </a:cubicBezTo>
                <a:cubicBezTo>
                  <a:pt x="2519" y="6913"/>
                  <a:pt x="2334" y="6999"/>
                  <a:pt x="2141" y="7060"/>
                </a:cubicBezTo>
                <a:lnTo>
                  <a:pt x="2141" y="7060"/>
                </a:lnTo>
                <a:cubicBezTo>
                  <a:pt x="1776" y="6631"/>
                  <a:pt x="1560" y="6079"/>
                  <a:pt x="1560" y="5491"/>
                </a:cubicBezTo>
                <a:cubicBezTo>
                  <a:pt x="1560" y="5253"/>
                  <a:pt x="1608" y="5027"/>
                  <a:pt x="1679" y="4801"/>
                </a:cubicBezTo>
                <a:cubicBezTo>
                  <a:pt x="1751" y="4586"/>
                  <a:pt x="1870" y="4396"/>
                  <a:pt x="2024" y="4229"/>
                </a:cubicBezTo>
                <a:cubicBezTo>
                  <a:pt x="2108" y="4158"/>
                  <a:pt x="2191" y="4086"/>
                  <a:pt x="2286" y="4039"/>
                </a:cubicBezTo>
                <a:cubicBezTo>
                  <a:pt x="2382" y="3991"/>
                  <a:pt x="2489" y="3967"/>
                  <a:pt x="2596" y="3955"/>
                </a:cubicBezTo>
                <a:cubicBezTo>
                  <a:pt x="2614" y="3954"/>
                  <a:pt x="2632" y="3954"/>
                  <a:pt x="2650" y="3954"/>
                </a:cubicBezTo>
                <a:close/>
                <a:moveTo>
                  <a:pt x="5404" y="0"/>
                </a:moveTo>
                <a:cubicBezTo>
                  <a:pt x="5337" y="0"/>
                  <a:pt x="5270" y="5"/>
                  <a:pt x="5203" y="14"/>
                </a:cubicBezTo>
                <a:cubicBezTo>
                  <a:pt x="4965" y="38"/>
                  <a:pt x="4727" y="122"/>
                  <a:pt x="4513" y="253"/>
                </a:cubicBezTo>
                <a:cubicBezTo>
                  <a:pt x="4310" y="372"/>
                  <a:pt x="4132" y="538"/>
                  <a:pt x="4013" y="741"/>
                </a:cubicBezTo>
                <a:cubicBezTo>
                  <a:pt x="3882" y="943"/>
                  <a:pt x="3822" y="1169"/>
                  <a:pt x="3822" y="1408"/>
                </a:cubicBezTo>
                <a:cubicBezTo>
                  <a:pt x="3810" y="1622"/>
                  <a:pt x="3858" y="1848"/>
                  <a:pt x="3953" y="2050"/>
                </a:cubicBezTo>
                <a:cubicBezTo>
                  <a:pt x="4037" y="2253"/>
                  <a:pt x="4156" y="2431"/>
                  <a:pt x="4298" y="2586"/>
                </a:cubicBezTo>
                <a:cubicBezTo>
                  <a:pt x="4572" y="2884"/>
                  <a:pt x="4930" y="3086"/>
                  <a:pt x="5322" y="3193"/>
                </a:cubicBezTo>
                <a:cubicBezTo>
                  <a:pt x="5520" y="3246"/>
                  <a:pt x="5722" y="3271"/>
                  <a:pt x="5923" y="3271"/>
                </a:cubicBezTo>
                <a:cubicBezTo>
                  <a:pt x="6411" y="3271"/>
                  <a:pt x="6891" y="3120"/>
                  <a:pt x="7287" y="2824"/>
                </a:cubicBezTo>
                <a:cubicBezTo>
                  <a:pt x="7422" y="2725"/>
                  <a:pt x="7557" y="2621"/>
                  <a:pt x="7688" y="2513"/>
                </a:cubicBezTo>
                <a:lnTo>
                  <a:pt x="7688" y="2513"/>
                </a:lnTo>
                <a:cubicBezTo>
                  <a:pt x="7689" y="2521"/>
                  <a:pt x="7690" y="2530"/>
                  <a:pt x="7692" y="2539"/>
                </a:cubicBezTo>
                <a:cubicBezTo>
                  <a:pt x="7775" y="3086"/>
                  <a:pt x="7787" y="3634"/>
                  <a:pt x="7727" y="4194"/>
                </a:cubicBezTo>
                <a:cubicBezTo>
                  <a:pt x="7680" y="4765"/>
                  <a:pt x="7525" y="5313"/>
                  <a:pt x="7275" y="5837"/>
                </a:cubicBezTo>
                <a:cubicBezTo>
                  <a:pt x="7025" y="6349"/>
                  <a:pt x="6680" y="6801"/>
                  <a:pt x="6239" y="7170"/>
                </a:cubicBezTo>
                <a:cubicBezTo>
                  <a:pt x="5811" y="7539"/>
                  <a:pt x="5311" y="7777"/>
                  <a:pt x="4763" y="7896"/>
                </a:cubicBezTo>
                <a:cubicBezTo>
                  <a:pt x="4575" y="7931"/>
                  <a:pt x="4385" y="7948"/>
                  <a:pt x="4194" y="7948"/>
                </a:cubicBezTo>
                <a:cubicBezTo>
                  <a:pt x="3852" y="7948"/>
                  <a:pt x="3508" y="7892"/>
                  <a:pt x="3179" y="7777"/>
                </a:cubicBezTo>
                <a:cubicBezTo>
                  <a:pt x="2778" y="7634"/>
                  <a:pt x="2431" y="7391"/>
                  <a:pt x="2161" y="7083"/>
                </a:cubicBezTo>
                <a:lnTo>
                  <a:pt x="2161" y="7083"/>
                </a:lnTo>
                <a:cubicBezTo>
                  <a:pt x="2351" y="7021"/>
                  <a:pt x="2533" y="6935"/>
                  <a:pt x="2703" y="6825"/>
                </a:cubicBezTo>
                <a:cubicBezTo>
                  <a:pt x="2977" y="6646"/>
                  <a:pt x="3215" y="6420"/>
                  <a:pt x="3406" y="6158"/>
                </a:cubicBezTo>
                <a:cubicBezTo>
                  <a:pt x="3608" y="5849"/>
                  <a:pt x="3727" y="5491"/>
                  <a:pt x="3739" y="5122"/>
                </a:cubicBezTo>
                <a:cubicBezTo>
                  <a:pt x="3739" y="4932"/>
                  <a:pt x="3703" y="4729"/>
                  <a:pt x="3620" y="4551"/>
                </a:cubicBezTo>
                <a:cubicBezTo>
                  <a:pt x="3572" y="4467"/>
                  <a:pt x="3513" y="4372"/>
                  <a:pt x="3441" y="4301"/>
                </a:cubicBezTo>
                <a:cubicBezTo>
                  <a:pt x="3382" y="4217"/>
                  <a:pt x="3298" y="4158"/>
                  <a:pt x="3215" y="4098"/>
                </a:cubicBezTo>
                <a:cubicBezTo>
                  <a:pt x="3049" y="3988"/>
                  <a:pt x="2843" y="3918"/>
                  <a:pt x="2643" y="3918"/>
                </a:cubicBezTo>
                <a:cubicBezTo>
                  <a:pt x="2627" y="3918"/>
                  <a:pt x="2611" y="3919"/>
                  <a:pt x="2596" y="3920"/>
                </a:cubicBezTo>
                <a:cubicBezTo>
                  <a:pt x="2489" y="3932"/>
                  <a:pt x="2382" y="3955"/>
                  <a:pt x="2274" y="4003"/>
                </a:cubicBezTo>
                <a:cubicBezTo>
                  <a:pt x="2179" y="4063"/>
                  <a:pt x="2084" y="4122"/>
                  <a:pt x="2001" y="4205"/>
                </a:cubicBezTo>
                <a:cubicBezTo>
                  <a:pt x="1846" y="4372"/>
                  <a:pt x="1727" y="4575"/>
                  <a:pt x="1643" y="4801"/>
                </a:cubicBezTo>
                <a:cubicBezTo>
                  <a:pt x="1572" y="5015"/>
                  <a:pt x="1524" y="5253"/>
                  <a:pt x="1524" y="5491"/>
                </a:cubicBezTo>
                <a:cubicBezTo>
                  <a:pt x="1524" y="6083"/>
                  <a:pt x="1733" y="6640"/>
                  <a:pt x="2092" y="7075"/>
                </a:cubicBezTo>
                <a:lnTo>
                  <a:pt x="2092" y="7075"/>
                </a:lnTo>
                <a:cubicBezTo>
                  <a:pt x="1878" y="7137"/>
                  <a:pt x="1657" y="7168"/>
                  <a:pt x="1435" y="7168"/>
                </a:cubicBezTo>
                <a:cubicBezTo>
                  <a:pt x="1361" y="7168"/>
                  <a:pt x="1288" y="7165"/>
                  <a:pt x="1215" y="7158"/>
                </a:cubicBezTo>
                <a:cubicBezTo>
                  <a:pt x="893" y="7123"/>
                  <a:pt x="572" y="7027"/>
                  <a:pt x="286" y="6872"/>
                </a:cubicBezTo>
                <a:lnTo>
                  <a:pt x="286" y="6872"/>
                </a:lnTo>
                <a:cubicBezTo>
                  <a:pt x="572" y="7039"/>
                  <a:pt x="893" y="7134"/>
                  <a:pt x="1215" y="7170"/>
                </a:cubicBezTo>
                <a:cubicBezTo>
                  <a:pt x="1309" y="7184"/>
                  <a:pt x="1403" y="7191"/>
                  <a:pt x="1497" y="7191"/>
                </a:cubicBezTo>
                <a:cubicBezTo>
                  <a:pt x="1641" y="7191"/>
                  <a:pt x="1785" y="7175"/>
                  <a:pt x="1929" y="7146"/>
                </a:cubicBezTo>
                <a:cubicBezTo>
                  <a:pt x="1991" y="7133"/>
                  <a:pt x="2052" y="7117"/>
                  <a:pt x="2112" y="7099"/>
                </a:cubicBezTo>
                <a:lnTo>
                  <a:pt x="2112" y="7099"/>
                </a:lnTo>
                <a:cubicBezTo>
                  <a:pt x="2387" y="7424"/>
                  <a:pt x="2747" y="7678"/>
                  <a:pt x="3167" y="7825"/>
                </a:cubicBezTo>
                <a:cubicBezTo>
                  <a:pt x="3497" y="7940"/>
                  <a:pt x="3847" y="8001"/>
                  <a:pt x="4197" y="8001"/>
                </a:cubicBezTo>
                <a:cubicBezTo>
                  <a:pt x="4390" y="8001"/>
                  <a:pt x="4584" y="7982"/>
                  <a:pt x="4775" y="7944"/>
                </a:cubicBezTo>
                <a:cubicBezTo>
                  <a:pt x="5322" y="7837"/>
                  <a:pt x="5846" y="7587"/>
                  <a:pt x="6275" y="7218"/>
                </a:cubicBezTo>
                <a:cubicBezTo>
                  <a:pt x="6715" y="6849"/>
                  <a:pt x="7073" y="6384"/>
                  <a:pt x="7323" y="5860"/>
                </a:cubicBezTo>
                <a:cubicBezTo>
                  <a:pt x="7573" y="5337"/>
                  <a:pt x="7727" y="4777"/>
                  <a:pt x="7787" y="4205"/>
                </a:cubicBezTo>
                <a:cubicBezTo>
                  <a:pt x="7847" y="3646"/>
                  <a:pt x="7823" y="3086"/>
                  <a:pt x="7739" y="2527"/>
                </a:cubicBezTo>
                <a:cubicBezTo>
                  <a:pt x="7737" y="2510"/>
                  <a:pt x="7734" y="2493"/>
                  <a:pt x="7731" y="2476"/>
                </a:cubicBezTo>
                <a:lnTo>
                  <a:pt x="7731" y="2476"/>
                </a:lnTo>
                <a:cubicBezTo>
                  <a:pt x="7803" y="2415"/>
                  <a:pt x="7874" y="2352"/>
                  <a:pt x="7942" y="2289"/>
                </a:cubicBezTo>
                <a:cubicBezTo>
                  <a:pt x="8132" y="2110"/>
                  <a:pt x="8311" y="1955"/>
                  <a:pt x="8478" y="1824"/>
                </a:cubicBezTo>
                <a:cubicBezTo>
                  <a:pt x="8728" y="1610"/>
                  <a:pt x="9013" y="1443"/>
                  <a:pt x="9323" y="1348"/>
                </a:cubicBezTo>
                <a:cubicBezTo>
                  <a:pt x="9382" y="1336"/>
                  <a:pt x="9430" y="1324"/>
                  <a:pt x="9466" y="1312"/>
                </a:cubicBezTo>
                <a:lnTo>
                  <a:pt x="9573" y="1300"/>
                </a:lnTo>
                <a:cubicBezTo>
                  <a:pt x="9632" y="1288"/>
                  <a:pt x="9656" y="1277"/>
                  <a:pt x="9656" y="1277"/>
                </a:cubicBezTo>
                <a:lnTo>
                  <a:pt x="9656" y="1277"/>
                </a:lnTo>
                <a:lnTo>
                  <a:pt x="9573" y="1288"/>
                </a:lnTo>
                <a:lnTo>
                  <a:pt x="9466" y="1300"/>
                </a:lnTo>
                <a:cubicBezTo>
                  <a:pt x="9430" y="1300"/>
                  <a:pt x="9382" y="1324"/>
                  <a:pt x="9323" y="1336"/>
                </a:cubicBezTo>
                <a:cubicBezTo>
                  <a:pt x="9013" y="1431"/>
                  <a:pt x="8716" y="1586"/>
                  <a:pt x="8466" y="1800"/>
                </a:cubicBezTo>
                <a:cubicBezTo>
                  <a:pt x="8299" y="1931"/>
                  <a:pt x="8120" y="2086"/>
                  <a:pt x="7930" y="2265"/>
                </a:cubicBezTo>
                <a:cubicBezTo>
                  <a:pt x="7862" y="2325"/>
                  <a:pt x="7794" y="2385"/>
                  <a:pt x="7725" y="2442"/>
                </a:cubicBezTo>
                <a:lnTo>
                  <a:pt x="7725" y="2442"/>
                </a:lnTo>
                <a:cubicBezTo>
                  <a:pt x="7636" y="1937"/>
                  <a:pt x="7450" y="1455"/>
                  <a:pt x="7168" y="1027"/>
                </a:cubicBezTo>
                <a:cubicBezTo>
                  <a:pt x="6870" y="586"/>
                  <a:pt x="6442" y="265"/>
                  <a:pt x="5953" y="86"/>
                </a:cubicBezTo>
                <a:cubicBezTo>
                  <a:pt x="5770" y="34"/>
                  <a:pt x="5587" y="0"/>
                  <a:pt x="54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1"/>
          <p:cNvSpPr/>
          <p:nvPr/>
        </p:nvSpPr>
        <p:spPr>
          <a:xfrm flipH="1" rot="2545800">
            <a:off x="6906720" y="2210827"/>
            <a:ext cx="169696" cy="394182"/>
          </a:xfrm>
          <a:custGeom>
            <a:rect b="b" l="l" r="r" t="t"/>
            <a:pathLst>
              <a:path extrusionOk="0" h="4644" w="1834">
                <a:moveTo>
                  <a:pt x="810" y="0"/>
                </a:moveTo>
                <a:lnTo>
                  <a:pt x="810" y="0"/>
                </a:lnTo>
                <a:cubicBezTo>
                  <a:pt x="803" y="4"/>
                  <a:pt x="797" y="8"/>
                  <a:pt x="790" y="12"/>
                </a:cubicBezTo>
                <a:lnTo>
                  <a:pt x="790" y="12"/>
                </a:lnTo>
                <a:cubicBezTo>
                  <a:pt x="798" y="12"/>
                  <a:pt x="800" y="11"/>
                  <a:pt x="810" y="0"/>
                </a:cubicBezTo>
                <a:close/>
                <a:moveTo>
                  <a:pt x="1097" y="1725"/>
                </a:moveTo>
                <a:cubicBezTo>
                  <a:pt x="1112" y="1725"/>
                  <a:pt x="1128" y="1725"/>
                  <a:pt x="1143" y="1727"/>
                </a:cubicBezTo>
                <a:cubicBezTo>
                  <a:pt x="1489" y="1762"/>
                  <a:pt x="1751" y="2036"/>
                  <a:pt x="1774" y="2370"/>
                </a:cubicBezTo>
                <a:cubicBezTo>
                  <a:pt x="1786" y="2453"/>
                  <a:pt x="1763" y="2536"/>
                  <a:pt x="1739" y="2620"/>
                </a:cubicBezTo>
                <a:cubicBezTo>
                  <a:pt x="1703" y="2691"/>
                  <a:pt x="1667" y="2762"/>
                  <a:pt x="1608" y="2822"/>
                </a:cubicBezTo>
                <a:cubicBezTo>
                  <a:pt x="1501" y="2941"/>
                  <a:pt x="1346" y="3024"/>
                  <a:pt x="1191" y="3060"/>
                </a:cubicBezTo>
                <a:cubicBezTo>
                  <a:pt x="1135" y="3073"/>
                  <a:pt x="1080" y="3080"/>
                  <a:pt x="1025" y="3080"/>
                </a:cubicBezTo>
                <a:cubicBezTo>
                  <a:pt x="927" y="3080"/>
                  <a:pt x="830" y="3058"/>
                  <a:pt x="739" y="3013"/>
                </a:cubicBezTo>
                <a:cubicBezTo>
                  <a:pt x="596" y="2941"/>
                  <a:pt x="489" y="2846"/>
                  <a:pt x="393" y="2715"/>
                </a:cubicBezTo>
                <a:cubicBezTo>
                  <a:pt x="373" y="2684"/>
                  <a:pt x="354" y="2653"/>
                  <a:pt x="336" y="2621"/>
                </a:cubicBezTo>
                <a:lnTo>
                  <a:pt x="336" y="2621"/>
                </a:lnTo>
                <a:cubicBezTo>
                  <a:pt x="349" y="2486"/>
                  <a:pt x="384" y="2351"/>
                  <a:pt x="441" y="2227"/>
                </a:cubicBezTo>
                <a:cubicBezTo>
                  <a:pt x="500" y="2084"/>
                  <a:pt x="596" y="1965"/>
                  <a:pt x="715" y="1870"/>
                </a:cubicBezTo>
                <a:cubicBezTo>
                  <a:pt x="822" y="1773"/>
                  <a:pt x="958" y="1725"/>
                  <a:pt x="1097" y="1725"/>
                </a:cubicBezTo>
                <a:close/>
                <a:moveTo>
                  <a:pt x="790" y="12"/>
                </a:moveTo>
                <a:cubicBezTo>
                  <a:pt x="789" y="12"/>
                  <a:pt x="788" y="12"/>
                  <a:pt x="786" y="12"/>
                </a:cubicBezTo>
                <a:cubicBezTo>
                  <a:pt x="762" y="24"/>
                  <a:pt x="751" y="36"/>
                  <a:pt x="727" y="48"/>
                </a:cubicBezTo>
                <a:cubicBezTo>
                  <a:pt x="631" y="95"/>
                  <a:pt x="560" y="155"/>
                  <a:pt x="489" y="226"/>
                </a:cubicBezTo>
                <a:cubicBezTo>
                  <a:pt x="227" y="488"/>
                  <a:pt x="60" y="822"/>
                  <a:pt x="24" y="1191"/>
                </a:cubicBezTo>
                <a:cubicBezTo>
                  <a:pt x="0" y="1441"/>
                  <a:pt x="12" y="1691"/>
                  <a:pt x="60" y="1941"/>
                </a:cubicBezTo>
                <a:cubicBezTo>
                  <a:pt x="99" y="2178"/>
                  <a:pt x="172" y="2406"/>
                  <a:pt x="290" y="2620"/>
                </a:cubicBezTo>
                <a:lnTo>
                  <a:pt x="290" y="2620"/>
                </a:lnTo>
                <a:cubicBezTo>
                  <a:pt x="289" y="2628"/>
                  <a:pt x="287" y="2636"/>
                  <a:pt x="286" y="2643"/>
                </a:cubicBezTo>
                <a:cubicBezTo>
                  <a:pt x="274" y="2774"/>
                  <a:pt x="274" y="2917"/>
                  <a:pt x="286" y="3060"/>
                </a:cubicBezTo>
                <a:cubicBezTo>
                  <a:pt x="322" y="3310"/>
                  <a:pt x="417" y="3548"/>
                  <a:pt x="536" y="3763"/>
                </a:cubicBezTo>
                <a:cubicBezTo>
                  <a:pt x="643" y="3941"/>
                  <a:pt x="774" y="4108"/>
                  <a:pt x="929" y="4239"/>
                </a:cubicBezTo>
                <a:cubicBezTo>
                  <a:pt x="1048" y="4346"/>
                  <a:pt x="1179" y="4441"/>
                  <a:pt x="1322" y="4513"/>
                </a:cubicBezTo>
                <a:cubicBezTo>
                  <a:pt x="1370" y="4537"/>
                  <a:pt x="1417" y="4560"/>
                  <a:pt x="1477" y="4572"/>
                </a:cubicBezTo>
                <a:cubicBezTo>
                  <a:pt x="1513" y="4596"/>
                  <a:pt x="1548" y="4608"/>
                  <a:pt x="1596" y="4620"/>
                </a:cubicBezTo>
                <a:lnTo>
                  <a:pt x="1657" y="4630"/>
                </a:lnTo>
                <a:lnTo>
                  <a:pt x="1657" y="4630"/>
                </a:lnTo>
                <a:cubicBezTo>
                  <a:pt x="1547" y="4587"/>
                  <a:pt x="1430" y="4543"/>
                  <a:pt x="1322" y="4489"/>
                </a:cubicBezTo>
                <a:cubicBezTo>
                  <a:pt x="1191" y="4417"/>
                  <a:pt x="1060" y="4322"/>
                  <a:pt x="953" y="4227"/>
                </a:cubicBezTo>
                <a:cubicBezTo>
                  <a:pt x="798" y="4084"/>
                  <a:pt x="667" y="3929"/>
                  <a:pt x="572" y="3751"/>
                </a:cubicBezTo>
                <a:cubicBezTo>
                  <a:pt x="441" y="3536"/>
                  <a:pt x="370" y="3298"/>
                  <a:pt x="334" y="3048"/>
                </a:cubicBezTo>
                <a:cubicBezTo>
                  <a:pt x="312" y="2931"/>
                  <a:pt x="310" y="2804"/>
                  <a:pt x="327" y="2684"/>
                </a:cubicBezTo>
                <a:lnTo>
                  <a:pt x="327" y="2684"/>
                </a:lnTo>
                <a:cubicBezTo>
                  <a:pt x="341" y="2706"/>
                  <a:pt x="355" y="2729"/>
                  <a:pt x="370" y="2751"/>
                </a:cubicBezTo>
                <a:cubicBezTo>
                  <a:pt x="465" y="2882"/>
                  <a:pt x="584" y="2989"/>
                  <a:pt x="727" y="3060"/>
                </a:cubicBezTo>
                <a:cubicBezTo>
                  <a:pt x="825" y="3109"/>
                  <a:pt x="941" y="3136"/>
                  <a:pt x="1058" y="3136"/>
                </a:cubicBezTo>
                <a:cubicBezTo>
                  <a:pt x="1110" y="3136"/>
                  <a:pt x="1163" y="3131"/>
                  <a:pt x="1215" y="3120"/>
                </a:cubicBezTo>
                <a:cubicBezTo>
                  <a:pt x="1382" y="3072"/>
                  <a:pt x="1536" y="2989"/>
                  <a:pt x="1655" y="2858"/>
                </a:cubicBezTo>
                <a:cubicBezTo>
                  <a:pt x="1715" y="2798"/>
                  <a:pt x="1763" y="2715"/>
                  <a:pt x="1786" y="2643"/>
                </a:cubicBezTo>
                <a:cubicBezTo>
                  <a:pt x="1822" y="2548"/>
                  <a:pt x="1834" y="2465"/>
                  <a:pt x="1834" y="2370"/>
                </a:cubicBezTo>
                <a:cubicBezTo>
                  <a:pt x="1822" y="2191"/>
                  <a:pt x="1751" y="2024"/>
                  <a:pt x="1620" y="1893"/>
                </a:cubicBezTo>
                <a:cubicBezTo>
                  <a:pt x="1548" y="1834"/>
                  <a:pt x="1477" y="1786"/>
                  <a:pt x="1405" y="1750"/>
                </a:cubicBezTo>
                <a:cubicBezTo>
                  <a:pt x="1322" y="1703"/>
                  <a:pt x="1239" y="1679"/>
                  <a:pt x="1155" y="1679"/>
                </a:cubicBezTo>
                <a:cubicBezTo>
                  <a:pt x="1139" y="1678"/>
                  <a:pt x="1122" y="1677"/>
                  <a:pt x="1105" y="1677"/>
                </a:cubicBezTo>
                <a:cubicBezTo>
                  <a:pt x="956" y="1677"/>
                  <a:pt x="809" y="1725"/>
                  <a:pt x="691" y="1822"/>
                </a:cubicBezTo>
                <a:cubicBezTo>
                  <a:pt x="572" y="1929"/>
                  <a:pt x="465" y="2060"/>
                  <a:pt x="405" y="2203"/>
                </a:cubicBezTo>
                <a:cubicBezTo>
                  <a:pt x="357" y="2319"/>
                  <a:pt x="324" y="2436"/>
                  <a:pt x="301" y="2559"/>
                </a:cubicBezTo>
                <a:lnTo>
                  <a:pt x="301" y="2559"/>
                </a:lnTo>
                <a:cubicBezTo>
                  <a:pt x="196" y="2363"/>
                  <a:pt x="124" y="2154"/>
                  <a:pt x="96" y="1929"/>
                </a:cubicBezTo>
                <a:cubicBezTo>
                  <a:pt x="36" y="1691"/>
                  <a:pt x="24" y="1441"/>
                  <a:pt x="48" y="1191"/>
                </a:cubicBezTo>
                <a:cubicBezTo>
                  <a:pt x="84" y="834"/>
                  <a:pt x="239" y="500"/>
                  <a:pt x="489" y="238"/>
                </a:cubicBezTo>
                <a:cubicBezTo>
                  <a:pt x="579" y="148"/>
                  <a:pt x="679" y="80"/>
                  <a:pt x="790" y="12"/>
                </a:cubicBezTo>
                <a:close/>
                <a:moveTo>
                  <a:pt x="1657" y="4630"/>
                </a:moveTo>
                <a:cubicBezTo>
                  <a:pt x="1668" y="4635"/>
                  <a:pt x="1680" y="4639"/>
                  <a:pt x="1691" y="4644"/>
                </a:cubicBezTo>
                <a:lnTo>
                  <a:pt x="1667" y="4632"/>
                </a:lnTo>
                <a:lnTo>
                  <a:pt x="1657" y="4630"/>
                </a:lnTo>
                <a:close/>
              </a:path>
            </a:pathLst>
          </a:cu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1"/>
          <p:cNvSpPr/>
          <p:nvPr/>
        </p:nvSpPr>
        <p:spPr>
          <a:xfrm flipH="1">
            <a:off x="8096045" y="1163221"/>
            <a:ext cx="57097" cy="56599"/>
          </a:xfrm>
          <a:custGeom>
            <a:rect b="b" l="l" r="r" t="t"/>
            <a:pathLst>
              <a:path extrusionOk="0" h="1477" w="149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1"/>
          <p:cNvSpPr/>
          <p:nvPr/>
        </p:nvSpPr>
        <p:spPr>
          <a:xfrm flipH="1">
            <a:off x="7761080" y="1266339"/>
            <a:ext cx="28778" cy="28778"/>
          </a:xfrm>
          <a:custGeom>
            <a:rect b="b" l="l" r="r" t="t"/>
            <a:pathLst>
              <a:path extrusionOk="0" h="751" w="751">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1"/>
          <p:cNvSpPr/>
          <p:nvPr/>
        </p:nvSpPr>
        <p:spPr>
          <a:xfrm flipH="1" rot="7531238">
            <a:off x="8180264" y="1874838"/>
            <a:ext cx="413376" cy="253527"/>
          </a:xfrm>
          <a:custGeom>
            <a:rect b="b" l="l" r="r" t="t"/>
            <a:pathLst>
              <a:path extrusionOk="0" h="2462" w="8633">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80"/>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SDK Design Process</a:t>
            </a:r>
            <a:endParaRPr/>
          </a:p>
        </p:txBody>
      </p:sp>
      <p:sp>
        <p:nvSpPr>
          <p:cNvPr id="1250" name="Google Shape;1250;p80"/>
          <p:cNvSpPr txBox="1"/>
          <p:nvPr>
            <p:ph idx="1" type="body"/>
          </p:nvPr>
        </p:nvSpPr>
        <p:spPr>
          <a:xfrm>
            <a:off x="683000" y="1246850"/>
            <a:ext cx="3123300" cy="36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Preset Memories: </a:t>
            </a:r>
            <a:endParaRPr b="1" sz="1600"/>
          </a:p>
          <a:p>
            <a:pPr indent="-330200" lvl="0" marL="457200" rtl="0" algn="l">
              <a:spcBef>
                <a:spcPts val="800"/>
              </a:spcBef>
              <a:spcAft>
                <a:spcPts val="0"/>
              </a:spcAft>
              <a:buSzPts val="1600"/>
              <a:buChar char="-"/>
            </a:pPr>
            <a:r>
              <a:rPr lang="en" sz="1600"/>
              <a:t>Menu Logos (40*40*4 B * 6)</a:t>
            </a:r>
            <a:endParaRPr sz="1600"/>
          </a:p>
          <a:p>
            <a:pPr indent="-330200" lvl="0" marL="457200" rtl="0" algn="l">
              <a:spcBef>
                <a:spcPts val="800"/>
              </a:spcBef>
              <a:spcAft>
                <a:spcPts val="0"/>
              </a:spcAft>
              <a:buSzPts val="1600"/>
              <a:buChar char="-"/>
            </a:pPr>
            <a:r>
              <a:rPr lang="en" sz="1600"/>
              <a:t>Letters (25*25*4 B * 26) </a:t>
            </a:r>
            <a:endParaRPr sz="1600"/>
          </a:p>
          <a:p>
            <a:pPr indent="-330200" lvl="0" marL="457200" rtl="0" algn="l">
              <a:spcBef>
                <a:spcPts val="800"/>
              </a:spcBef>
              <a:spcAft>
                <a:spcPts val="0"/>
              </a:spcAft>
              <a:buSzPts val="1600"/>
              <a:buChar char="-"/>
            </a:pPr>
            <a:r>
              <a:rPr lang="en" sz="1600"/>
              <a:t>Numbers (20*25*4 B * 10)</a:t>
            </a:r>
            <a:endParaRPr sz="1600"/>
          </a:p>
          <a:p>
            <a:pPr indent="0" lvl="0" marL="0" rtl="0" algn="l">
              <a:spcBef>
                <a:spcPts val="800"/>
              </a:spcBef>
              <a:spcAft>
                <a:spcPts val="0"/>
              </a:spcAft>
              <a:buNone/>
            </a:pPr>
            <a:r>
              <a:rPr b="1" lang="en" sz="1600"/>
              <a:t>Video Direct Memory Access:</a:t>
            </a:r>
            <a:endParaRPr b="1" sz="1600"/>
          </a:p>
          <a:p>
            <a:pPr indent="-330200" lvl="0" marL="457200" rtl="0" algn="l">
              <a:spcBef>
                <a:spcPts val="800"/>
              </a:spcBef>
              <a:spcAft>
                <a:spcPts val="0"/>
              </a:spcAft>
              <a:buSzPts val="1600"/>
              <a:buChar char="-"/>
            </a:pPr>
            <a:r>
              <a:rPr lang="en" sz="1600"/>
              <a:t>VGA Pixels (640*480*4 B)</a:t>
            </a:r>
            <a:endParaRPr sz="1600"/>
          </a:p>
          <a:p>
            <a:pPr indent="0" lvl="0" marL="0" rtl="0" algn="l">
              <a:spcBef>
                <a:spcPts val="800"/>
              </a:spcBef>
              <a:spcAft>
                <a:spcPts val="0"/>
              </a:spcAft>
              <a:buNone/>
            </a:pPr>
            <a:r>
              <a:rPr b="1" lang="en" sz="1600"/>
              <a:t>User drawings (lines, texts):</a:t>
            </a:r>
            <a:endParaRPr b="1" sz="1600"/>
          </a:p>
          <a:p>
            <a:pPr indent="-330200" lvl="0" marL="457200" rtl="0" algn="l">
              <a:spcBef>
                <a:spcPts val="800"/>
              </a:spcBef>
              <a:spcAft>
                <a:spcPts val="0"/>
              </a:spcAft>
              <a:buSzPts val="1600"/>
              <a:buChar char="-"/>
            </a:pPr>
            <a:r>
              <a:rPr lang="en" sz="1600"/>
              <a:t>Drawing Pixels (640*480*4 B)</a:t>
            </a:r>
            <a:endParaRPr sz="1600"/>
          </a:p>
          <a:p>
            <a:pPr indent="0" lvl="0" marL="0" rtl="0" algn="l">
              <a:spcBef>
                <a:spcPts val="8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251" name="Google Shape;1251;p80"/>
          <p:cNvSpPr txBox="1"/>
          <p:nvPr>
            <p:ph idx="1" type="body"/>
          </p:nvPr>
        </p:nvSpPr>
        <p:spPr>
          <a:xfrm>
            <a:off x="4191000" y="1246850"/>
            <a:ext cx="3884400" cy="36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Key Functions:</a:t>
            </a:r>
            <a:endParaRPr b="1" sz="1600"/>
          </a:p>
          <a:p>
            <a:pPr indent="-330200" lvl="0" marL="457200" rtl="0" algn="l">
              <a:lnSpc>
                <a:spcPct val="150000"/>
              </a:lnSpc>
              <a:spcBef>
                <a:spcPts val="1600"/>
              </a:spcBef>
              <a:spcAft>
                <a:spcPts val="0"/>
              </a:spcAft>
              <a:buSzPts val="1600"/>
              <a:buChar char="-"/>
            </a:pPr>
            <a:r>
              <a:rPr lang="en" sz="1600"/>
              <a:t>Draw  / Erase</a:t>
            </a:r>
            <a:endParaRPr sz="1600"/>
          </a:p>
          <a:p>
            <a:pPr indent="0" lvl="0" marL="0" rtl="0" algn="l">
              <a:lnSpc>
                <a:spcPct val="150000"/>
              </a:lnSpc>
              <a:spcBef>
                <a:spcPts val="0"/>
              </a:spcBef>
              <a:spcAft>
                <a:spcPts val="0"/>
              </a:spcAft>
              <a:buNone/>
            </a:pPr>
            <a:r>
              <a:rPr lang="en" sz="1600"/>
              <a:t> </a:t>
            </a:r>
            <a:endParaRPr sz="1600"/>
          </a:p>
          <a:p>
            <a:pPr indent="-330200" lvl="0" marL="457200" rtl="0" algn="l">
              <a:lnSpc>
                <a:spcPct val="150000"/>
              </a:lnSpc>
              <a:spcBef>
                <a:spcPts val="0"/>
              </a:spcBef>
              <a:spcAft>
                <a:spcPts val="0"/>
              </a:spcAft>
              <a:buSzPts val="1600"/>
              <a:buChar char="-"/>
            </a:pPr>
            <a:r>
              <a:rPr lang="en" sz="1600"/>
              <a:t>Line Weight / Colour</a:t>
            </a:r>
            <a:endParaRPr sz="1600"/>
          </a:p>
          <a:p>
            <a:pPr indent="0" lvl="0" marL="0" rtl="0" algn="l">
              <a:lnSpc>
                <a:spcPct val="150000"/>
              </a:lnSpc>
              <a:spcBef>
                <a:spcPts val="0"/>
              </a:spcBef>
              <a:spcAft>
                <a:spcPts val="0"/>
              </a:spcAft>
              <a:buNone/>
            </a:pPr>
            <a:r>
              <a:t/>
            </a:r>
            <a:endParaRPr sz="1600"/>
          </a:p>
          <a:p>
            <a:pPr indent="-330200" lvl="0" marL="457200" rtl="0" algn="l">
              <a:lnSpc>
                <a:spcPct val="150000"/>
              </a:lnSpc>
              <a:spcBef>
                <a:spcPts val="0"/>
              </a:spcBef>
              <a:spcAft>
                <a:spcPts val="0"/>
              </a:spcAft>
              <a:buSzPts val="1600"/>
              <a:buChar char="-"/>
            </a:pPr>
            <a:r>
              <a:rPr lang="en" sz="1600"/>
              <a:t>Text</a:t>
            </a:r>
            <a:endParaRPr sz="1600"/>
          </a:p>
          <a:p>
            <a:pPr indent="0" lvl="0" marL="0" rtl="0" algn="l">
              <a:lnSpc>
                <a:spcPct val="150000"/>
              </a:lnSpc>
              <a:spcBef>
                <a:spcPts val="0"/>
              </a:spcBef>
              <a:spcAft>
                <a:spcPts val="0"/>
              </a:spcAft>
              <a:buNone/>
            </a:pPr>
            <a:r>
              <a:t/>
            </a:r>
            <a:endParaRPr sz="1600"/>
          </a:p>
          <a:p>
            <a:pPr indent="-330200" lvl="0" marL="457200" rtl="0" algn="l">
              <a:lnSpc>
                <a:spcPct val="150000"/>
              </a:lnSpc>
              <a:spcBef>
                <a:spcPts val="0"/>
              </a:spcBef>
              <a:spcAft>
                <a:spcPts val="0"/>
              </a:spcAft>
              <a:buSzPts val="1600"/>
              <a:buChar char="-"/>
            </a:pPr>
            <a:r>
              <a:rPr lang="en" sz="1600"/>
              <a:t>Clear</a:t>
            </a:r>
            <a:endParaRPr sz="1600"/>
          </a:p>
          <a:p>
            <a:pPr indent="0" lvl="0" marL="457200" rtl="0" algn="l">
              <a:spcBef>
                <a:spcPts val="0"/>
              </a:spcBef>
              <a:spcAft>
                <a:spcPts val="0"/>
              </a:spcAft>
              <a:buNone/>
            </a:pPr>
            <a:r>
              <a:t/>
            </a:r>
            <a:endParaRPr b="1"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252" name="Google Shape;1252;p80"/>
          <p:cNvPicPr preferRelativeResize="0"/>
          <p:nvPr/>
        </p:nvPicPr>
        <p:blipFill>
          <a:blip r:embed="rId3">
            <a:alphaModFix/>
          </a:blip>
          <a:stretch>
            <a:fillRect/>
          </a:stretch>
        </p:blipFill>
        <p:spPr>
          <a:xfrm>
            <a:off x="6980225" y="1596425"/>
            <a:ext cx="572700" cy="572700"/>
          </a:xfrm>
          <a:prstGeom prst="rect">
            <a:avLst/>
          </a:prstGeom>
          <a:noFill/>
          <a:ln>
            <a:noFill/>
          </a:ln>
        </p:spPr>
      </p:pic>
      <p:pic>
        <p:nvPicPr>
          <p:cNvPr id="1253" name="Google Shape;1253;p80"/>
          <p:cNvPicPr preferRelativeResize="0"/>
          <p:nvPr/>
        </p:nvPicPr>
        <p:blipFill>
          <a:blip r:embed="rId4">
            <a:alphaModFix/>
          </a:blip>
          <a:stretch>
            <a:fillRect/>
          </a:stretch>
        </p:blipFill>
        <p:spPr>
          <a:xfrm>
            <a:off x="7740325" y="1589475"/>
            <a:ext cx="572700" cy="585001"/>
          </a:xfrm>
          <a:prstGeom prst="rect">
            <a:avLst/>
          </a:prstGeom>
          <a:noFill/>
          <a:ln>
            <a:noFill/>
          </a:ln>
        </p:spPr>
      </p:pic>
      <p:pic>
        <p:nvPicPr>
          <p:cNvPr id="1254" name="Google Shape;1254;p80"/>
          <p:cNvPicPr preferRelativeResize="0"/>
          <p:nvPr/>
        </p:nvPicPr>
        <p:blipFill>
          <a:blip r:embed="rId5">
            <a:alphaModFix/>
          </a:blip>
          <a:stretch>
            <a:fillRect/>
          </a:stretch>
        </p:blipFill>
        <p:spPr>
          <a:xfrm>
            <a:off x="7740325" y="2388175"/>
            <a:ext cx="572700" cy="585001"/>
          </a:xfrm>
          <a:prstGeom prst="rect">
            <a:avLst/>
          </a:prstGeom>
          <a:noFill/>
          <a:ln>
            <a:noFill/>
          </a:ln>
        </p:spPr>
      </p:pic>
      <p:pic>
        <p:nvPicPr>
          <p:cNvPr id="1255" name="Google Shape;1255;p80"/>
          <p:cNvPicPr preferRelativeResize="0"/>
          <p:nvPr/>
        </p:nvPicPr>
        <p:blipFill>
          <a:blip r:embed="rId6">
            <a:alphaModFix/>
          </a:blip>
          <a:stretch>
            <a:fillRect/>
          </a:stretch>
        </p:blipFill>
        <p:spPr>
          <a:xfrm>
            <a:off x="6980225" y="2394325"/>
            <a:ext cx="572700" cy="572700"/>
          </a:xfrm>
          <a:prstGeom prst="rect">
            <a:avLst/>
          </a:prstGeom>
          <a:noFill/>
          <a:ln>
            <a:noFill/>
          </a:ln>
        </p:spPr>
      </p:pic>
      <p:pic>
        <p:nvPicPr>
          <p:cNvPr id="1256" name="Google Shape;1256;p80"/>
          <p:cNvPicPr preferRelativeResize="0"/>
          <p:nvPr/>
        </p:nvPicPr>
        <p:blipFill rotWithShape="1">
          <a:blip r:embed="rId7">
            <a:alphaModFix/>
          </a:blip>
          <a:srcRect b="0" l="0" r="0" t="0"/>
          <a:stretch/>
        </p:blipFill>
        <p:spPr>
          <a:xfrm>
            <a:off x="6980225" y="3192225"/>
            <a:ext cx="572700" cy="585001"/>
          </a:xfrm>
          <a:prstGeom prst="rect">
            <a:avLst/>
          </a:prstGeom>
          <a:noFill/>
          <a:ln>
            <a:noFill/>
          </a:ln>
        </p:spPr>
      </p:pic>
      <p:pic>
        <p:nvPicPr>
          <p:cNvPr id="1257" name="Google Shape;1257;p80"/>
          <p:cNvPicPr preferRelativeResize="0"/>
          <p:nvPr/>
        </p:nvPicPr>
        <p:blipFill>
          <a:blip r:embed="rId8">
            <a:alphaModFix/>
          </a:blip>
          <a:stretch>
            <a:fillRect/>
          </a:stretch>
        </p:blipFill>
        <p:spPr>
          <a:xfrm>
            <a:off x="6980225" y="3934300"/>
            <a:ext cx="5727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81"/>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Process &amp; Measure of Success</a:t>
            </a:r>
            <a:endParaRPr/>
          </a:p>
        </p:txBody>
      </p:sp>
      <p:pic>
        <p:nvPicPr>
          <p:cNvPr id="1263" name="Google Shape;1263;p81"/>
          <p:cNvPicPr preferRelativeResize="0"/>
          <p:nvPr/>
        </p:nvPicPr>
        <p:blipFill>
          <a:blip r:embed="rId3">
            <a:alphaModFix/>
          </a:blip>
          <a:stretch>
            <a:fillRect/>
          </a:stretch>
        </p:blipFill>
        <p:spPr>
          <a:xfrm>
            <a:off x="3231775" y="1756738"/>
            <a:ext cx="2680450" cy="2162225"/>
          </a:xfrm>
          <a:prstGeom prst="rect">
            <a:avLst/>
          </a:prstGeom>
          <a:noFill/>
          <a:ln>
            <a:noFill/>
          </a:ln>
        </p:spPr>
      </p:pic>
      <p:pic>
        <p:nvPicPr>
          <p:cNvPr id="1264" name="Google Shape;1264;p81"/>
          <p:cNvPicPr preferRelativeResize="0"/>
          <p:nvPr/>
        </p:nvPicPr>
        <p:blipFill>
          <a:blip r:embed="rId4">
            <a:alphaModFix/>
          </a:blip>
          <a:stretch>
            <a:fillRect/>
          </a:stretch>
        </p:blipFill>
        <p:spPr>
          <a:xfrm>
            <a:off x="2271375" y="959250"/>
            <a:ext cx="1118850" cy="1118850"/>
          </a:xfrm>
          <a:prstGeom prst="rect">
            <a:avLst/>
          </a:prstGeom>
          <a:noFill/>
          <a:ln>
            <a:noFill/>
          </a:ln>
        </p:spPr>
      </p:pic>
      <p:pic>
        <p:nvPicPr>
          <p:cNvPr id="1265" name="Google Shape;1265;p81"/>
          <p:cNvPicPr preferRelativeResize="0"/>
          <p:nvPr/>
        </p:nvPicPr>
        <p:blipFill>
          <a:blip r:embed="rId5">
            <a:alphaModFix/>
          </a:blip>
          <a:stretch>
            <a:fillRect/>
          </a:stretch>
        </p:blipFill>
        <p:spPr>
          <a:xfrm>
            <a:off x="5815225" y="959250"/>
            <a:ext cx="1864950" cy="1491300"/>
          </a:xfrm>
          <a:prstGeom prst="rect">
            <a:avLst/>
          </a:prstGeom>
          <a:noFill/>
          <a:ln>
            <a:noFill/>
          </a:ln>
        </p:spPr>
      </p:pic>
      <p:pic>
        <p:nvPicPr>
          <p:cNvPr id="1266" name="Google Shape;1266;p81"/>
          <p:cNvPicPr preferRelativeResize="0"/>
          <p:nvPr/>
        </p:nvPicPr>
        <p:blipFill>
          <a:blip r:embed="rId6">
            <a:alphaModFix/>
          </a:blip>
          <a:stretch>
            <a:fillRect/>
          </a:stretch>
        </p:blipFill>
        <p:spPr>
          <a:xfrm>
            <a:off x="3706638" y="3845450"/>
            <a:ext cx="1730725" cy="1298050"/>
          </a:xfrm>
          <a:prstGeom prst="rect">
            <a:avLst/>
          </a:prstGeom>
          <a:noFill/>
          <a:ln>
            <a:noFill/>
          </a:ln>
        </p:spPr>
      </p:pic>
      <p:pic>
        <p:nvPicPr>
          <p:cNvPr id="1267" name="Google Shape;1267;p81"/>
          <p:cNvPicPr preferRelativeResize="0"/>
          <p:nvPr/>
        </p:nvPicPr>
        <p:blipFill>
          <a:blip r:embed="rId7">
            <a:alphaModFix/>
          </a:blip>
          <a:stretch>
            <a:fillRect/>
          </a:stretch>
        </p:blipFill>
        <p:spPr>
          <a:xfrm>
            <a:off x="923150" y="2450538"/>
            <a:ext cx="1730725" cy="1604000"/>
          </a:xfrm>
          <a:prstGeom prst="rect">
            <a:avLst/>
          </a:prstGeom>
          <a:noFill/>
          <a:ln>
            <a:noFill/>
          </a:ln>
        </p:spPr>
      </p:pic>
      <p:pic>
        <p:nvPicPr>
          <p:cNvPr id="1268" name="Google Shape;1268;p81"/>
          <p:cNvPicPr preferRelativeResize="0"/>
          <p:nvPr/>
        </p:nvPicPr>
        <p:blipFill>
          <a:blip r:embed="rId8">
            <a:alphaModFix/>
          </a:blip>
          <a:stretch>
            <a:fillRect/>
          </a:stretch>
        </p:blipFill>
        <p:spPr>
          <a:xfrm>
            <a:off x="6157950" y="2985537"/>
            <a:ext cx="1375562" cy="13755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64"/>
                                        </p:tgtEl>
                                      </p:cBhvr>
                                    </p:animEffect>
                                    <p:set>
                                      <p:cBhvr>
                                        <p:cTn dur="1" fill="hold">
                                          <p:stCondLst>
                                            <p:cond delay="1000"/>
                                          </p:stCondLst>
                                        </p:cTn>
                                        <p:tgtEl>
                                          <p:spTgt spid="12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68"/>
                                        </p:tgtEl>
                                      </p:cBhvr>
                                    </p:animEffect>
                                    <p:set>
                                      <p:cBhvr>
                                        <p:cTn dur="1" fill="hold">
                                          <p:stCondLst>
                                            <p:cond delay="1000"/>
                                          </p:stCondLst>
                                        </p:cTn>
                                        <p:tgtEl>
                                          <p:spTgt spid="12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66"/>
                                        </p:tgtEl>
                                      </p:cBhvr>
                                    </p:animEffect>
                                    <p:set>
                                      <p:cBhvr>
                                        <p:cTn dur="1" fill="hold">
                                          <p:stCondLst>
                                            <p:cond delay="1000"/>
                                          </p:stCondLst>
                                        </p:cTn>
                                        <p:tgtEl>
                                          <p:spTgt spid="12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65"/>
                                        </p:tgtEl>
                                      </p:cBhvr>
                                    </p:animEffect>
                                    <p:set>
                                      <p:cBhvr>
                                        <p:cTn dur="1" fill="hold">
                                          <p:stCondLst>
                                            <p:cond delay="1000"/>
                                          </p:stCondLst>
                                        </p:cTn>
                                        <p:tgtEl>
                                          <p:spTgt spid="126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63"/>
                                        </p:tgtEl>
                                        <p:attrNameLst>
                                          <p:attrName>style.visibility</p:attrName>
                                        </p:attrNameLst>
                                      </p:cBhvr>
                                      <p:to>
                                        <p:strVal val="visible"/>
                                      </p:to>
                                    </p:set>
                                    <p:animEffect filter="fade" transition="in">
                                      <p:cBhvr>
                                        <p:cTn dur="1000"/>
                                        <p:tgtEl>
                                          <p:spTgt spid="1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1000"/>
                                        <p:tgtEl>
                                          <p:spTgt spid="1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4"/>
                                        </p:tgtEl>
                                        <p:attrNameLst>
                                          <p:attrName>style.visibility</p:attrName>
                                        </p:attrNameLst>
                                      </p:cBhvr>
                                      <p:to>
                                        <p:strVal val="visible"/>
                                      </p:to>
                                    </p:set>
                                    <p:animEffect filter="fade" transition="in">
                                      <p:cBhvr>
                                        <p:cTn dur="1000"/>
                                        <p:tgtEl>
                                          <p:spTgt spid="1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1000"/>
                                        <p:tgtEl>
                                          <p:spTgt spid="1266"/>
                                        </p:tgtEl>
                                      </p:cBhvr>
                                    </p:animEffect>
                                  </p:childTnLst>
                                </p:cTn>
                              </p:par>
                              <p:par>
                                <p:cTn fill="hold" nodeType="withEffect" presetClass="entr" presetID="10" presetSubtype="0">
                                  <p:stCondLst>
                                    <p:cond delay="0"/>
                                  </p:stCondLst>
                                  <p:childTnLst>
                                    <p:set>
                                      <p:cBhvr>
                                        <p:cTn dur="1" fill="hold">
                                          <p:stCondLst>
                                            <p:cond delay="0"/>
                                          </p:stCondLst>
                                        </p:cTn>
                                        <p:tgtEl>
                                          <p:spTgt spid="1268"/>
                                        </p:tgtEl>
                                        <p:attrNameLst>
                                          <p:attrName>style.visibility</p:attrName>
                                        </p:attrNameLst>
                                      </p:cBhvr>
                                      <p:to>
                                        <p:strVal val="visible"/>
                                      </p:to>
                                    </p:set>
                                    <p:animEffect filter="fade" transition="in">
                                      <p:cBhvr>
                                        <p:cTn dur="1000"/>
                                        <p:tgtEl>
                                          <p:spTgt spid="1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82"/>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Management</a:t>
            </a:r>
            <a:endParaRPr/>
          </a:p>
        </p:txBody>
      </p:sp>
      <p:sp>
        <p:nvSpPr>
          <p:cNvPr id="1274" name="Google Shape;1274;p82"/>
          <p:cNvSpPr txBox="1"/>
          <p:nvPr/>
        </p:nvSpPr>
        <p:spPr>
          <a:xfrm>
            <a:off x="1652450" y="1722150"/>
            <a:ext cx="7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Haley</a:t>
            </a:r>
            <a:endParaRPr>
              <a:latin typeface="Roboto"/>
              <a:ea typeface="Roboto"/>
              <a:cs typeface="Roboto"/>
              <a:sym typeface="Roboto"/>
            </a:endParaRPr>
          </a:p>
        </p:txBody>
      </p:sp>
      <p:sp>
        <p:nvSpPr>
          <p:cNvPr id="1275" name="Google Shape;1275;p82"/>
          <p:cNvSpPr txBox="1"/>
          <p:nvPr/>
        </p:nvSpPr>
        <p:spPr>
          <a:xfrm>
            <a:off x="3264350" y="1722150"/>
            <a:ext cx="7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Lei</a:t>
            </a:r>
            <a:endParaRPr>
              <a:latin typeface="Roboto"/>
              <a:ea typeface="Roboto"/>
              <a:cs typeface="Roboto"/>
              <a:sym typeface="Roboto"/>
            </a:endParaRPr>
          </a:p>
        </p:txBody>
      </p:sp>
      <p:sp>
        <p:nvSpPr>
          <p:cNvPr id="1276" name="Google Shape;1276;p82"/>
          <p:cNvSpPr txBox="1"/>
          <p:nvPr/>
        </p:nvSpPr>
        <p:spPr>
          <a:xfrm>
            <a:off x="5034675" y="1727150"/>
            <a:ext cx="9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Ourong</a:t>
            </a:r>
            <a:endParaRPr>
              <a:latin typeface="Roboto"/>
              <a:ea typeface="Roboto"/>
              <a:cs typeface="Roboto"/>
              <a:sym typeface="Roboto"/>
            </a:endParaRPr>
          </a:p>
        </p:txBody>
      </p:sp>
      <p:sp>
        <p:nvSpPr>
          <p:cNvPr id="1277" name="Google Shape;1277;p82"/>
          <p:cNvSpPr txBox="1"/>
          <p:nvPr/>
        </p:nvSpPr>
        <p:spPr>
          <a:xfrm>
            <a:off x="6515700" y="1727150"/>
            <a:ext cx="9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Charles</a:t>
            </a:r>
            <a:endParaRPr>
              <a:latin typeface="Roboto"/>
              <a:ea typeface="Roboto"/>
              <a:cs typeface="Roboto"/>
              <a:sym typeface="Roboto"/>
            </a:endParaRPr>
          </a:p>
        </p:txBody>
      </p:sp>
      <p:pic>
        <p:nvPicPr>
          <p:cNvPr id="1278" name="Google Shape;1278;p82"/>
          <p:cNvPicPr preferRelativeResize="0"/>
          <p:nvPr/>
        </p:nvPicPr>
        <p:blipFill>
          <a:blip r:embed="rId3">
            <a:alphaModFix/>
          </a:blip>
          <a:stretch>
            <a:fillRect/>
          </a:stretch>
        </p:blipFill>
        <p:spPr>
          <a:xfrm>
            <a:off x="1832838" y="2668238"/>
            <a:ext cx="1730725" cy="1604000"/>
          </a:xfrm>
          <a:prstGeom prst="rect">
            <a:avLst/>
          </a:prstGeom>
          <a:noFill/>
          <a:ln>
            <a:noFill/>
          </a:ln>
        </p:spPr>
      </p:pic>
      <p:pic>
        <p:nvPicPr>
          <p:cNvPr id="1279" name="Google Shape;1279;p82"/>
          <p:cNvPicPr preferRelativeResize="0"/>
          <p:nvPr/>
        </p:nvPicPr>
        <p:blipFill>
          <a:blip r:embed="rId4">
            <a:alphaModFix/>
          </a:blip>
          <a:stretch>
            <a:fillRect/>
          </a:stretch>
        </p:blipFill>
        <p:spPr>
          <a:xfrm>
            <a:off x="5282400" y="2597800"/>
            <a:ext cx="1864950" cy="1491300"/>
          </a:xfrm>
          <a:prstGeom prst="rect">
            <a:avLst/>
          </a:prstGeom>
          <a:noFill/>
          <a:ln>
            <a:noFill/>
          </a:ln>
        </p:spPr>
      </p:pic>
      <p:cxnSp>
        <p:nvCxnSpPr>
          <p:cNvPr id="1280" name="Google Shape;1280;p82"/>
          <p:cNvCxnSpPr/>
          <p:nvPr/>
        </p:nvCxnSpPr>
        <p:spPr>
          <a:xfrm>
            <a:off x="1988875" y="2192800"/>
            <a:ext cx="302700" cy="405000"/>
          </a:xfrm>
          <a:prstGeom prst="straightConnector1">
            <a:avLst/>
          </a:prstGeom>
          <a:noFill/>
          <a:ln cap="flat" cmpd="sng" w="19050">
            <a:solidFill>
              <a:srgbClr val="FF0000"/>
            </a:solidFill>
            <a:prstDash val="solid"/>
            <a:round/>
            <a:headEnd len="med" w="med" type="none"/>
            <a:tailEnd len="med" w="med" type="triangle"/>
          </a:ln>
        </p:spPr>
      </p:cxnSp>
      <p:cxnSp>
        <p:nvCxnSpPr>
          <p:cNvPr id="1281" name="Google Shape;1281;p82"/>
          <p:cNvCxnSpPr/>
          <p:nvPr/>
        </p:nvCxnSpPr>
        <p:spPr>
          <a:xfrm flipH="1">
            <a:off x="3127700" y="2192800"/>
            <a:ext cx="302700" cy="405000"/>
          </a:xfrm>
          <a:prstGeom prst="straightConnector1">
            <a:avLst/>
          </a:prstGeom>
          <a:noFill/>
          <a:ln cap="flat" cmpd="sng" w="19050">
            <a:solidFill>
              <a:srgbClr val="FF0000"/>
            </a:solidFill>
            <a:prstDash val="solid"/>
            <a:round/>
            <a:headEnd len="med" w="med" type="none"/>
            <a:tailEnd len="med" w="med" type="triangle"/>
          </a:ln>
        </p:spPr>
      </p:cxnSp>
      <p:cxnSp>
        <p:nvCxnSpPr>
          <p:cNvPr id="1282" name="Google Shape;1282;p82"/>
          <p:cNvCxnSpPr/>
          <p:nvPr/>
        </p:nvCxnSpPr>
        <p:spPr>
          <a:xfrm>
            <a:off x="5485313" y="2197800"/>
            <a:ext cx="302700" cy="405000"/>
          </a:xfrm>
          <a:prstGeom prst="straightConnector1">
            <a:avLst/>
          </a:prstGeom>
          <a:noFill/>
          <a:ln cap="flat" cmpd="sng" w="19050">
            <a:solidFill>
              <a:srgbClr val="FF0000"/>
            </a:solidFill>
            <a:prstDash val="solid"/>
            <a:round/>
            <a:headEnd len="med" w="med" type="none"/>
            <a:tailEnd len="med" w="med" type="triangle"/>
          </a:ln>
        </p:spPr>
      </p:cxnSp>
      <p:cxnSp>
        <p:nvCxnSpPr>
          <p:cNvPr id="1283" name="Google Shape;1283;p82"/>
          <p:cNvCxnSpPr/>
          <p:nvPr/>
        </p:nvCxnSpPr>
        <p:spPr>
          <a:xfrm flipH="1">
            <a:off x="6744913" y="2197800"/>
            <a:ext cx="302700" cy="405000"/>
          </a:xfrm>
          <a:prstGeom prst="straightConnector1">
            <a:avLst/>
          </a:prstGeom>
          <a:noFill/>
          <a:ln cap="flat" cmpd="sng" w="19050">
            <a:solidFill>
              <a:srgbClr val="FF0000"/>
            </a:solidFill>
            <a:prstDash val="solid"/>
            <a:round/>
            <a:headEnd len="med" w="med" type="none"/>
            <a:tailEnd len="med" w="med" type="triangle"/>
          </a:ln>
        </p:spPr>
      </p:cxnSp>
      <p:sp>
        <p:nvSpPr>
          <p:cNvPr id="1284" name="Google Shape;1284;p82"/>
          <p:cNvSpPr/>
          <p:nvPr/>
        </p:nvSpPr>
        <p:spPr>
          <a:xfrm>
            <a:off x="1542150" y="1661750"/>
            <a:ext cx="2312100" cy="5310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2"/>
          <p:cNvSpPr/>
          <p:nvPr/>
        </p:nvSpPr>
        <p:spPr>
          <a:xfrm>
            <a:off x="4978950" y="1661750"/>
            <a:ext cx="2416200" cy="5310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2"/>
          <p:cNvSpPr/>
          <p:nvPr/>
        </p:nvSpPr>
        <p:spPr>
          <a:xfrm>
            <a:off x="3247601" y="1661750"/>
            <a:ext cx="2540400" cy="5310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7" name="Google Shape;1287;p82"/>
          <p:cNvCxnSpPr/>
          <p:nvPr/>
        </p:nvCxnSpPr>
        <p:spPr>
          <a:xfrm>
            <a:off x="3676700" y="2263250"/>
            <a:ext cx="302700" cy="405000"/>
          </a:xfrm>
          <a:prstGeom prst="straightConnector1">
            <a:avLst/>
          </a:prstGeom>
          <a:noFill/>
          <a:ln cap="flat" cmpd="sng" w="19050">
            <a:solidFill>
              <a:srgbClr val="FF0000"/>
            </a:solidFill>
            <a:prstDash val="solid"/>
            <a:round/>
            <a:headEnd len="med" w="med" type="none"/>
            <a:tailEnd len="med" w="med" type="triangle"/>
          </a:ln>
        </p:spPr>
      </p:cxnSp>
      <p:cxnSp>
        <p:nvCxnSpPr>
          <p:cNvPr id="1288" name="Google Shape;1288;p82"/>
          <p:cNvCxnSpPr/>
          <p:nvPr/>
        </p:nvCxnSpPr>
        <p:spPr>
          <a:xfrm flipH="1">
            <a:off x="4936300" y="2263250"/>
            <a:ext cx="302700" cy="405000"/>
          </a:xfrm>
          <a:prstGeom prst="straightConnector1">
            <a:avLst/>
          </a:prstGeom>
          <a:noFill/>
          <a:ln cap="flat" cmpd="sng" w="19050">
            <a:solidFill>
              <a:srgbClr val="FF0000"/>
            </a:solidFill>
            <a:prstDash val="solid"/>
            <a:round/>
            <a:headEnd len="med" w="med" type="none"/>
            <a:tailEnd len="med" w="med" type="triangle"/>
          </a:ln>
        </p:spPr>
      </p:cxnSp>
      <p:sp>
        <p:nvSpPr>
          <p:cNvPr id="1289" name="Google Shape;1289;p82"/>
          <p:cNvSpPr txBox="1"/>
          <p:nvPr/>
        </p:nvSpPr>
        <p:spPr>
          <a:xfrm>
            <a:off x="3929175" y="2809150"/>
            <a:ext cx="11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Integration</a:t>
            </a:r>
            <a:endParaRPr>
              <a:latin typeface="Roboto"/>
              <a:ea typeface="Roboto"/>
              <a:cs typeface="Roboto"/>
              <a:sym typeface="Roboto"/>
            </a:endParaRPr>
          </a:p>
        </p:txBody>
      </p:sp>
      <p:cxnSp>
        <p:nvCxnSpPr>
          <p:cNvPr id="1290" name="Google Shape;1290;p82"/>
          <p:cNvCxnSpPr/>
          <p:nvPr/>
        </p:nvCxnSpPr>
        <p:spPr>
          <a:xfrm flipH="1">
            <a:off x="7044900" y="2197800"/>
            <a:ext cx="2700" cy="404400"/>
          </a:xfrm>
          <a:prstGeom prst="straightConnector1">
            <a:avLst/>
          </a:prstGeom>
          <a:noFill/>
          <a:ln cap="flat" cmpd="sng" w="19050">
            <a:solidFill>
              <a:srgbClr val="FF0000"/>
            </a:solidFill>
            <a:prstDash val="solid"/>
            <a:round/>
            <a:headEnd len="med" w="med" type="none"/>
            <a:tailEnd len="med" w="med" type="triangle"/>
          </a:ln>
        </p:spPr>
      </p:cxnSp>
      <p:cxnSp>
        <p:nvCxnSpPr>
          <p:cNvPr id="1291" name="Google Shape;1291;p82"/>
          <p:cNvCxnSpPr/>
          <p:nvPr/>
        </p:nvCxnSpPr>
        <p:spPr>
          <a:xfrm flipH="1">
            <a:off x="2007650" y="2228300"/>
            <a:ext cx="2700" cy="404400"/>
          </a:xfrm>
          <a:prstGeom prst="straightConnector1">
            <a:avLst/>
          </a:prstGeom>
          <a:noFill/>
          <a:ln cap="flat" cmpd="sng" w="19050">
            <a:solidFill>
              <a:srgbClr val="FF0000"/>
            </a:solidFill>
            <a:prstDash val="solid"/>
            <a:round/>
            <a:headEnd len="med" w="med" type="none"/>
            <a:tailEnd len="med" w="med" type="triangle"/>
          </a:ln>
        </p:spPr>
      </p:cxnSp>
      <p:pic>
        <p:nvPicPr>
          <p:cNvPr id="1292" name="Google Shape;1292;p82"/>
          <p:cNvPicPr preferRelativeResize="0"/>
          <p:nvPr/>
        </p:nvPicPr>
        <p:blipFill>
          <a:blip r:embed="rId5">
            <a:alphaModFix/>
          </a:blip>
          <a:stretch>
            <a:fillRect/>
          </a:stretch>
        </p:blipFill>
        <p:spPr>
          <a:xfrm>
            <a:off x="1344250" y="2597837"/>
            <a:ext cx="1375562" cy="1375562"/>
          </a:xfrm>
          <a:prstGeom prst="rect">
            <a:avLst/>
          </a:prstGeom>
          <a:noFill/>
          <a:ln>
            <a:noFill/>
          </a:ln>
        </p:spPr>
      </p:pic>
      <p:sp>
        <p:nvSpPr>
          <p:cNvPr id="1293" name="Google Shape;1293;p82"/>
          <p:cNvSpPr txBox="1"/>
          <p:nvPr/>
        </p:nvSpPr>
        <p:spPr>
          <a:xfrm>
            <a:off x="6113700" y="2811450"/>
            <a:ext cx="18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Image Processing</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8"/>
                                        </p:tgtEl>
                                        <p:attrNameLst>
                                          <p:attrName>style.visibility</p:attrName>
                                        </p:attrNameLst>
                                      </p:cBhvr>
                                      <p:to>
                                        <p:strVal val="visible"/>
                                      </p:to>
                                    </p:set>
                                    <p:animEffect filter="fade" transition="in">
                                      <p:cBhvr>
                                        <p:cTn dur="1000"/>
                                        <p:tgtEl>
                                          <p:spTgt spid="1278"/>
                                        </p:tgtEl>
                                      </p:cBhvr>
                                    </p:animEffect>
                                  </p:childTnLst>
                                </p:cTn>
                              </p:par>
                              <p:par>
                                <p:cTn fill="hold" nodeType="withEffect" presetClass="entr" presetID="10" presetSubtype="0">
                                  <p:stCondLst>
                                    <p:cond delay="0"/>
                                  </p:stCondLst>
                                  <p:childTnLst>
                                    <p:set>
                                      <p:cBhvr>
                                        <p:cTn dur="1" fill="hold">
                                          <p:stCondLst>
                                            <p:cond delay="0"/>
                                          </p:stCondLst>
                                        </p:cTn>
                                        <p:tgtEl>
                                          <p:spTgt spid="1279"/>
                                        </p:tgtEl>
                                        <p:attrNameLst>
                                          <p:attrName>style.visibility</p:attrName>
                                        </p:attrNameLst>
                                      </p:cBhvr>
                                      <p:to>
                                        <p:strVal val="visible"/>
                                      </p:to>
                                    </p:set>
                                    <p:animEffect filter="fade" transition="in">
                                      <p:cBhvr>
                                        <p:cTn dur="1000"/>
                                        <p:tgtEl>
                                          <p:spTgt spid="1279"/>
                                        </p:tgtEl>
                                      </p:cBhvr>
                                    </p:animEffect>
                                  </p:childTnLst>
                                </p:cTn>
                              </p:par>
                              <p:par>
                                <p:cTn fill="hold" nodeType="withEffect" presetClass="entr" presetID="10" presetSubtype="0">
                                  <p:stCondLst>
                                    <p:cond delay="0"/>
                                  </p:stCondLst>
                                  <p:childTnLst>
                                    <p:set>
                                      <p:cBhvr>
                                        <p:cTn dur="1" fill="hold">
                                          <p:stCondLst>
                                            <p:cond delay="0"/>
                                          </p:stCondLst>
                                        </p:cTn>
                                        <p:tgtEl>
                                          <p:spTgt spid="1281"/>
                                        </p:tgtEl>
                                        <p:attrNameLst>
                                          <p:attrName>style.visibility</p:attrName>
                                        </p:attrNameLst>
                                      </p:cBhvr>
                                      <p:to>
                                        <p:strVal val="visible"/>
                                      </p:to>
                                    </p:set>
                                    <p:animEffect filter="fade" transition="in">
                                      <p:cBhvr>
                                        <p:cTn dur="1000"/>
                                        <p:tgtEl>
                                          <p:spTgt spid="1281"/>
                                        </p:tgtEl>
                                      </p:cBhvr>
                                    </p:animEffect>
                                  </p:childTnLst>
                                </p:cTn>
                              </p:par>
                              <p:par>
                                <p:cTn fill="hold" nodeType="withEffect" presetClass="entr" presetID="10" presetSubtype="0">
                                  <p:stCondLst>
                                    <p:cond delay="0"/>
                                  </p:stCondLst>
                                  <p:childTnLst>
                                    <p:set>
                                      <p:cBhvr>
                                        <p:cTn dur="1" fill="hold">
                                          <p:stCondLst>
                                            <p:cond delay="0"/>
                                          </p:stCondLst>
                                        </p:cTn>
                                        <p:tgtEl>
                                          <p:spTgt spid="1282"/>
                                        </p:tgtEl>
                                        <p:attrNameLst>
                                          <p:attrName>style.visibility</p:attrName>
                                        </p:attrNameLst>
                                      </p:cBhvr>
                                      <p:to>
                                        <p:strVal val="visible"/>
                                      </p:to>
                                    </p:set>
                                    <p:animEffect filter="fade" transition="in">
                                      <p:cBhvr>
                                        <p:cTn dur="1000"/>
                                        <p:tgtEl>
                                          <p:spTgt spid="1282"/>
                                        </p:tgtEl>
                                      </p:cBhvr>
                                    </p:animEffect>
                                  </p:childTnLst>
                                </p:cTn>
                              </p:par>
                              <p:par>
                                <p:cTn fill="hold" nodeType="withEffect" presetClass="entr" presetID="10" presetSubtype="0">
                                  <p:stCondLst>
                                    <p:cond delay="0"/>
                                  </p:stCondLst>
                                  <p:childTnLst>
                                    <p:set>
                                      <p:cBhvr>
                                        <p:cTn dur="1" fill="hold">
                                          <p:stCondLst>
                                            <p:cond delay="0"/>
                                          </p:stCondLst>
                                        </p:cTn>
                                        <p:tgtEl>
                                          <p:spTgt spid="1283"/>
                                        </p:tgtEl>
                                        <p:attrNameLst>
                                          <p:attrName>style.visibility</p:attrName>
                                        </p:attrNameLst>
                                      </p:cBhvr>
                                      <p:to>
                                        <p:strVal val="visible"/>
                                      </p:to>
                                    </p:set>
                                    <p:animEffect filter="fade" transition="in">
                                      <p:cBhvr>
                                        <p:cTn dur="1000"/>
                                        <p:tgtEl>
                                          <p:spTgt spid="1283"/>
                                        </p:tgtEl>
                                      </p:cBhvr>
                                    </p:animEffect>
                                  </p:childTnLst>
                                </p:cTn>
                              </p:par>
                              <p:par>
                                <p:cTn fill="hold" nodeType="withEffect" presetClass="entr" presetID="10" presetSubtype="0">
                                  <p:stCondLst>
                                    <p:cond delay="0"/>
                                  </p:stCondLst>
                                  <p:childTnLst>
                                    <p:set>
                                      <p:cBhvr>
                                        <p:cTn dur="1" fill="hold">
                                          <p:stCondLst>
                                            <p:cond delay="0"/>
                                          </p:stCondLst>
                                        </p:cTn>
                                        <p:tgtEl>
                                          <p:spTgt spid="1284"/>
                                        </p:tgtEl>
                                        <p:attrNameLst>
                                          <p:attrName>style.visibility</p:attrName>
                                        </p:attrNameLst>
                                      </p:cBhvr>
                                      <p:to>
                                        <p:strVal val="visible"/>
                                      </p:to>
                                    </p:set>
                                    <p:animEffect filter="fade" transition="in">
                                      <p:cBhvr>
                                        <p:cTn dur="1000"/>
                                        <p:tgtEl>
                                          <p:spTgt spid="1284"/>
                                        </p:tgtEl>
                                      </p:cBhvr>
                                    </p:animEffect>
                                  </p:childTnLst>
                                </p:cTn>
                              </p:par>
                              <p:par>
                                <p:cTn fill="hold" nodeType="withEffect" presetClass="entr" presetID="10" presetSubtype="0">
                                  <p:stCondLst>
                                    <p:cond delay="0"/>
                                  </p:stCondLst>
                                  <p:childTnLst>
                                    <p:set>
                                      <p:cBhvr>
                                        <p:cTn dur="1" fill="hold">
                                          <p:stCondLst>
                                            <p:cond delay="0"/>
                                          </p:stCondLst>
                                        </p:cTn>
                                        <p:tgtEl>
                                          <p:spTgt spid="1285"/>
                                        </p:tgtEl>
                                        <p:attrNameLst>
                                          <p:attrName>style.visibility</p:attrName>
                                        </p:attrNameLst>
                                      </p:cBhvr>
                                      <p:to>
                                        <p:strVal val="visible"/>
                                      </p:to>
                                    </p:set>
                                    <p:animEffect filter="fade" transition="in">
                                      <p:cBhvr>
                                        <p:cTn dur="1000"/>
                                        <p:tgtEl>
                                          <p:spTgt spid="1285"/>
                                        </p:tgtEl>
                                      </p:cBhvr>
                                    </p:animEffect>
                                  </p:childTnLst>
                                </p:cTn>
                              </p:par>
                              <p:par>
                                <p:cTn fill="hold" nodeType="withEffect" presetClass="entr" presetID="10" presetSubtype="0">
                                  <p:stCondLst>
                                    <p:cond delay="0"/>
                                  </p:stCondLst>
                                  <p:childTnLst>
                                    <p:set>
                                      <p:cBhvr>
                                        <p:cTn dur="1" fill="hold">
                                          <p:stCondLst>
                                            <p:cond delay="0"/>
                                          </p:stCondLst>
                                        </p:cTn>
                                        <p:tgtEl>
                                          <p:spTgt spid="1280"/>
                                        </p:tgtEl>
                                        <p:attrNameLst>
                                          <p:attrName>style.visibility</p:attrName>
                                        </p:attrNameLst>
                                      </p:cBhvr>
                                      <p:to>
                                        <p:strVal val="visible"/>
                                      </p:to>
                                    </p:set>
                                    <p:animEffect filter="fade" transition="in">
                                      <p:cBhvr>
                                        <p:cTn dur="1000"/>
                                        <p:tgtEl>
                                          <p:spTgt spid="1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78"/>
                                        </p:tgtEl>
                                      </p:cBhvr>
                                    </p:animEffect>
                                    <p:set>
                                      <p:cBhvr>
                                        <p:cTn dur="1" fill="hold">
                                          <p:stCondLst>
                                            <p:cond delay="1000"/>
                                          </p:stCondLst>
                                        </p:cTn>
                                        <p:tgtEl>
                                          <p:spTgt spid="12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79"/>
                                        </p:tgtEl>
                                      </p:cBhvr>
                                    </p:animEffect>
                                    <p:set>
                                      <p:cBhvr>
                                        <p:cTn dur="1" fill="hold">
                                          <p:stCondLst>
                                            <p:cond delay="1000"/>
                                          </p:stCondLst>
                                        </p:cTn>
                                        <p:tgtEl>
                                          <p:spTgt spid="12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0"/>
                                        </p:tgtEl>
                                      </p:cBhvr>
                                    </p:animEffect>
                                    <p:set>
                                      <p:cBhvr>
                                        <p:cTn dur="1" fill="hold">
                                          <p:stCondLst>
                                            <p:cond delay="1000"/>
                                          </p:stCondLst>
                                        </p:cTn>
                                        <p:tgtEl>
                                          <p:spTgt spid="12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1"/>
                                        </p:tgtEl>
                                      </p:cBhvr>
                                    </p:animEffect>
                                    <p:set>
                                      <p:cBhvr>
                                        <p:cTn dur="1" fill="hold">
                                          <p:stCondLst>
                                            <p:cond delay="1000"/>
                                          </p:stCondLst>
                                        </p:cTn>
                                        <p:tgtEl>
                                          <p:spTgt spid="12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2"/>
                                        </p:tgtEl>
                                      </p:cBhvr>
                                    </p:animEffect>
                                    <p:set>
                                      <p:cBhvr>
                                        <p:cTn dur="1" fill="hold">
                                          <p:stCondLst>
                                            <p:cond delay="1000"/>
                                          </p:stCondLst>
                                        </p:cTn>
                                        <p:tgtEl>
                                          <p:spTgt spid="12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283"/>
                                        </p:tgtEl>
                                      </p:cBhvr>
                                    </p:animEffect>
                                    <p:set>
                                      <p:cBhvr>
                                        <p:cTn dur="1" fill="hold">
                                          <p:stCondLst>
                                            <p:cond delay="0"/>
                                          </p:stCondLst>
                                        </p:cTn>
                                        <p:tgtEl>
                                          <p:spTgt spid="12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4"/>
                                        </p:tgtEl>
                                      </p:cBhvr>
                                    </p:animEffect>
                                    <p:set>
                                      <p:cBhvr>
                                        <p:cTn dur="1" fill="hold">
                                          <p:stCondLst>
                                            <p:cond delay="1000"/>
                                          </p:stCondLst>
                                        </p:cTn>
                                        <p:tgtEl>
                                          <p:spTgt spid="12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5"/>
                                        </p:tgtEl>
                                      </p:cBhvr>
                                    </p:animEffect>
                                    <p:set>
                                      <p:cBhvr>
                                        <p:cTn dur="1" fill="hold">
                                          <p:stCondLst>
                                            <p:cond delay="1000"/>
                                          </p:stCondLst>
                                        </p:cTn>
                                        <p:tgtEl>
                                          <p:spTgt spid="12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3"/>
                                        </p:tgtEl>
                                      </p:cBhvr>
                                    </p:animEffect>
                                    <p:set>
                                      <p:cBhvr>
                                        <p:cTn dur="1" fill="hold">
                                          <p:stCondLst>
                                            <p:cond delay="1000"/>
                                          </p:stCondLst>
                                        </p:cTn>
                                        <p:tgtEl>
                                          <p:spTgt spid="128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87"/>
                                        </p:tgtEl>
                                        <p:attrNameLst>
                                          <p:attrName>style.visibility</p:attrName>
                                        </p:attrNameLst>
                                      </p:cBhvr>
                                      <p:to>
                                        <p:strVal val="visible"/>
                                      </p:to>
                                    </p:set>
                                    <p:animEffect filter="fade" transition="in">
                                      <p:cBhvr>
                                        <p:cTn dur="1000"/>
                                        <p:tgtEl>
                                          <p:spTgt spid="1287"/>
                                        </p:tgtEl>
                                      </p:cBhvr>
                                    </p:animEffect>
                                  </p:childTnLst>
                                </p:cTn>
                              </p:par>
                              <p:par>
                                <p:cTn fill="hold" nodeType="withEffect" presetClass="entr" presetID="10" presetSubtype="0">
                                  <p:stCondLst>
                                    <p:cond delay="0"/>
                                  </p:stCondLst>
                                  <p:childTnLst>
                                    <p:set>
                                      <p:cBhvr>
                                        <p:cTn dur="1" fill="hold">
                                          <p:stCondLst>
                                            <p:cond delay="0"/>
                                          </p:stCondLst>
                                        </p:cTn>
                                        <p:tgtEl>
                                          <p:spTgt spid="1288"/>
                                        </p:tgtEl>
                                        <p:attrNameLst>
                                          <p:attrName>style.visibility</p:attrName>
                                        </p:attrNameLst>
                                      </p:cBhvr>
                                      <p:to>
                                        <p:strVal val="visible"/>
                                      </p:to>
                                    </p:set>
                                    <p:animEffect filter="fade" transition="in">
                                      <p:cBhvr>
                                        <p:cTn dur="1000"/>
                                        <p:tgtEl>
                                          <p:spTgt spid="1288"/>
                                        </p:tgtEl>
                                      </p:cBhvr>
                                    </p:animEffect>
                                  </p:childTnLst>
                                </p:cTn>
                              </p:par>
                              <p:par>
                                <p:cTn fill="hold" nodeType="withEffect" presetClass="entr" presetID="10" presetSubtype="0">
                                  <p:stCondLst>
                                    <p:cond delay="0"/>
                                  </p:stCondLst>
                                  <p:childTnLst>
                                    <p:set>
                                      <p:cBhvr>
                                        <p:cTn dur="1" fill="hold">
                                          <p:stCondLst>
                                            <p:cond delay="0"/>
                                          </p:stCondLst>
                                        </p:cTn>
                                        <p:tgtEl>
                                          <p:spTgt spid="1289"/>
                                        </p:tgtEl>
                                        <p:attrNameLst>
                                          <p:attrName>style.visibility</p:attrName>
                                        </p:attrNameLst>
                                      </p:cBhvr>
                                      <p:to>
                                        <p:strVal val="visible"/>
                                      </p:to>
                                    </p:set>
                                    <p:animEffect filter="fade" transition="in">
                                      <p:cBhvr>
                                        <p:cTn dur="1000"/>
                                        <p:tgtEl>
                                          <p:spTgt spid="1289"/>
                                        </p:tgtEl>
                                      </p:cBhvr>
                                    </p:animEffect>
                                  </p:childTnLst>
                                </p:cTn>
                              </p:par>
                              <p:par>
                                <p:cTn fill="hold" nodeType="withEffect" presetClass="entr" presetID="10" presetSubtype="0">
                                  <p:stCondLst>
                                    <p:cond delay="0"/>
                                  </p:stCondLst>
                                  <p:childTnLst>
                                    <p:set>
                                      <p:cBhvr>
                                        <p:cTn dur="1" fill="hold">
                                          <p:stCondLst>
                                            <p:cond delay="0"/>
                                          </p:stCondLst>
                                        </p:cTn>
                                        <p:tgtEl>
                                          <p:spTgt spid="1290"/>
                                        </p:tgtEl>
                                        <p:attrNameLst>
                                          <p:attrName>style.visibility</p:attrName>
                                        </p:attrNameLst>
                                      </p:cBhvr>
                                      <p:to>
                                        <p:strVal val="visible"/>
                                      </p:to>
                                    </p:set>
                                    <p:animEffect filter="fade" transition="in">
                                      <p:cBhvr>
                                        <p:cTn dur="1000"/>
                                        <p:tgtEl>
                                          <p:spTgt spid="1290"/>
                                        </p:tgtEl>
                                      </p:cBhvr>
                                    </p:animEffect>
                                  </p:childTnLst>
                                </p:cTn>
                              </p:par>
                              <p:par>
                                <p:cTn fill="hold" nodeType="with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1000"/>
                                        <p:tgtEl>
                                          <p:spTgt spid="1291"/>
                                        </p:tgtEl>
                                      </p:cBhvr>
                                    </p:animEffect>
                                  </p:childTnLst>
                                </p:cTn>
                              </p:par>
                              <p:par>
                                <p:cTn fill="hold" nodeType="with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1000"/>
                                        <p:tgtEl>
                                          <p:spTgt spid="1292"/>
                                        </p:tgtEl>
                                      </p:cBhvr>
                                    </p:animEffect>
                                  </p:childTnLst>
                                </p:cTn>
                              </p:par>
                              <p:par>
                                <p:cTn fill="hold" nodeType="withEffect" presetClass="entr" presetID="10" presetSubtype="0">
                                  <p:stCondLst>
                                    <p:cond delay="0"/>
                                  </p:stCondLst>
                                  <p:childTnLst>
                                    <p:set>
                                      <p:cBhvr>
                                        <p:cTn dur="1" fill="hold">
                                          <p:stCondLst>
                                            <p:cond delay="0"/>
                                          </p:stCondLst>
                                        </p:cTn>
                                        <p:tgtEl>
                                          <p:spTgt spid="1293"/>
                                        </p:tgtEl>
                                        <p:attrNameLst>
                                          <p:attrName>style.visibility</p:attrName>
                                        </p:attrNameLst>
                                      </p:cBhvr>
                                      <p:to>
                                        <p:strVal val="visible"/>
                                      </p:to>
                                    </p:set>
                                    <p:animEffect filter="fade" transition="in">
                                      <p:cBhvr>
                                        <p:cTn dur="1000"/>
                                        <p:tgtEl>
                                          <p:spTgt spid="1293"/>
                                        </p:tgtEl>
                                      </p:cBhvr>
                                    </p:animEffect>
                                  </p:childTnLst>
                                </p:cTn>
                              </p:par>
                              <p:par>
                                <p:cTn fill="hold" nodeType="withEffect" presetClass="entr" presetID="10" presetSubtype="0">
                                  <p:stCondLst>
                                    <p:cond delay="0"/>
                                  </p:stCondLst>
                                  <p:childTnLst>
                                    <p:set>
                                      <p:cBhvr>
                                        <p:cTn dur="1" fill="hold">
                                          <p:stCondLst>
                                            <p:cond delay="0"/>
                                          </p:stCondLst>
                                        </p:cTn>
                                        <p:tgtEl>
                                          <p:spTgt spid="1286"/>
                                        </p:tgtEl>
                                        <p:attrNameLst>
                                          <p:attrName>style.visibility</p:attrName>
                                        </p:attrNameLst>
                                      </p:cBhvr>
                                      <p:to>
                                        <p:strVal val="visible"/>
                                      </p:to>
                                    </p:set>
                                    <p:animEffect filter="fade" transition="in">
                                      <p:cBhvr>
                                        <p:cTn dur="1000"/>
                                        <p:tgtEl>
                                          <p:spTgt spid="1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4"/>
                                        </p:tgtEl>
                                        <p:attrNameLst>
                                          <p:attrName>style.visibility</p:attrName>
                                        </p:attrNameLst>
                                      </p:cBhvr>
                                      <p:to>
                                        <p:strVal val="visible"/>
                                      </p:to>
                                    </p:set>
                                    <p:animEffect filter="fade" transition="in">
                                      <p:cBhvr>
                                        <p:cTn dur="1000"/>
                                        <p:tgtEl>
                                          <p:spTgt spid="1284"/>
                                        </p:tgtEl>
                                      </p:cBhvr>
                                    </p:animEffect>
                                  </p:childTnLst>
                                </p:cTn>
                              </p:par>
                              <p:par>
                                <p:cTn fill="hold" nodeType="withEffect" presetClass="entr" presetID="10" presetSubtype="0">
                                  <p:stCondLst>
                                    <p:cond delay="0"/>
                                  </p:stCondLst>
                                  <p:childTnLst>
                                    <p:set>
                                      <p:cBhvr>
                                        <p:cTn dur="1" fill="hold">
                                          <p:stCondLst>
                                            <p:cond delay="0"/>
                                          </p:stCondLst>
                                        </p:cTn>
                                        <p:tgtEl>
                                          <p:spTgt spid="1285"/>
                                        </p:tgtEl>
                                        <p:attrNameLst>
                                          <p:attrName>style.visibility</p:attrName>
                                        </p:attrNameLst>
                                      </p:cBhvr>
                                      <p:to>
                                        <p:strVal val="visible"/>
                                      </p:to>
                                    </p:set>
                                    <p:animEffect filter="fade" transition="in">
                                      <p:cBhvr>
                                        <p:cTn dur="1000"/>
                                        <p:tgtEl>
                                          <p:spTgt spid="1285"/>
                                        </p:tgtEl>
                                      </p:cBhvr>
                                    </p:animEffect>
                                  </p:childTnLst>
                                </p:cTn>
                              </p:par>
                              <p:par>
                                <p:cTn fill="hold" nodeType="withEffect" presetClass="exit" presetID="10" presetSubtype="0">
                                  <p:stCondLst>
                                    <p:cond delay="0"/>
                                  </p:stCondLst>
                                  <p:childTnLst>
                                    <p:animEffect filter="fade" transition="out">
                                      <p:cBhvr>
                                        <p:cTn dur="1000"/>
                                        <p:tgtEl>
                                          <p:spTgt spid="1287"/>
                                        </p:tgtEl>
                                      </p:cBhvr>
                                    </p:animEffect>
                                    <p:set>
                                      <p:cBhvr>
                                        <p:cTn dur="1" fill="hold">
                                          <p:stCondLst>
                                            <p:cond delay="1000"/>
                                          </p:stCondLst>
                                        </p:cTn>
                                        <p:tgtEl>
                                          <p:spTgt spid="12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8"/>
                                        </p:tgtEl>
                                      </p:cBhvr>
                                    </p:animEffect>
                                    <p:set>
                                      <p:cBhvr>
                                        <p:cTn dur="1" fill="hold">
                                          <p:stCondLst>
                                            <p:cond delay="1000"/>
                                          </p:stCondLst>
                                        </p:cTn>
                                        <p:tgtEl>
                                          <p:spTgt spid="12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9"/>
                                        </p:tgtEl>
                                      </p:cBhvr>
                                    </p:animEffect>
                                    <p:set>
                                      <p:cBhvr>
                                        <p:cTn dur="1" fill="hold">
                                          <p:stCondLst>
                                            <p:cond delay="1000"/>
                                          </p:stCondLst>
                                        </p:cTn>
                                        <p:tgtEl>
                                          <p:spTgt spid="12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6"/>
                                        </p:tgtEl>
                                      </p:cBhvr>
                                    </p:animEffect>
                                    <p:set>
                                      <p:cBhvr>
                                        <p:cTn dur="1" fill="hold">
                                          <p:stCondLst>
                                            <p:cond delay="1000"/>
                                          </p:stCondLst>
                                        </p:cTn>
                                        <p:tgtEl>
                                          <p:spTgt spid="12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83"/>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We’ve Learned</a:t>
            </a:r>
            <a:endParaRPr/>
          </a:p>
        </p:txBody>
      </p:sp>
      <p:sp>
        <p:nvSpPr>
          <p:cNvPr id="1299" name="Google Shape;1299;p83"/>
          <p:cNvSpPr txBox="1"/>
          <p:nvPr>
            <p:ph idx="1" type="body"/>
          </p:nvPr>
        </p:nvSpPr>
        <p:spPr>
          <a:xfrm>
            <a:off x="1527850" y="1017725"/>
            <a:ext cx="5867100" cy="3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Technical</a:t>
            </a:r>
            <a:r>
              <a:rPr lang="en" sz="1600"/>
              <a:t> </a:t>
            </a:r>
            <a:endParaRPr sz="1600"/>
          </a:p>
          <a:p>
            <a:pPr indent="-330200" lvl="0" marL="457200" rtl="0" algn="l">
              <a:spcBef>
                <a:spcPts val="1600"/>
              </a:spcBef>
              <a:spcAft>
                <a:spcPts val="0"/>
              </a:spcAft>
              <a:buSzPts val="1600"/>
              <a:buChar char="-"/>
            </a:pPr>
            <a:r>
              <a:rPr lang="en" sz="1600"/>
              <a:t>Using Vivado tool</a:t>
            </a:r>
            <a:endParaRPr sz="1600"/>
          </a:p>
          <a:p>
            <a:pPr indent="-330200" lvl="0" marL="457200" rtl="0" algn="l">
              <a:spcBef>
                <a:spcPts val="0"/>
              </a:spcBef>
              <a:spcAft>
                <a:spcPts val="0"/>
              </a:spcAft>
              <a:buSzPts val="1600"/>
              <a:buChar char="-"/>
            </a:pPr>
            <a:r>
              <a:rPr lang="en" sz="1600"/>
              <a:t>Implementing different PMODs with hardware mapping</a:t>
            </a:r>
            <a:endParaRPr sz="1600"/>
          </a:p>
          <a:p>
            <a:pPr indent="-330200" lvl="0" marL="457200" rtl="0" algn="l">
              <a:spcBef>
                <a:spcPts val="0"/>
              </a:spcBef>
              <a:spcAft>
                <a:spcPts val="0"/>
              </a:spcAft>
              <a:buSzPts val="1600"/>
              <a:buChar char="-"/>
            </a:pPr>
            <a:r>
              <a:rPr lang="en" sz="1600"/>
              <a:t>Creating AXI interfaces and generating custom IPs</a:t>
            </a:r>
            <a:endParaRPr sz="1600"/>
          </a:p>
          <a:p>
            <a:pPr indent="-330200" lvl="0" marL="457200" rtl="0" algn="l">
              <a:spcBef>
                <a:spcPts val="0"/>
              </a:spcBef>
              <a:spcAft>
                <a:spcPts val="0"/>
              </a:spcAft>
              <a:buSzPts val="1600"/>
              <a:buChar char="-"/>
            </a:pPr>
            <a:r>
              <a:rPr lang="en" sz="1600"/>
              <a:t>Integration of different peripherals and synchronization</a:t>
            </a:r>
            <a:endParaRPr sz="1600"/>
          </a:p>
          <a:p>
            <a:pPr indent="0" lvl="0" marL="0" rtl="0" algn="l">
              <a:spcBef>
                <a:spcPts val="1600"/>
              </a:spcBef>
              <a:spcAft>
                <a:spcPts val="0"/>
              </a:spcAft>
              <a:buNone/>
            </a:pPr>
            <a:r>
              <a:rPr lang="en" sz="1600"/>
              <a:t>Management</a:t>
            </a:r>
            <a:endParaRPr sz="1600"/>
          </a:p>
          <a:p>
            <a:pPr indent="-330200" lvl="0" marL="457200" rtl="0" algn="l">
              <a:spcBef>
                <a:spcPts val="1600"/>
              </a:spcBef>
              <a:spcAft>
                <a:spcPts val="0"/>
              </a:spcAft>
              <a:buSzPts val="1600"/>
              <a:buChar char="-"/>
            </a:pPr>
            <a:r>
              <a:rPr lang="en" sz="1600"/>
              <a:t>Hardware system development is different from what we experienced in other undergrad courses (software)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84"/>
          <p:cNvSpPr txBox="1"/>
          <p:nvPr>
            <p:ph idx="4294967295" type="title"/>
          </p:nvPr>
        </p:nvSpPr>
        <p:spPr>
          <a:xfrm>
            <a:off x="1667025" y="1248471"/>
            <a:ext cx="2572200" cy="6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DEMO TIME</a:t>
            </a:r>
            <a:endParaRPr sz="4700"/>
          </a:p>
        </p:txBody>
      </p:sp>
      <p:grpSp>
        <p:nvGrpSpPr>
          <p:cNvPr id="1305" name="Google Shape;1305;p84"/>
          <p:cNvGrpSpPr/>
          <p:nvPr/>
        </p:nvGrpSpPr>
        <p:grpSpPr>
          <a:xfrm>
            <a:off x="4839440" y="1129387"/>
            <a:ext cx="2619746" cy="3159061"/>
            <a:chOff x="4839440" y="1129387"/>
            <a:chExt cx="2619746" cy="3159061"/>
          </a:xfrm>
        </p:grpSpPr>
        <p:sp>
          <p:nvSpPr>
            <p:cNvPr id="1306" name="Google Shape;1306;p84"/>
            <p:cNvSpPr/>
            <p:nvPr/>
          </p:nvSpPr>
          <p:spPr>
            <a:xfrm>
              <a:off x="5745737" y="1470433"/>
              <a:ext cx="1376888" cy="438882"/>
            </a:xfrm>
            <a:custGeom>
              <a:rect b="b" l="l" r="r" t="t"/>
              <a:pathLst>
                <a:path extrusionOk="0" h="19765" w="62008">
                  <a:moveTo>
                    <a:pt x="36545" y="0"/>
                  </a:moveTo>
                  <a:cubicBezTo>
                    <a:pt x="35991" y="0"/>
                    <a:pt x="35430" y="12"/>
                    <a:pt x="34862" y="36"/>
                  </a:cubicBezTo>
                  <a:cubicBezTo>
                    <a:pt x="24301" y="488"/>
                    <a:pt x="18467" y="5489"/>
                    <a:pt x="15443" y="9608"/>
                  </a:cubicBezTo>
                  <a:cubicBezTo>
                    <a:pt x="13502" y="12240"/>
                    <a:pt x="12121" y="15228"/>
                    <a:pt x="11371" y="18407"/>
                  </a:cubicBezTo>
                  <a:lnTo>
                    <a:pt x="334" y="18407"/>
                  </a:lnTo>
                  <a:cubicBezTo>
                    <a:pt x="334" y="17562"/>
                    <a:pt x="393" y="13597"/>
                    <a:pt x="834" y="11513"/>
                  </a:cubicBezTo>
                  <a:lnTo>
                    <a:pt x="512" y="11442"/>
                  </a:lnTo>
                  <a:cubicBezTo>
                    <a:pt x="0" y="13811"/>
                    <a:pt x="0" y="18514"/>
                    <a:pt x="0" y="18574"/>
                  </a:cubicBezTo>
                  <a:lnTo>
                    <a:pt x="0" y="18729"/>
                  </a:lnTo>
                  <a:lnTo>
                    <a:pt x="11621" y="18729"/>
                  </a:lnTo>
                  <a:lnTo>
                    <a:pt x="11645" y="18598"/>
                  </a:lnTo>
                  <a:cubicBezTo>
                    <a:pt x="12371" y="15407"/>
                    <a:pt x="13752" y="12406"/>
                    <a:pt x="15705" y="9787"/>
                  </a:cubicBezTo>
                  <a:cubicBezTo>
                    <a:pt x="18693" y="5727"/>
                    <a:pt x="24456" y="798"/>
                    <a:pt x="34874" y="357"/>
                  </a:cubicBezTo>
                  <a:cubicBezTo>
                    <a:pt x="35450" y="333"/>
                    <a:pt x="36015" y="321"/>
                    <a:pt x="36568" y="321"/>
                  </a:cubicBezTo>
                  <a:cubicBezTo>
                    <a:pt x="56117" y="321"/>
                    <a:pt x="60737" y="15121"/>
                    <a:pt x="61698" y="19764"/>
                  </a:cubicBezTo>
                  <a:lnTo>
                    <a:pt x="62008" y="19705"/>
                  </a:lnTo>
                  <a:cubicBezTo>
                    <a:pt x="61436" y="16895"/>
                    <a:pt x="59793" y="11513"/>
                    <a:pt x="55305" y="7013"/>
                  </a:cubicBezTo>
                  <a:cubicBezTo>
                    <a:pt x="50668" y="2354"/>
                    <a:pt x="44360" y="0"/>
                    <a:pt x="36545" y="0"/>
                  </a:cubicBez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4"/>
            <p:cNvSpPr/>
            <p:nvPr/>
          </p:nvSpPr>
          <p:spPr>
            <a:xfrm>
              <a:off x="5644216" y="1538891"/>
              <a:ext cx="1602668" cy="2024363"/>
            </a:xfrm>
            <a:custGeom>
              <a:rect b="b" l="l" r="r" t="t"/>
              <a:pathLst>
                <a:path extrusionOk="0" h="91167" w="72176">
                  <a:moveTo>
                    <a:pt x="40398" y="1"/>
                  </a:moveTo>
                  <a:cubicBezTo>
                    <a:pt x="30611" y="1"/>
                    <a:pt x="25158" y="5001"/>
                    <a:pt x="22324" y="9204"/>
                  </a:cubicBezTo>
                  <a:cubicBezTo>
                    <a:pt x="20455" y="12002"/>
                    <a:pt x="19145" y="15134"/>
                    <a:pt x="18467" y="18432"/>
                  </a:cubicBezTo>
                  <a:lnTo>
                    <a:pt x="2715" y="18455"/>
                  </a:lnTo>
                  <a:lnTo>
                    <a:pt x="2715" y="14443"/>
                  </a:lnTo>
                  <a:lnTo>
                    <a:pt x="24" y="14157"/>
                  </a:lnTo>
                  <a:lnTo>
                    <a:pt x="24" y="14336"/>
                  </a:lnTo>
                  <a:cubicBezTo>
                    <a:pt x="24" y="14407"/>
                    <a:pt x="0" y="20634"/>
                    <a:pt x="24" y="22480"/>
                  </a:cubicBezTo>
                  <a:lnTo>
                    <a:pt x="24" y="22634"/>
                  </a:lnTo>
                  <a:lnTo>
                    <a:pt x="21848" y="22634"/>
                  </a:lnTo>
                  <a:lnTo>
                    <a:pt x="21848" y="22468"/>
                  </a:lnTo>
                  <a:cubicBezTo>
                    <a:pt x="21979" y="19289"/>
                    <a:pt x="22777" y="16181"/>
                    <a:pt x="24206" y="13336"/>
                  </a:cubicBezTo>
                  <a:cubicBezTo>
                    <a:pt x="28111" y="5775"/>
                    <a:pt x="35338" y="4085"/>
                    <a:pt x="40720" y="3989"/>
                  </a:cubicBezTo>
                  <a:cubicBezTo>
                    <a:pt x="40850" y="3987"/>
                    <a:pt x="40979" y="3986"/>
                    <a:pt x="41108" y="3986"/>
                  </a:cubicBezTo>
                  <a:cubicBezTo>
                    <a:pt x="51827" y="3986"/>
                    <a:pt x="56251" y="11769"/>
                    <a:pt x="57686" y="15157"/>
                  </a:cubicBezTo>
                  <a:cubicBezTo>
                    <a:pt x="59996" y="20694"/>
                    <a:pt x="59436" y="27242"/>
                    <a:pt x="56138" y="32671"/>
                  </a:cubicBezTo>
                  <a:cubicBezTo>
                    <a:pt x="53782" y="36551"/>
                    <a:pt x="48354" y="42321"/>
                    <a:pt x="36890" y="42321"/>
                  </a:cubicBezTo>
                  <a:cubicBezTo>
                    <a:pt x="34739" y="42321"/>
                    <a:pt x="32374" y="42118"/>
                    <a:pt x="29778" y="41661"/>
                  </a:cubicBezTo>
                  <a:lnTo>
                    <a:pt x="29587" y="41625"/>
                  </a:lnTo>
                  <a:lnTo>
                    <a:pt x="29587" y="91167"/>
                  </a:lnTo>
                  <a:lnTo>
                    <a:pt x="46982" y="91167"/>
                  </a:lnTo>
                  <a:lnTo>
                    <a:pt x="46982" y="90845"/>
                  </a:lnTo>
                  <a:lnTo>
                    <a:pt x="29909" y="90845"/>
                  </a:lnTo>
                  <a:lnTo>
                    <a:pt x="29909" y="42006"/>
                  </a:lnTo>
                  <a:cubicBezTo>
                    <a:pt x="32219" y="42423"/>
                    <a:pt x="34552" y="42637"/>
                    <a:pt x="36898" y="42649"/>
                  </a:cubicBezTo>
                  <a:cubicBezTo>
                    <a:pt x="48506" y="42649"/>
                    <a:pt x="54019" y="36779"/>
                    <a:pt x="56400" y="32850"/>
                  </a:cubicBezTo>
                  <a:cubicBezTo>
                    <a:pt x="59746" y="27337"/>
                    <a:pt x="60329" y="20670"/>
                    <a:pt x="57972" y="15038"/>
                  </a:cubicBezTo>
                  <a:cubicBezTo>
                    <a:pt x="56519" y="11597"/>
                    <a:pt x="52007" y="3668"/>
                    <a:pt x="41113" y="3668"/>
                  </a:cubicBezTo>
                  <a:lnTo>
                    <a:pt x="40720" y="3668"/>
                  </a:lnTo>
                  <a:cubicBezTo>
                    <a:pt x="30814" y="3835"/>
                    <a:pt x="26111" y="8942"/>
                    <a:pt x="23908" y="13193"/>
                  </a:cubicBezTo>
                  <a:cubicBezTo>
                    <a:pt x="22491" y="16038"/>
                    <a:pt x="21670" y="19134"/>
                    <a:pt x="21515" y="22313"/>
                  </a:cubicBezTo>
                  <a:lnTo>
                    <a:pt x="322" y="22313"/>
                  </a:lnTo>
                  <a:lnTo>
                    <a:pt x="322" y="14514"/>
                  </a:lnTo>
                  <a:lnTo>
                    <a:pt x="2370" y="14729"/>
                  </a:lnTo>
                  <a:lnTo>
                    <a:pt x="2370" y="18789"/>
                  </a:lnTo>
                  <a:lnTo>
                    <a:pt x="18705" y="18765"/>
                  </a:lnTo>
                  <a:lnTo>
                    <a:pt x="18729" y="18622"/>
                  </a:lnTo>
                  <a:cubicBezTo>
                    <a:pt x="19396" y="15324"/>
                    <a:pt x="20705" y="12181"/>
                    <a:pt x="22586" y="9383"/>
                  </a:cubicBezTo>
                  <a:cubicBezTo>
                    <a:pt x="25393" y="5232"/>
                    <a:pt x="30758" y="321"/>
                    <a:pt x="40441" y="321"/>
                  </a:cubicBezTo>
                  <a:cubicBezTo>
                    <a:pt x="40533" y="321"/>
                    <a:pt x="40626" y="321"/>
                    <a:pt x="40720" y="322"/>
                  </a:cubicBezTo>
                  <a:cubicBezTo>
                    <a:pt x="47792" y="406"/>
                    <a:pt x="53626" y="2882"/>
                    <a:pt x="57591" y="7502"/>
                  </a:cubicBezTo>
                  <a:cubicBezTo>
                    <a:pt x="61853" y="12478"/>
                    <a:pt x="63151" y="19051"/>
                    <a:pt x="62532" y="23385"/>
                  </a:cubicBezTo>
                  <a:cubicBezTo>
                    <a:pt x="62532" y="23480"/>
                    <a:pt x="62127" y="33422"/>
                    <a:pt x="54650" y="40029"/>
                  </a:cubicBezTo>
                  <a:cubicBezTo>
                    <a:pt x="50199" y="43984"/>
                    <a:pt x="44176" y="45980"/>
                    <a:pt x="36719" y="45980"/>
                  </a:cubicBezTo>
                  <a:cubicBezTo>
                    <a:pt x="35399" y="45980"/>
                    <a:pt x="34033" y="45917"/>
                    <a:pt x="32623" y="45792"/>
                  </a:cubicBezTo>
                  <a:lnTo>
                    <a:pt x="32445" y="45780"/>
                  </a:lnTo>
                  <a:lnTo>
                    <a:pt x="32445" y="61854"/>
                  </a:lnTo>
                  <a:lnTo>
                    <a:pt x="36314" y="61854"/>
                  </a:lnTo>
                  <a:lnTo>
                    <a:pt x="36314" y="49566"/>
                  </a:lnTo>
                  <a:cubicBezTo>
                    <a:pt x="36847" y="49590"/>
                    <a:pt x="37380" y="49602"/>
                    <a:pt x="37913" y="49602"/>
                  </a:cubicBezTo>
                  <a:cubicBezTo>
                    <a:pt x="40287" y="49602"/>
                    <a:pt x="42660" y="49364"/>
                    <a:pt x="44994" y="48888"/>
                  </a:cubicBezTo>
                  <a:cubicBezTo>
                    <a:pt x="49471" y="47971"/>
                    <a:pt x="55650" y="45709"/>
                    <a:pt x="59662" y="40149"/>
                  </a:cubicBezTo>
                  <a:cubicBezTo>
                    <a:pt x="66806" y="30219"/>
                    <a:pt x="66878" y="24599"/>
                    <a:pt x="66937" y="20491"/>
                  </a:cubicBezTo>
                  <a:lnTo>
                    <a:pt x="66937" y="19527"/>
                  </a:lnTo>
                  <a:lnTo>
                    <a:pt x="66913" y="19039"/>
                  </a:lnTo>
                  <a:lnTo>
                    <a:pt x="71092" y="19039"/>
                  </a:lnTo>
                  <a:cubicBezTo>
                    <a:pt x="71152" y="20313"/>
                    <a:pt x="71295" y="29659"/>
                    <a:pt x="63556" y="40077"/>
                  </a:cubicBezTo>
                  <a:cubicBezTo>
                    <a:pt x="58400" y="47018"/>
                    <a:pt x="52364" y="51483"/>
                    <a:pt x="46577" y="52650"/>
                  </a:cubicBezTo>
                  <a:lnTo>
                    <a:pt x="46649" y="52972"/>
                  </a:lnTo>
                  <a:cubicBezTo>
                    <a:pt x="52507" y="51793"/>
                    <a:pt x="58615" y="47280"/>
                    <a:pt x="63818" y="40280"/>
                  </a:cubicBezTo>
                  <a:cubicBezTo>
                    <a:pt x="72176" y="29016"/>
                    <a:pt x="71402" y="18979"/>
                    <a:pt x="71402" y="18872"/>
                  </a:cubicBezTo>
                  <a:lnTo>
                    <a:pt x="71402" y="18729"/>
                  </a:lnTo>
                  <a:lnTo>
                    <a:pt x="66580" y="18729"/>
                  </a:lnTo>
                  <a:lnTo>
                    <a:pt x="66616" y="19539"/>
                  </a:lnTo>
                  <a:lnTo>
                    <a:pt x="66616" y="20503"/>
                  </a:lnTo>
                  <a:cubicBezTo>
                    <a:pt x="66568" y="24563"/>
                    <a:pt x="66485" y="30135"/>
                    <a:pt x="59401" y="39970"/>
                  </a:cubicBezTo>
                  <a:cubicBezTo>
                    <a:pt x="55448" y="45447"/>
                    <a:pt x="49352" y="47673"/>
                    <a:pt x="44934" y="48578"/>
                  </a:cubicBezTo>
                  <a:cubicBezTo>
                    <a:pt x="42640" y="49052"/>
                    <a:pt x="40308" y="49292"/>
                    <a:pt x="37969" y="49292"/>
                  </a:cubicBezTo>
                  <a:cubicBezTo>
                    <a:pt x="37370" y="49292"/>
                    <a:pt x="36771" y="49276"/>
                    <a:pt x="36171" y="49245"/>
                  </a:cubicBezTo>
                  <a:lnTo>
                    <a:pt x="36005" y="49233"/>
                  </a:lnTo>
                  <a:lnTo>
                    <a:pt x="36005" y="61532"/>
                  </a:lnTo>
                  <a:lnTo>
                    <a:pt x="32766" y="61532"/>
                  </a:lnTo>
                  <a:lnTo>
                    <a:pt x="32766" y="46125"/>
                  </a:lnTo>
                  <a:cubicBezTo>
                    <a:pt x="34122" y="46241"/>
                    <a:pt x="35438" y="46298"/>
                    <a:pt x="36712" y="46298"/>
                  </a:cubicBezTo>
                  <a:cubicBezTo>
                    <a:pt x="44254" y="46298"/>
                    <a:pt x="50352" y="44281"/>
                    <a:pt x="54864" y="40268"/>
                  </a:cubicBezTo>
                  <a:cubicBezTo>
                    <a:pt x="62437" y="33564"/>
                    <a:pt x="62853" y="23492"/>
                    <a:pt x="62853" y="23408"/>
                  </a:cubicBezTo>
                  <a:cubicBezTo>
                    <a:pt x="63472" y="19027"/>
                    <a:pt x="62163" y="12348"/>
                    <a:pt x="57829" y="7299"/>
                  </a:cubicBezTo>
                  <a:cubicBezTo>
                    <a:pt x="53805" y="2596"/>
                    <a:pt x="47887" y="84"/>
                    <a:pt x="40720" y="1"/>
                  </a:cubicBez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4"/>
            <p:cNvSpPr/>
            <p:nvPr/>
          </p:nvSpPr>
          <p:spPr>
            <a:xfrm>
              <a:off x="5661403" y="1129387"/>
              <a:ext cx="1797783" cy="2430182"/>
            </a:xfrm>
            <a:custGeom>
              <a:rect b="b" l="l" r="r" t="t"/>
              <a:pathLst>
                <a:path extrusionOk="0" h="109443" w="80963">
                  <a:moveTo>
                    <a:pt x="39946" y="0"/>
                  </a:moveTo>
                  <a:cubicBezTo>
                    <a:pt x="30766" y="0"/>
                    <a:pt x="8620" y="2346"/>
                    <a:pt x="1322" y="24039"/>
                  </a:cubicBezTo>
                  <a:cubicBezTo>
                    <a:pt x="750" y="26015"/>
                    <a:pt x="298" y="28027"/>
                    <a:pt x="0" y="30063"/>
                  </a:cubicBezTo>
                  <a:lnTo>
                    <a:pt x="322" y="30111"/>
                  </a:lnTo>
                  <a:cubicBezTo>
                    <a:pt x="619" y="28087"/>
                    <a:pt x="1072" y="26087"/>
                    <a:pt x="1643" y="24122"/>
                  </a:cubicBezTo>
                  <a:cubicBezTo>
                    <a:pt x="8870" y="2643"/>
                    <a:pt x="30849" y="321"/>
                    <a:pt x="39969" y="321"/>
                  </a:cubicBezTo>
                  <a:cubicBezTo>
                    <a:pt x="46137" y="321"/>
                    <a:pt x="56376" y="2369"/>
                    <a:pt x="64889" y="8156"/>
                  </a:cubicBezTo>
                  <a:cubicBezTo>
                    <a:pt x="75176" y="15169"/>
                    <a:pt x="80641" y="25991"/>
                    <a:pt x="80641" y="39469"/>
                  </a:cubicBezTo>
                  <a:cubicBezTo>
                    <a:pt x="80641" y="56626"/>
                    <a:pt x="72462" y="66853"/>
                    <a:pt x="65592" y="72426"/>
                  </a:cubicBezTo>
                  <a:cubicBezTo>
                    <a:pt x="58138" y="78462"/>
                    <a:pt x="50590" y="80462"/>
                    <a:pt x="50506" y="80486"/>
                  </a:cubicBezTo>
                  <a:lnTo>
                    <a:pt x="50387" y="80510"/>
                  </a:lnTo>
                  <a:lnTo>
                    <a:pt x="50387" y="109442"/>
                  </a:lnTo>
                  <a:lnTo>
                    <a:pt x="50709" y="109442"/>
                  </a:lnTo>
                  <a:lnTo>
                    <a:pt x="50709" y="80760"/>
                  </a:lnTo>
                  <a:cubicBezTo>
                    <a:pt x="56198" y="79045"/>
                    <a:pt x="61305" y="76307"/>
                    <a:pt x="65770" y="72676"/>
                  </a:cubicBezTo>
                  <a:cubicBezTo>
                    <a:pt x="72700" y="67068"/>
                    <a:pt x="80963" y="56757"/>
                    <a:pt x="80963" y="39469"/>
                  </a:cubicBezTo>
                  <a:cubicBezTo>
                    <a:pt x="80963" y="25896"/>
                    <a:pt x="75462" y="14966"/>
                    <a:pt x="65056" y="7894"/>
                  </a:cubicBezTo>
                  <a:cubicBezTo>
                    <a:pt x="56471" y="2072"/>
                    <a:pt x="46161" y="0"/>
                    <a:pt x="39946" y="0"/>
                  </a:cubicBez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4"/>
            <p:cNvSpPr/>
            <p:nvPr/>
          </p:nvSpPr>
          <p:spPr>
            <a:xfrm>
              <a:off x="5767409" y="1201597"/>
              <a:ext cx="1642348" cy="1945003"/>
            </a:xfrm>
            <a:custGeom>
              <a:rect b="b" l="l" r="r" t="t"/>
              <a:pathLst>
                <a:path extrusionOk="0" h="87593" w="73963">
                  <a:moveTo>
                    <a:pt x="33730" y="1"/>
                  </a:moveTo>
                  <a:cubicBezTo>
                    <a:pt x="29569" y="1"/>
                    <a:pt x="23334" y="789"/>
                    <a:pt x="17515" y="3082"/>
                  </a:cubicBezTo>
                  <a:cubicBezTo>
                    <a:pt x="8633" y="6559"/>
                    <a:pt x="2739" y="12464"/>
                    <a:pt x="1" y="20620"/>
                  </a:cubicBezTo>
                  <a:lnTo>
                    <a:pt x="322" y="20727"/>
                  </a:lnTo>
                  <a:cubicBezTo>
                    <a:pt x="3037" y="12655"/>
                    <a:pt x="8859" y="6809"/>
                    <a:pt x="17646" y="3368"/>
                  </a:cubicBezTo>
                  <a:cubicBezTo>
                    <a:pt x="23456" y="1086"/>
                    <a:pt x="29667" y="313"/>
                    <a:pt x="33792" y="313"/>
                  </a:cubicBezTo>
                  <a:cubicBezTo>
                    <a:pt x="34274" y="313"/>
                    <a:pt x="34727" y="324"/>
                    <a:pt x="35148" y="344"/>
                  </a:cubicBezTo>
                  <a:cubicBezTo>
                    <a:pt x="40279" y="594"/>
                    <a:pt x="50197" y="1975"/>
                    <a:pt x="58794" y="8499"/>
                  </a:cubicBezTo>
                  <a:cubicBezTo>
                    <a:pt x="67021" y="14750"/>
                    <a:pt x="71605" y="23811"/>
                    <a:pt x="72402" y="35455"/>
                  </a:cubicBezTo>
                  <a:cubicBezTo>
                    <a:pt x="72414" y="35538"/>
                    <a:pt x="73653" y="44623"/>
                    <a:pt x="66902" y="56410"/>
                  </a:cubicBezTo>
                  <a:cubicBezTo>
                    <a:pt x="62163" y="64673"/>
                    <a:pt x="56031" y="69185"/>
                    <a:pt x="51709" y="71519"/>
                  </a:cubicBezTo>
                  <a:cubicBezTo>
                    <a:pt x="47030" y="74055"/>
                    <a:pt x="43423" y="74639"/>
                    <a:pt x="43387" y="74639"/>
                  </a:cubicBezTo>
                  <a:lnTo>
                    <a:pt x="43244" y="74662"/>
                  </a:lnTo>
                  <a:lnTo>
                    <a:pt x="43220" y="87593"/>
                  </a:lnTo>
                  <a:lnTo>
                    <a:pt x="43542" y="87593"/>
                  </a:lnTo>
                  <a:lnTo>
                    <a:pt x="43554" y="74948"/>
                  </a:lnTo>
                  <a:cubicBezTo>
                    <a:pt x="44256" y="74817"/>
                    <a:pt x="47614" y="74103"/>
                    <a:pt x="51828" y="71829"/>
                  </a:cubicBezTo>
                  <a:cubicBezTo>
                    <a:pt x="56198" y="69471"/>
                    <a:pt x="62389" y="64923"/>
                    <a:pt x="67152" y="56577"/>
                  </a:cubicBezTo>
                  <a:cubicBezTo>
                    <a:pt x="73962" y="44682"/>
                    <a:pt x="72712" y="35503"/>
                    <a:pt x="72712" y="35431"/>
                  </a:cubicBezTo>
                  <a:cubicBezTo>
                    <a:pt x="71902" y="23704"/>
                    <a:pt x="67283" y="14560"/>
                    <a:pt x="58972" y="8261"/>
                  </a:cubicBezTo>
                  <a:cubicBezTo>
                    <a:pt x="50304" y="1677"/>
                    <a:pt x="40315" y="272"/>
                    <a:pt x="35148" y="34"/>
                  </a:cubicBezTo>
                  <a:cubicBezTo>
                    <a:pt x="34709" y="12"/>
                    <a:pt x="34235" y="1"/>
                    <a:pt x="33730" y="1"/>
                  </a:cubicBez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4"/>
            <p:cNvSpPr/>
            <p:nvPr/>
          </p:nvSpPr>
          <p:spPr>
            <a:xfrm>
              <a:off x="6447393" y="3269260"/>
              <a:ext cx="286866" cy="228956"/>
            </a:xfrm>
            <a:custGeom>
              <a:rect b="b" l="l" r="r" t="t"/>
              <a:pathLst>
                <a:path extrusionOk="0" h="10311" w="12919">
                  <a:moveTo>
                    <a:pt x="12597" y="0"/>
                  </a:moveTo>
                  <a:lnTo>
                    <a:pt x="12573" y="9989"/>
                  </a:lnTo>
                  <a:lnTo>
                    <a:pt x="0" y="9989"/>
                  </a:lnTo>
                  <a:lnTo>
                    <a:pt x="0" y="10311"/>
                  </a:lnTo>
                  <a:lnTo>
                    <a:pt x="12895" y="10311"/>
                  </a:lnTo>
                  <a:lnTo>
                    <a:pt x="12919" y="0"/>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4"/>
            <p:cNvSpPr/>
            <p:nvPr/>
          </p:nvSpPr>
          <p:spPr>
            <a:xfrm>
              <a:off x="6370453" y="2993763"/>
              <a:ext cx="80404" cy="504453"/>
            </a:xfrm>
            <a:custGeom>
              <a:rect b="b" l="l" r="r" t="t"/>
              <a:pathLst>
                <a:path extrusionOk="0" h="22718" w="3621">
                  <a:moveTo>
                    <a:pt x="1" y="1"/>
                  </a:moveTo>
                  <a:lnTo>
                    <a:pt x="1" y="22718"/>
                  </a:lnTo>
                  <a:lnTo>
                    <a:pt x="3465" y="22718"/>
                  </a:lnTo>
                  <a:lnTo>
                    <a:pt x="3465" y="22396"/>
                  </a:lnTo>
                  <a:lnTo>
                    <a:pt x="322" y="22396"/>
                  </a:lnTo>
                  <a:lnTo>
                    <a:pt x="322" y="322"/>
                  </a:lnTo>
                  <a:lnTo>
                    <a:pt x="3299" y="322"/>
                  </a:lnTo>
                  <a:lnTo>
                    <a:pt x="3299" y="19860"/>
                  </a:lnTo>
                  <a:lnTo>
                    <a:pt x="3620" y="19860"/>
                  </a:lnTo>
                  <a:lnTo>
                    <a:pt x="3620"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4"/>
            <p:cNvSpPr/>
            <p:nvPr/>
          </p:nvSpPr>
          <p:spPr>
            <a:xfrm>
              <a:off x="5823721" y="1385299"/>
              <a:ext cx="311203" cy="415877"/>
            </a:xfrm>
            <a:custGeom>
              <a:rect b="b" l="l" r="r" t="t"/>
              <a:pathLst>
                <a:path extrusionOk="0" h="18729" w="14015">
                  <a:moveTo>
                    <a:pt x="6168" y="0"/>
                  </a:moveTo>
                  <a:lnTo>
                    <a:pt x="5954" y="250"/>
                  </a:lnTo>
                  <a:lnTo>
                    <a:pt x="9002" y="2893"/>
                  </a:lnTo>
                  <a:cubicBezTo>
                    <a:pt x="7406" y="3763"/>
                    <a:pt x="5954" y="4918"/>
                    <a:pt x="4739" y="6275"/>
                  </a:cubicBezTo>
                  <a:cubicBezTo>
                    <a:pt x="2679" y="8537"/>
                    <a:pt x="191" y="12502"/>
                    <a:pt x="1" y="18562"/>
                  </a:cubicBezTo>
                  <a:lnTo>
                    <a:pt x="1" y="18729"/>
                  </a:lnTo>
                  <a:lnTo>
                    <a:pt x="5894" y="18729"/>
                  </a:lnTo>
                  <a:lnTo>
                    <a:pt x="5918" y="18598"/>
                  </a:lnTo>
                  <a:cubicBezTo>
                    <a:pt x="5954" y="18503"/>
                    <a:pt x="7883" y="9299"/>
                    <a:pt x="13776" y="7239"/>
                  </a:cubicBezTo>
                  <a:lnTo>
                    <a:pt x="14014" y="7156"/>
                  </a:lnTo>
                  <a:lnTo>
                    <a:pt x="11740" y="4775"/>
                  </a:lnTo>
                  <a:lnTo>
                    <a:pt x="11657" y="4798"/>
                  </a:lnTo>
                  <a:cubicBezTo>
                    <a:pt x="11442" y="4846"/>
                    <a:pt x="6406" y="6084"/>
                    <a:pt x="3644" y="15193"/>
                  </a:cubicBezTo>
                  <a:lnTo>
                    <a:pt x="3965" y="15276"/>
                  </a:lnTo>
                  <a:cubicBezTo>
                    <a:pt x="6466" y="6989"/>
                    <a:pt x="10966" y="5322"/>
                    <a:pt x="11633" y="5120"/>
                  </a:cubicBezTo>
                  <a:lnTo>
                    <a:pt x="13443" y="7013"/>
                  </a:lnTo>
                  <a:cubicBezTo>
                    <a:pt x="7918" y="9156"/>
                    <a:pt x="5882" y="17276"/>
                    <a:pt x="5632" y="18407"/>
                  </a:cubicBezTo>
                  <a:lnTo>
                    <a:pt x="346" y="18407"/>
                  </a:lnTo>
                  <a:cubicBezTo>
                    <a:pt x="763" y="7144"/>
                    <a:pt x="9287" y="3108"/>
                    <a:pt x="9371" y="3072"/>
                  </a:cubicBezTo>
                  <a:lnTo>
                    <a:pt x="9597" y="2965"/>
                  </a:lnTo>
                  <a:lnTo>
                    <a:pt x="6168" y="0"/>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4"/>
            <p:cNvSpPr/>
            <p:nvPr/>
          </p:nvSpPr>
          <p:spPr>
            <a:xfrm>
              <a:off x="6007468" y="1275496"/>
              <a:ext cx="889399" cy="224826"/>
            </a:xfrm>
            <a:custGeom>
              <a:rect b="b" l="l" r="r" t="t"/>
              <a:pathLst>
                <a:path extrusionOk="0" h="10125" w="40054">
                  <a:moveTo>
                    <a:pt x="22053" y="1"/>
                  </a:moveTo>
                  <a:cubicBezTo>
                    <a:pt x="17103" y="1"/>
                    <a:pt x="11718" y="960"/>
                    <a:pt x="6727" y="3850"/>
                  </a:cubicBezTo>
                  <a:lnTo>
                    <a:pt x="6894" y="4124"/>
                  </a:lnTo>
                  <a:cubicBezTo>
                    <a:pt x="11826" y="1266"/>
                    <a:pt x="17152" y="317"/>
                    <a:pt x="22051" y="317"/>
                  </a:cubicBezTo>
                  <a:cubicBezTo>
                    <a:pt x="30932" y="317"/>
                    <a:pt x="38411" y="3435"/>
                    <a:pt x="39601" y="3957"/>
                  </a:cubicBezTo>
                  <a:lnTo>
                    <a:pt x="37207" y="7946"/>
                  </a:lnTo>
                  <a:cubicBezTo>
                    <a:pt x="34868" y="6562"/>
                    <a:pt x="30017" y="5161"/>
                    <a:pt x="23240" y="5161"/>
                  </a:cubicBezTo>
                  <a:cubicBezTo>
                    <a:pt x="22085" y="5161"/>
                    <a:pt x="20874" y="5202"/>
                    <a:pt x="19610" y="5291"/>
                  </a:cubicBezTo>
                  <a:cubicBezTo>
                    <a:pt x="16324" y="5481"/>
                    <a:pt x="13109" y="6314"/>
                    <a:pt x="10145" y="7755"/>
                  </a:cubicBezTo>
                  <a:cubicBezTo>
                    <a:pt x="9073" y="8267"/>
                    <a:pt x="8085" y="8922"/>
                    <a:pt x="7180" y="9684"/>
                  </a:cubicBezTo>
                  <a:lnTo>
                    <a:pt x="227" y="3219"/>
                  </a:lnTo>
                  <a:lnTo>
                    <a:pt x="0" y="3457"/>
                  </a:lnTo>
                  <a:lnTo>
                    <a:pt x="7180" y="10124"/>
                  </a:lnTo>
                  <a:lnTo>
                    <a:pt x="7287" y="10017"/>
                  </a:lnTo>
                  <a:cubicBezTo>
                    <a:pt x="7323" y="9970"/>
                    <a:pt x="11311" y="6207"/>
                    <a:pt x="19634" y="5636"/>
                  </a:cubicBezTo>
                  <a:cubicBezTo>
                    <a:pt x="20908" y="5546"/>
                    <a:pt x="22127" y="5504"/>
                    <a:pt x="23289" y="5504"/>
                  </a:cubicBezTo>
                  <a:cubicBezTo>
                    <a:pt x="30106" y="5504"/>
                    <a:pt x="34935" y="6931"/>
                    <a:pt x="37184" y="8315"/>
                  </a:cubicBezTo>
                  <a:lnTo>
                    <a:pt x="37327" y="8410"/>
                  </a:lnTo>
                  <a:lnTo>
                    <a:pt x="40053" y="3814"/>
                  </a:lnTo>
                  <a:lnTo>
                    <a:pt x="39898" y="3743"/>
                  </a:lnTo>
                  <a:cubicBezTo>
                    <a:pt x="39772" y="3680"/>
                    <a:pt x="31747" y="1"/>
                    <a:pt x="22053" y="1"/>
                  </a:cubicBez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4"/>
            <p:cNvSpPr/>
            <p:nvPr/>
          </p:nvSpPr>
          <p:spPr>
            <a:xfrm>
              <a:off x="6656253" y="1376573"/>
              <a:ext cx="709072" cy="2027006"/>
            </a:xfrm>
            <a:custGeom>
              <a:rect b="b" l="l" r="r" t="t"/>
              <a:pathLst>
                <a:path extrusionOk="0" h="91286" w="31933">
                  <a:moveTo>
                    <a:pt x="12049" y="0"/>
                  </a:moveTo>
                  <a:lnTo>
                    <a:pt x="9382" y="4822"/>
                  </a:lnTo>
                  <a:lnTo>
                    <a:pt x="9561" y="4882"/>
                  </a:lnTo>
                  <a:cubicBezTo>
                    <a:pt x="9692" y="4941"/>
                    <a:pt x="23158" y="10252"/>
                    <a:pt x="23158" y="23896"/>
                  </a:cubicBezTo>
                  <a:lnTo>
                    <a:pt x="23158" y="24051"/>
                  </a:lnTo>
                  <a:lnTo>
                    <a:pt x="28540" y="24099"/>
                  </a:lnTo>
                  <a:lnTo>
                    <a:pt x="28540" y="23777"/>
                  </a:lnTo>
                  <a:lnTo>
                    <a:pt x="23468" y="23729"/>
                  </a:lnTo>
                  <a:cubicBezTo>
                    <a:pt x="23372" y="10823"/>
                    <a:pt x="11418" y="5322"/>
                    <a:pt x="9835" y="4656"/>
                  </a:cubicBezTo>
                  <a:lnTo>
                    <a:pt x="12180" y="417"/>
                  </a:lnTo>
                  <a:cubicBezTo>
                    <a:pt x="16395" y="2786"/>
                    <a:pt x="20074" y="6001"/>
                    <a:pt x="22979" y="9871"/>
                  </a:cubicBezTo>
                  <a:cubicBezTo>
                    <a:pt x="27397" y="15812"/>
                    <a:pt x="31576" y="25908"/>
                    <a:pt x="26432" y="40327"/>
                  </a:cubicBezTo>
                  <a:cubicBezTo>
                    <a:pt x="22753" y="50649"/>
                    <a:pt x="9871" y="63830"/>
                    <a:pt x="655" y="63889"/>
                  </a:cubicBezTo>
                  <a:lnTo>
                    <a:pt x="489" y="63889"/>
                  </a:lnTo>
                  <a:lnTo>
                    <a:pt x="0" y="91285"/>
                  </a:lnTo>
                  <a:lnTo>
                    <a:pt x="322" y="91285"/>
                  </a:lnTo>
                  <a:lnTo>
                    <a:pt x="798" y="64199"/>
                  </a:lnTo>
                  <a:cubicBezTo>
                    <a:pt x="4632" y="64092"/>
                    <a:pt x="9894" y="61436"/>
                    <a:pt x="14919" y="57043"/>
                  </a:cubicBezTo>
                  <a:cubicBezTo>
                    <a:pt x="20348" y="52316"/>
                    <a:pt x="24658" y="46232"/>
                    <a:pt x="26730" y="40422"/>
                  </a:cubicBezTo>
                  <a:cubicBezTo>
                    <a:pt x="31933" y="25861"/>
                    <a:pt x="27694" y="15657"/>
                    <a:pt x="23229" y="9656"/>
                  </a:cubicBezTo>
                  <a:cubicBezTo>
                    <a:pt x="20265" y="5715"/>
                    <a:pt x="16502" y="2429"/>
                    <a:pt x="12180" y="48"/>
                  </a:cubicBezTo>
                  <a:lnTo>
                    <a:pt x="12049" y="0"/>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4"/>
            <p:cNvSpPr/>
            <p:nvPr/>
          </p:nvSpPr>
          <p:spPr>
            <a:xfrm>
              <a:off x="6506081" y="2733365"/>
              <a:ext cx="99168" cy="673655"/>
            </a:xfrm>
            <a:custGeom>
              <a:rect b="b" l="l" r="r" t="t"/>
              <a:pathLst>
                <a:path extrusionOk="0" h="30338" w="4466">
                  <a:moveTo>
                    <a:pt x="501" y="0"/>
                  </a:moveTo>
                  <a:lnTo>
                    <a:pt x="513" y="1881"/>
                  </a:lnTo>
                  <a:lnTo>
                    <a:pt x="1" y="30170"/>
                  </a:lnTo>
                  <a:lnTo>
                    <a:pt x="1" y="30337"/>
                  </a:lnTo>
                  <a:lnTo>
                    <a:pt x="4394" y="30337"/>
                  </a:lnTo>
                  <a:lnTo>
                    <a:pt x="4394" y="30016"/>
                  </a:lnTo>
                  <a:lnTo>
                    <a:pt x="334" y="30016"/>
                  </a:lnTo>
                  <a:lnTo>
                    <a:pt x="834" y="1893"/>
                  </a:lnTo>
                  <a:lnTo>
                    <a:pt x="822" y="322"/>
                  </a:lnTo>
                  <a:lnTo>
                    <a:pt x="4144" y="322"/>
                  </a:lnTo>
                  <a:lnTo>
                    <a:pt x="4144" y="26765"/>
                  </a:lnTo>
                  <a:lnTo>
                    <a:pt x="4465" y="26765"/>
                  </a:lnTo>
                  <a:lnTo>
                    <a:pt x="4465" y="0"/>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4"/>
            <p:cNvSpPr/>
            <p:nvPr/>
          </p:nvSpPr>
          <p:spPr>
            <a:xfrm>
              <a:off x="7165969" y="2575776"/>
              <a:ext cx="63995" cy="65327"/>
            </a:xfrm>
            <a:custGeom>
              <a:rect b="b" l="l" r="r" t="t"/>
              <a:pathLst>
                <a:path extrusionOk="0" h="2942" w="2882">
                  <a:moveTo>
                    <a:pt x="143" y="1"/>
                  </a:moveTo>
                  <a:lnTo>
                    <a:pt x="24" y="120"/>
                  </a:lnTo>
                  <a:cubicBezTo>
                    <a:pt x="1" y="180"/>
                    <a:pt x="13" y="239"/>
                    <a:pt x="60" y="275"/>
                  </a:cubicBezTo>
                  <a:lnTo>
                    <a:pt x="108" y="322"/>
                  </a:lnTo>
                  <a:lnTo>
                    <a:pt x="155" y="370"/>
                  </a:lnTo>
                  <a:cubicBezTo>
                    <a:pt x="596" y="822"/>
                    <a:pt x="2358" y="2620"/>
                    <a:pt x="2632" y="2942"/>
                  </a:cubicBezTo>
                  <a:lnTo>
                    <a:pt x="2882" y="2739"/>
                  </a:lnTo>
                  <a:cubicBezTo>
                    <a:pt x="2739" y="2561"/>
                    <a:pt x="2263" y="2061"/>
                    <a:pt x="1453" y="1239"/>
                  </a:cubicBezTo>
                  <a:cubicBezTo>
                    <a:pt x="846" y="620"/>
                    <a:pt x="536" y="311"/>
                    <a:pt x="370" y="156"/>
                  </a:cubicBezTo>
                  <a:lnTo>
                    <a:pt x="274" y="61"/>
                  </a:lnTo>
                  <a:cubicBezTo>
                    <a:pt x="203" y="1"/>
                    <a:pt x="179" y="1"/>
                    <a:pt x="143" y="1"/>
                  </a:cubicBez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4"/>
            <p:cNvSpPr/>
            <p:nvPr/>
          </p:nvSpPr>
          <p:spPr>
            <a:xfrm>
              <a:off x="6954200" y="1250204"/>
              <a:ext cx="49473" cy="60020"/>
            </a:xfrm>
            <a:custGeom>
              <a:rect b="b" l="l" r="r" t="t"/>
              <a:pathLst>
                <a:path extrusionOk="0" h="2703" w="2228">
                  <a:moveTo>
                    <a:pt x="1977" y="0"/>
                  </a:moveTo>
                  <a:lnTo>
                    <a:pt x="1" y="2500"/>
                  </a:lnTo>
                  <a:lnTo>
                    <a:pt x="251" y="2703"/>
                  </a:lnTo>
                  <a:lnTo>
                    <a:pt x="2227" y="191"/>
                  </a:lnTo>
                  <a:lnTo>
                    <a:pt x="1977" y="0"/>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4"/>
            <p:cNvSpPr/>
            <p:nvPr/>
          </p:nvSpPr>
          <p:spPr>
            <a:xfrm>
              <a:off x="6958974" y="2001977"/>
              <a:ext cx="80649" cy="7527"/>
            </a:xfrm>
            <a:custGeom>
              <a:rect b="b" l="l" r="r" t="t"/>
              <a:pathLst>
                <a:path extrusionOk="0" h="339" w="3632">
                  <a:moveTo>
                    <a:pt x="3067" y="0"/>
                  </a:moveTo>
                  <a:cubicBezTo>
                    <a:pt x="2667" y="0"/>
                    <a:pt x="2230" y="5"/>
                    <a:pt x="1810" y="5"/>
                  </a:cubicBezTo>
                  <a:cubicBezTo>
                    <a:pt x="1381" y="5"/>
                    <a:pt x="942" y="16"/>
                    <a:pt x="549" y="16"/>
                  </a:cubicBezTo>
                  <a:cubicBezTo>
                    <a:pt x="352" y="16"/>
                    <a:pt x="167" y="13"/>
                    <a:pt x="0" y="5"/>
                  </a:cubicBezTo>
                  <a:lnTo>
                    <a:pt x="0" y="339"/>
                  </a:lnTo>
                  <a:lnTo>
                    <a:pt x="1822" y="339"/>
                  </a:lnTo>
                  <a:cubicBezTo>
                    <a:pt x="2242" y="339"/>
                    <a:pt x="2679" y="328"/>
                    <a:pt x="3075" y="328"/>
                  </a:cubicBezTo>
                  <a:cubicBezTo>
                    <a:pt x="3273" y="328"/>
                    <a:pt x="3461" y="331"/>
                    <a:pt x="3631" y="339"/>
                  </a:cubicBezTo>
                  <a:lnTo>
                    <a:pt x="3631" y="5"/>
                  </a:lnTo>
                  <a:cubicBezTo>
                    <a:pt x="3457" y="1"/>
                    <a:pt x="3266" y="0"/>
                    <a:pt x="3067" y="0"/>
                  </a:cubicBez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4"/>
            <p:cNvSpPr/>
            <p:nvPr/>
          </p:nvSpPr>
          <p:spPr>
            <a:xfrm>
              <a:off x="5862314" y="1952904"/>
              <a:ext cx="7172" cy="81714"/>
            </a:xfrm>
            <a:custGeom>
              <a:rect b="b" l="l" r="r" t="t"/>
              <a:pathLst>
                <a:path extrusionOk="0" h="3680" w="323">
                  <a:moveTo>
                    <a:pt x="1" y="1"/>
                  </a:moveTo>
                  <a:lnTo>
                    <a:pt x="1" y="3680"/>
                  </a:lnTo>
                  <a:lnTo>
                    <a:pt x="322" y="3680"/>
                  </a:lnTo>
                  <a:lnTo>
                    <a:pt x="322"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4"/>
            <p:cNvSpPr/>
            <p:nvPr/>
          </p:nvSpPr>
          <p:spPr>
            <a:xfrm>
              <a:off x="6523268" y="1547884"/>
              <a:ext cx="7150" cy="70345"/>
            </a:xfrm>
            <a:custGeom>
              <a:rect b="b" l="l" r="r" t="t"/>
              <a:pathLst>
                <a:path extrusionOk="0" h="3168" w="322">
                  <a:moveTo>
                    <a:pt x="1" y="1"/>
                  </a:moveTo>
                  <a:lnTo>
                    <a:pt x="1" y="3168"/>
                  </a:lnTo>
                  <a:lnTo>
                    <a:pt x="322" y="3168"/>
                  </a:lnTo>
                  <a:lnTo>
                    <a:pt x="322"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4"/>
            <p:cNvSpPr/>
            <p:nvPr/>
          </p:nvSpPr>
          <p:spPr>
            <a:xfrm>
              <a:off x="7168079" y="2424027"/>
              <a:ext cx="84623" cy="42323"/>
            </a:xfrm>
            <a:custGeom>
              <a:rect b="b" l="l" r="r" t="t"/>
              <a:pathLst>
                <a:path extrusionOk="0" h="1906" w="3811">
                  <a:moveTo>
                    <a:pt x="132" y="1"/>
                  </a:moveTo>
                  <a:lnTo>
                    <a:pt x="1" y="298"/>
                  </a:lnTo>
                  <a:lnTo>
                    <a:pt x="3680" y="1906"/>
                  </a:lnTo>
                  <a:lnTo>
                    <a:pt x="3811" y="1620"/>
                  </a:lnTo>
                  <a:lnTo>
                    <a:pt x="132"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4"/>
            <p:cNvSpPr/>
            <p:nvPr/>
          </p:nvSpPr>
          <p:spPr>
            <a:xfrm>
              <a:off x="6827831" y="2548553"/>
              <a:ext cx="57666" cy="72455"/>
            </a:xfrm>
            <a:custGeom>
              <a:rect b="b" l="l" r="r" t="t"/>
              <a:pathLst>
                <a:path extrusionOk="0" h="3263" w="2597">
                  <a:moveTo>
                    <a:pt x="251" y="1"/>
                  </a:moveTo>
                  <a:lnTo>
                    <a:pt x="1" y="191"/>
                  </a:lnTo>
                  <a:lnTo>
                    <a:pt x="2346" y="3263"/>
                  </a:lnTo>
                  <a:lnTo>
                    <a:pt x="2596" y="3061"/>
                  </a:lnTo>
                  <a:lnTo>
                    <a:pt x="251"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4"/>
            <p:cNvSpPr/>
            <p:nvPr/>
          </p:nvSpPr>
          <p:spPr>
            <a:xfrm>
              <a:off x="7336504" y="1736649"/>
              <a:ext cx="85667" cy="30154"/>
            </a:xfrm>
            <a:custGeom>
              <a:rect b="b" l="l" r="r" t="t"/>
              <a:pathLst>
                <a:path extrusionOk="0" h="1358" w="3858">
                  <a:moveTo>
                    <a:pt x="3774" y="1"/>
                  </a:moveTo>
                  <a:lnTo>
                    <a:pt x="0" y="1048"/>
                  </a:lnTo>
                  <a:lnTo>
                    <a:pt x="83" y="1358"/>
                  </a:lnTo>
                  <a:lnTo>
                    <a:pt x="3858" y="310"/>
                  </a:lnTo>
                  <a:lnTo>
                    <a:pt x="3774"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4"/>
            <p:cNvSpPr/>
            <p:nvPr/>
          </p:nvSpPr>
          <p:spPr>
            <a:xfrm>
              <a:off x="6299863" y="3658669"/>
              <a:ext cx="493351" cy="461375"/>
            </a:xfrm>
            <a:custGeom>
              <a:rect b="b" l="l" r="r" t="t"/>
              <a:pathLst>
                <a:path extrusionOk="0" h="20778" w="22218">
                  <a:moveTo>
                    <a:pt x="167" y="1"/>
                  </a:moveTo>
                  <a:lnTo>
                    <a:pt x="167" y="322"/>
                  </a:lnTo>
                  <a:lnTo>
                    <a:pt x="21896" y="322"/>
                  </a:lnTo>
                  <a:lnTo>
                    <a:pt x="21896" y="20456"/>
                  </a:lnTo>
                  <a:lnTo>
                    <a:pt x="322" y="20456"/>
                  </a:lnTo>
                  <a:lnTo>
                    <a:pt x="322" y="3870"/>
                  </a:lnTo>
                  <a:lnTo>
                    <a:pt x="1" y="3870"/>
                  </a:lnTo>
                  <a:lnTo>
                    <a:pt x="1" y="20777"/>
                  </a:lnTo>
                  <a:lnTo>
                    <a:pt x="22218" y="20777"/>
                  </a:lnTo>
                  <a:lnTo>
                    <a:pt x="22218"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4"/>
            <p:cNvSpPr/>
            <p:nvPr/>
          </p:nvSpPr>
          <p:spPr>
            <a:xfrm>
              <a:off x="6303571" y="3743803"/>
              <a:ext cx="430688" cy="298502"/>
            </a:xfrm>
            <a:custGeom>
              <a:rect b="b" l="l" r="r" t="t"/>
              <a:pathLst>
                <a:path extrusionOk="0" h="13443" w="19396">
                  <a:moveTo>
                    <a:pt x="0" y="1"/>
                  </a:moveTo>
                  <a:lnTo>
                    <a:pt x="0" y="322"/>
                  </a:lnTo>
                  <a:lnTo>
                    <a:pt x="19074" y="322"/>
                  </a:lnTo>
                  <a:lnTo>
                    <a:pt x="19074" y="13121"/>
                  </a:lnTo>
                  <a:lnTo>
                    <a:pt x="3334" y="13121"/>
                  </a:lnTo>
                  <a:lnTo>
                    <a:pt x="3334" y="3799"/>
                  </a:lnTo>
                  <a:lnTo>
                    <a:pt x="15883" y="3799"/>
                  </a:lnTo>
                  <a:lnTo>
                    <a:pt x="15883" y="9097"/>
                  </a:lnTo>
                  <a:lnTo>
                    <a:pt x="6799" y="9097"/>
                  </a:lnTo>
                  <a:lnTo>
                    <a:pt x="6799" y="6882"/>
                  </a:lnTo>
                  <a:lnTo>
                    <a:pt x="12847" y="6882"/>
                  </a:lnTo>
                  <a:lnTo>
                    <a:pt x="12847" y="6561"/>
                  </a:lnTo>
                  <a:lnTo>
                    <a:pt x="6477" y="6561"/>
                  </a:lnTo>
                  <a:lnTo>
                    <a:pt x="6477" y="9418"/>
                  </a:lnTo>
                  <a:lnTo>
                    <a:pt x="16205" y="9418"/>
                  </a:lnTo>
                  <a:lnTo>
                    <a:pt x="16205" y="3477"/>
                  </a:lnTo>
                  <a:lnTo>
                    <a:pt x="3013" y="3477"/>
                  </a:lnTo>
                  <a:lnTo>
                    <a:pt x="3013" y="13443"/>
                  </a:lnTo>
                  <a:lnTo>
                    <a:pt x="19396" y="13443"/>
                  </a:lnTo>
                  <a:lnTo>
                    <a:pt x="19396"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4"/>
            <p:cNvSpPr/>
            <p:nvPr/>
          </p:nvSpPr>
          <p:spPr>
            <a:xfrm>
              <a:off x="6455054" y="4038597"/>
              <a:ext cx="7172" cy="77740"/>
            </a:xfrm>
            <a:custGeom>
              <a:rect b="b" l="l" r="r" t="t"/>
              <a:pathLst>
                <a:path extrusionOk="0" h="3501" w="323">
                  <a:moveTo>
                    <a:pt x="1" y="0"/>
                  </a:moveTo>
                  <a:lnTo>
                    <a:pt x="1" y="3501"/>
                  </a:lnTo>
                  <a:lnTo>
                    <a:pt x="322" y="3501"/>
                  </a:lnTo>
                  <a:lnTo>
                    <a:pt x="322" y="0"/>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4"/>
            <p:cNvSpPr/>
            <p:nvPr/>
          </p:nvSpPr>
          <p:spPr>
            <a:xfrm>
              <a:off x="6730551" y="3867530"/>
              <a:ext cx="59221" cy="7172"/>
            </a:xfrm>
            <a:custGeom>
              <a:rect b="b" l="l" r="r" t="t"/>
              <a:pathLst>
                <a:path extrusionOk="0" h="323" w="2667">
                  <a:moveTo>
                    <a:pt x="0" y="1"/>
                  </a:moveTo>
                  <a:lnTo>
                    <a:pt x="0" y="322"/>
                  </a:lnTo>
                  <a:lnTo>
                    <a:pt x="2667" y="322"/>
                  </a:lnTo>
                  <a:lnTo>
                    <a:pt x="2667"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4"/>
            <p:cNvSpPr/>
            <p:nvPr/>
          </p:nvSpPr>
          <p:spPr>
            <a:xfrm>
              <a:off x="6506081" y="3824696"/>
              <a:ext cx="7172" cy="64550"/>
            </a:xfrm>
            <a:custGeom>
              <a:rect b="b" l="l" r="r" t="t"/>
              <a:pathLst>
                <a:path extrusionOk="0" h="2907" w="323">
                  <a:moveTo>
                    <a:pt x="1" y="1"/>
                  </a:moveTo>
                  <a:lnTo>
                    <a:pt x="1" y="2906"/>
                  </a:lnTo>
                  <a:lnTo>
                    <a:pt x="322" y="2906"/>
                  </a:lnTo>
                  <a:lnTo>
                    <a:pt x="322"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4"/>
            <p:cNvSpPr/>
            <p:nvPr/>
          </p:nvSpPr>
          <p:spPr>
            <a:xfrm>
              <a:off x="6303571" y="3930459"/>
              <a:ext cx="70612" cy="7150"/>
            </a:xfrm>
            <a:custGeom>
              <a:rect b="b" l="l" r="r" t="t"/>
              <a:pathLst>
                <a:path extrusionOk="0" h="322" w="3180">
                  <a:moveTo>
                    <a:pt x="0" y="0"/>
                  </a:moveTo>
                  <a:lnTo>
                    <a:pt x="0" y="322"/>
                  </a:lnTo>
                  <a:lnTo>
                    <a:pt x="3179" y="322"/>
                  </a:lnTo>
                  <a:lnTo>
                    <a:pt x="3179" y="0"/>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4"/>
            <p:cNvSpPr/>
            <p:nvPr/>
          </p:nvSpPr>
          <p:spPr>
            <a:xfrm>
              <a:off x="5917848" y="1906384"/>
              <a:ext cx="44166" cy="18785"/>
            </a:xfrm>
            <a:custGeom>
              <a:rect b="b" l="l" r="r" t="t"/>
              <a:pathLst>
                <a:path extrusionOk="0" h="846" w="1989">
                  <a:moveTo>
                    <a:pt x="1584" y="0"/>
                  </a:moveTo>
                  <a:lnTo>
                    <a:pt x="465" y="274"/>
                  </a:lnTo>
                  <a:lnTo>
                    <a:pt x="0" y="691"/>
                  </a:lnTo>
                  <a:lnTo>
                    <a:pt x="619" y="846"/>
                  </a:lnTo>
                  <a:lnTo>
                    <a:pt x="1989" y="453"/>
                  </a:lnTo>
                  <a:lnTo>
                    <a:pt x="1584" y="0"/>
                  </a:ln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4"/>
            <p:cNvSpPr/>
            <p:nvPr/>
          </p:nvSpPr>
          <p:spPr>
            <a:xfrm>
              <a:off x="5931060" y="1871744"/>
              <a:ext cx="117931" cy="135917"/>
            </a:xfrm>
            <a:custGeom>
              <a:rect b="b" l="l" r="r" t="t"/>
              <a:pathLst>
                <a:path extrusionOk="0" h="6121" w="5311">
                  <a:moveTo>
                    <a:pt x="2310" y="1060"/>
                  </a:moveTo>
                  <a:lnTo>
                    <a:pt x="2798" y="1953"/>
                  </a:lnTo>
                  <a:lnTo>
                    <a:pt x="2453" y="3049"/>
                  </a:lnTo>
                  <a:lnTo>
                    <a:pt x="1560" y="2620"/>
                  </a:lnTo>
                  <a:cubicBezTo>
                    <a:pt x="1429" y="2251"/>
                    <a:pt x="1203" y="1906"/>
                    <a:pt x="917" y="1644"/>
                  </a:cubicBezTo>
                  <a:lnTo>
                    <a:pt x="1013" y="1644"/>
                  </a:lnTo>
                  <a:cubicBezTo>
                    <a:pt x="1120" y="1620"/>
                    <a:pt x="1239" y="1584"/>
                    <a:pt x="1346" y="1525"/>
                  </a:cubicBezTo>
                  <a:cubicBezTo>
                    <a:pt x="2108" y="1144"/>
                    <a:pt x="2310" y="1060"/>
                    <a:pt x="2310" y="1060"/>
                  </a:cubicBezTo>
                  <a:close/>
                  <a:moveTo>
                    <a:pt x="1632" y="1"/>
                  </a:moveTo>
                  <a:lnTo>
                    <a:pt x="536" y="1287"/>
                  </a:lnTo>
                  <a:cubicBezTo>
                    <a:pt x="536" y="1358"/>
                    <a:pt x="560" y="1429"/>
                    <a:pt x="608" y="1489"/>
                  </a:cubicBezTo>
                  <a:cubicBezTo>
                    <a:pt x="540" y="1473"/>
                    <a:pt x="470" y="1465"/>
                    <a:pt x="400" y="1465"/>
                  </a:cubicBezTo>
                  <a:cubicBezTo>
                    <a:pt x="260" y="1465"/>
                    <a:pt x="120" y="1497"/>
                    <a:pt x="1" y="1560"/>
                  </a:cubicBezTo>
                  <a:lnTo>
                    <a:pt x="1001" y="4215"/>
                  </a:lnTo>
                  <a:lnTo>
                    <a:pt x="2906" y="6120"/>
                  </a:lnTo>
                  <a:lnTo>
                    <a:pt x="5311" y="5442"/>
                  </a:lnTo>
                  <a:lnTo>
                    <a:pt x="5073" y="2084"/>
                  </a:lnTo>
                  <a:lnTo>
                    <a:pt x="3370"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4"/>
            <p:cNvSpPr/>
            <p:nvPr/>
          </p:nvSpPr>
          <p:spPr>
            <a:xfrm>
              <a:off x="5991347" y="1872766"/>
              <a:ext cx="23004" cy="30998"/>
            </a:xfrm>
            <a:custGeom>
              <a:rect b="b" l="l" r="r" t="t"/>
              <a:pathLst>
                <a:path extrusionOk="0" h="1396" w="1036">
                  <a:moveTo>
                    <a:pt x="5" y="1"/>
                  </a:moveTo>
                  <a:cubicBezTo>
                    <a:pt x="3" y="1"/>
                    <a:pt x="2" y="1"/>
                    <a:pt x="0" y="2"/>
                  </a:cubicBezTo>
                  <a:cubicBezTo>
                    <a:pt x="95" y="276"/>
                    <a:pt x="250" y="538"/>
                    <a:pt x="453" y="752"/>
                  </a:cubicBezTo>
                  <a:cubicBezTo>
                    <a:pt x="607" y="1002"/>
                    <a:pt x="798" y="1217"/>
                    <a:pt x="1036" y="1395"/>
                  </a:cubicBezTo>
                  <a:cubicBezTo>
                    <a:pt x="929" y="1122"/>
                    <a:pt x="786" y="860"/>
                    <a:pt x="584" y="645"/>
                  </a:cubicBezTo>
                  <a:cubicBezTo>
                    <a:pt x="309" y="279"/>
                    <a:pt x="56" y="1"/>
                    <a:pt x="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4"/>
            <p:cNvSpPr/>
            <p:nvPr/>
          </p:nvSpPr>
          <p:spPr>
            <a:xfrm>
              <a:off x="5931860" y="1902876"/>
              <a:ext cx="53692" cy="36572"/>
            </a:xfrm>
            <a:custGeom>
              <a:rect b="b" l="l" r="r" t="t"/>
              <a:pathLst>
                <a:path extrusionOk="0" h="1647" w="2418">
                  <a:moveTo>
                    <a:pt x="400" y="1"/>
                  </a:moveTo>
                  <a:cubicBezTo>
                    <a:pt x="294" y="1"/>
                    <a:pt x="197" y="25"/>
                    <a:pt x="107" y="75"/>
                  </a:cubicBezTo>
                  <a:cubicBezTo>
                    <a:pt x="24" y="111"/>
                    <a:pt x="0" y="158"/>
                    <a:pt x="0" y="158"/>
                  </a:cubicBezTo>
                  <a:cubicBezTo>
                    <a:pt x="107" y="132"/>
                    <a:pt x="221" y="118"/>
                    <a:pt x="332" y="118"/>
                  </a:cubicBezTo>
                  <a:cubicBezTo>
                    <a:pt x="369" y="118"/>
                    <a:pt x="405" y="120"/>
                    <a:pt x="441" y="123"/>
                  </a:cubicBezTo>
                  <a:cubicBezTo>
                    <a:pt x="774" y="242"/>
                    <a:pt x="1060" y="492"/>
                    <a:pt x="1203" y="813"/>
                  </a:cubicBezTo>
                  <a:cubicBezTo>
                    <a:pt x="1298" y="980"/>
                    <a:pt x="1358" y="1147"/>
                    <a:pt x="1417" y="1325"/>
                  </a:cubicBezTo>
                  <a:lnTo>
                    <a:pt x="1417" y="1373"/>
                  </a:lnTo>
                  <a:lnTo>
                    <a:pt x="1453" y="1373"/>
                  </a:lnTo>
                  <a:cubicBezTo>
                    <a:pt x="1762" y="1504"/>
                    <a:pt x="2084" y="1599"/>
                    <a:pt x="2417" y="1647"/>
                  </a:cubicBezTo>
                  <a:cubicBezTo>
                    <a:pt x="2147" y="1489"/>
                    <a:pt x="1866" y="1352"/>
                    <a:pt x="1564" y="1258"/>
                  </a:cubicBezTo>
                  <a:lnTo>
                    <a:pt x="1564" y="1258"/>
                  </a:lnTo>
                  <a:cubicBezTo>
                    <a:pt x="1516" y="1078"/>
                    <a:pt x="1447" y="899"/>
                    <a:pt x="1358" y="730"/>
                  </a:cubicBezTo>
                  <a:cubicBezTo>
                    <a:pt x="1179" y="373"/>
                    <a:pt x="857" y="99"/>
                    <a:pt x="465" y="4"/>
                  </a:cubicBezTo>
                  <a:cubicBezTo>
                    <a:pt x="443" y="2"/>
                    <a:pt x="421" y="1"/>
                    <a:pt x="40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4"/>
            <p:cNvSpPr/>
            <p:nvPr/>
          </p:nvSpPr>
          <p:spPr>
            <a:xfrm>
              <a:off x="5950889" y="1881448"/>
              <a:ext cx="101810" cy="35794"/>
            </a:xfrm>
            <a:custGeom>
              <a:rect b="b" l="l" r="r" t="t"/>
              <a:pathLst>
                <a:path extrusionOk="0" h="1612" w="4585">
                  <a:moveTo>
                    <a:pt x="4264" y="0"/>
                  </a:moveTo>
                  <a:cubicBezTo>
                    <a:pt x="4248" y="0"/>
                    <a:pt x="4232" y="1"/>
                    <a:pt x="4215" y="4"/>
                  </a:cubicBezTo>
                  <a:lnTo>
                    <a:pt x="0" y="1147"/>
                  </a:lnTo>
                  <a:cubicBezTo>
                    <a:pt x="143" y="1278"/>
                    <a:pt x="274" y="1433"/>
                    <a:pt x="370" y="1612"/>
                  </a:cubicBezTo>
                  <a:lnTo>
                    <a:pt x="4346" y="564"/>
                  </a:lnTo>
                  <a:cubicBezTo>
                    <a:pt x="4489" y="516"/>
                    <a:pt x="4584" y="361"/>
                    <a:pt x="4549" y="207"/>
                  </a:cubicBezTo>
                  <a:cubicBezTo>
                    <a:pt x="4537" y="207"/>
                    <a:pt x="4537" y="207"/>
                    <a:pt x="4537" y="195"/>
                  </a:cubicBezTo>
                  <a:cubicBezTo>
                    <a:pt x="4505" y="79"/>
                    <a:pt x="4390" y="0"/>
                    <a:pt x="4264" y="0"/>
                  </a:cubicBez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4"/>
            <p:cNvSpPr/>
            <p:nvPr/>
          </p:nvSpPr>
          <p:spPr>
            <a:xfrm>
              <a:off x="5284118" y="2990854"/>
              <a:ext cx="56334" cy="120840"/>
            </a:xfrm>
            <a:custGeom>
              <a:rect b="b" l="l" r="r" t="t"/>
              <a:pathLst>
                <a:path extrusionOk="0" h="5442" w="2537">
                  <a:moveTo>
                    <a:pt x="2442" y="1"/>
                  </a:moveTo>
                  <a:lnTo>
                    <a:pt x="37" y="1299"/>
                  </a:lnTo>
                  <a:lnTo>
                    <a:pt x="49" y="1299"/>
                  </a:lnTo>
                  <a:cubicBezTo>
                    <a:pt x="13" y="1394"/>
                    <a:pt x="1" y="1489"/>
                    <a:pt x="1" y="1584"/>
                  </a:cubicBezTo>
                  <a:cubicBezTo>
                    <a:pt x="1" y="1715"/>
                    <a:pt x="394" y="3406"/>
                    <a:pt x="394" y="3406"/>
                  </a:cubicBezTo>
                  <a:cubicBezTo>
                    <a:pt x="620" y="4120"/>
                    <a:pt x="930" y="4799"/>
                    <a:pt x="1323" y="5442"/>
                  </a:cubicBezTo>
                  <a:lnTo>
                    <a:pt x="2537" y="894"/>
                  </a:lnTo>
                  <a:lnTo>
                    <a:pt x="2442"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4"/>
            <p:cNvSpPr/>
            <p:nvPr/>
          </p:nvSpPr>
          <p:spPr>
            <a:xfrm>
              <a:off x="5721934" y="4067130"/>
              <a:ext cx="125347" cy="217875"/>
            </a:xfrm>
            <a:custGeom>
              <a:rect b="b" l="l" r="r" t="t"/>
              <a:pathLst>
                <a:path extrusionOk="0" h="9812" w="5645">
                  <a:moveTo>
                    <a:pt x="5251" y="1"/>
                  </a:moveTo>
                  <a:lnTo>
                    <a:pt x="1" y="132"/>
                  </a:lnTo>
                  <a:lnTo>
                    <a:pt x="417" y="9812"/>
                  </a:lnTo>
                  <a:lnTo>
                    <a:pt x="5644" y="9693"/>
                  </a:lnTo>
                  <a:lnTo>
                    <a:pt x="5251" y="1"/>
                  </a:ln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4"/>
            <p:cNvSpPr/>
            <p:nvPr/>
          </p:nvSpPr>
          <p:spPr>
            <a:xfrm>
              <a:off x="5775603" y="4065820"/>
              <a:ext cx="13501" cy="209926"/>
            </a:xfrm>
            <a:custGeom>
              <a:rect b="b" l="l" r="r" t="t"/>
              <a:pathLst>
                <a:path extrusionOk="0" h="9454" w="608">
                  <a:moveTo>
                    <a:pt x="48" y="0"/>
                  </a:moveTo>
                  <a:cubicBezTo>
                    <a:pt x="1" y="0"/>
                    <a:pt x="84" y="2120"/>
                    <a:pt x="227" y="4727"/>
                  </a:cubicBezTo>
                  <a:cubicBezTo>
                    <a:pt x="370" y="7347"/>
                    <a:pt x="525" y="9454"/>
                    <a:pt x="560" y="9454"/>
                  </a:cubicBezTo>
                  <a:cubicBezTo>
                    <a:pt x="608" y="9454"/>
                    <a:pt x="525" y="7335"/>
                    <a:pt x="382" y="4727"/>
                  </a:cubicBezTo>
                  <a:cubicBezTo>
                    <a:pt x="239" y="2108"/>
                    <a:pt x="84" y="0"/>
                    <a:pt x="48"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4"/>
            <p:cNvSpPr/>
            <p:nvPr/>
          </p:nvSpPr>
          <p:spPr>
            <a:xfrm>
              <a:off x="5730660" y="4267264"/>
              <a:ext cx="116621" cy="17742"/>
            </a:xfrm>
            <a:custGeom>
              <a:rect b="b" l="l" r="r" t="t"/>
              <a:pathLst>
                <a:path extrusionOk="0" h="799" w="5252">
                  <a:moveTo>
                    <a:pt x="5216" y="1"/>
                  </a:moveTo>
                  <a:lnTo>
                    <a:pt x="1" y="132"/>
                  </a:lnTo>
                  <a:lnTo>
                    <a:pt x="24" y="799"/>
                  </a:lnTo>
                  <a:lnTo>
                    <a:pt x="5251" y="680"/>
                  </a:lnTo>
                  <a:lnTo>
                    <a:pt x="5216" y="1"/>
                  </a:ln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4"/>
            <p:cNvSpPr/>
            <p:nvPr/>
          </p:nvSpPr>
          <p:spPr>
            <a:xfrm>
              <a:off x="5729861" y="4181797"/>
              <a:ext cx="114511" cy="40036"/>
            </a:xfrm>
            <a:custGeom>
              <a:rect b="b" l="l" r="r" t="t"/>
              <a:pathLst>
                <a:path extrusionOk="0" h="1803" w="5157">
                  <a:moveTo>
                    <a:pt x="2571" y="0"/>
                  </a:moveTo>
                  <a:cubicBezTo>
                    <a:pt x="2524" y="0"/>
                    <a:pt x="2477" y="2"/>
                    <a:pt x="2430" y="4"/>
                  </a:cubicBezTo>
                  <a:cubicBezTo>
                    <a:pt x="1656" y="40"/>
                    <a:pt x="930" y="385"/>
                    <a:pt x="429" y="981"/>
                  </a:cubicBezTo>
                  <a:cubicBezTo>
                    <a:pt x="287" y="1159"/>
                    <a:pt x="168" y="1350"/>
                    <a:pt x="72" y="1564"/>
                  </a:cubicBezTo>
                  <a:cubicBezTo>
                    <a:pt x="37" y="1635"/>
                    <a:pt x="13" y="1719"/>
                    <a:pt x="1" y="1802"/>
                  </a:cubicBezTo>
                  <a:cubicBezTo>
                    <a:pt x="156" y="1540"/>
                    <a:pt x="322" y="1290"/>
                    <a:pt x="513" y="1052"/>
                  </a:cubicBezTo>
                  <a:cubicBezTo>
                    <a:pt x="1013" y="516"/>
                    <a:pt x="1715" y="195"/>
                    <a:pt x="2442" y="159"/>
                  </a:cubicBezTo>
                  <a:cubicBezTo>
                    <a:pt x="2459" y="159"/>
                    <a:pt x="2477" y="159"/>
                    <a:pt x="2494" y="159"/>
                  </a:cubicBezTo>
                  <a:cubicBezTo>
                    <a:pt x="3214" y="159"/>
                    <a:pt x="3908" y="396"/>
                    <a:pt x="4466" y="838"/>
                  </a:cubicBezTo>
                  <a:cubicBezTo>
                    <a:pt x="4888" y="1169"/>
                    <a:pt x="5114" y="1434"/>
                    <a:pt x="5152" y="1434"/>
                  </a:cubicBezTo>
                  <a:cubicBezTo>
                    <a:pt x="5154" y="1434"/>
                    <a:pt x="5155" y="1434"/>
                    <a:pt x="5156" y="1433"/>
                  </a:cubicBezTo>
                  <a:cubicBezTo>
                    <a:pt x="5121" y="1362"/>
                    <a:pt x="5073" y="1290"/>
                    <a:pt x="5013" y="1231"/>
                  </a:cubicBezTo>
                  <a:cubicBezTo>
                    <a:pt x="4644" y="790"/>
                    <a:pt x="4180" y="457"/>
                    <a:pt x="3656" y="231"/>
                  </a:cubicBezTo>
                  <a:cubicBezTo>
                    <a:pt x="3318" y="83"/>
                    <a:pt x="2942" y="0"/>
                    <a:pt x="2571"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4"/>
            <p:cNvSpPr/>
            <p:nvPr/>
          </p:nvSpPr>
          <p:spPr>
            <a:xfrm>
              <a:off x="5724843" y="4157038"/>
              <a:ext cx="117931" cy="19052"/>
            </a:xfrm>
            <a:custGeom>
              <a:rect b="b" l="l" r="r" t="t"/>
              <a:pathLst>
                <a:path extrusionOk="0" h="858" w="5311">
                  <a:moveTo>
                    <a:pt x="1" y="0"/>
                  </a:moveTo>
                  <a:lnTo>
                    <a:pt x="72" y="857"/>
                  </a:lnTo>
                  <a:lnTo>
                    <a:pt x="5311" y="857"/>
                  </a:lnTo>
                  <a:lnTo>
                    <a:pt x="528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4"/>
            <p:cNvSpPr/>
            <p:nvPr/>
          </p:nvSpPr>
          <p:spPr>
            <a:xfrm>
              <a:off x="5196364" y="4083007"/>
              <a:ext cx="259110" cy="204375"/>
            </a:xfrm>
            <a:custGeom>
              <a:rect b="b" l="l" r="r" t="t"/>
              <a:pathLst>
                <a:path extrusionOk="0" h="9204" w="11669">
                  <a:moveTo>
                    <a:pt x="11668" y="0"/>
                  </a:moveTo>
                  <a:lnTo>
                    <a:pt x="6060" y="96"/>
                  </a:lnTo>
                  <a:lnTo>
                    <a:pt x="5870" y="5906"/>
                  </a:lnTo>
                  <a:cubicBezTo>
                    <a:pt x="5870" y="5906"/>
                    <a:pt x="36" y="8108"/>
                    <a:pt x="0" y="9204"/>
                  </a:cubicBezTo>
                  <a:lnTo>
                    <a:pt x="11406" y="9061"/>
                  </a:lnTo>
                  <a:lnTo>
                    <a:pt x="11668" y="0"/>
                  </a:ln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4"/>
            <p:cNvSpPr/>
            <p:nvPr/>
          </p:nvSpPr>
          <p:spPr>
            <a:xfrm>
              <a:off x="5390413" y="4201537"/>
              <a:ext cx="21428" cy="19696"/>
            </a:xfrm>
            <a:custGeom>
              <a:rect b="b" l="l" r="r" t="t"/>
              <a:pathLst>
                <a:path extrusionOk="0" h="887" w="965">
                  <a:moveTo>
                    <a:pt x="598" y="12"/>
                  </a:moveTo>
                  <a:lnTo>
                    <a:pt x="631" y="20"/>
                  </a:lnTo>
                  <a:cubicBezTo>
                    <a:pt x="620" y="17"/>
                    <a:pt x="609" y="14"/>
                    <a:pt x="598" y="12"/>
                  </a:cubicBezTo>
                  <a:close/>
                  <a:moveTo>
                    <a:pt x="494" y="1"/>
                  </a:moveTo>
                  <a:cubicBezTo>
                    <a:pt x="295" y="1"/>
                    <a:pt x="116" y="124"/>
                    <a:pt x="48" y="318"/>
                  </a:cubicBezTo>
                  <a:cubicBezTo>
                    <a:pt x="0" y="568"/>
                    <a:pt x="155" y="806"/>
                    <a:pt x="405" y="877"/>
                  </a:cubicBezTo>
                  <a:cubicBezTo>
                    <a:pt x="433" y="883"/>
                    <a:pt x="461" y="886"/>
                    <a:pt x="488" y="886"/>
                  </a:cubicBezTo>
                  <a:cubicBezTo>
                    <a:pt x="687" y="886"/>
                    <a:pt x="877" y="743"/>
                    <a:pt x="929" y="544"/>
                  </a:cubicBezTo>
                  <a:cubicBezTo>
                    <a:pt x="964" y="308"/>
                    <a:pt x="824" y="84"/>
                    <a:pt x="590" y="10"/>
                  </a:cubicBezTo>
                  <a:lnTo>
                    <a:pt x="590" y="10"/>
                  </a:lnTo>
                  <a:cubicBezTo>
                    <a:pt x="592" y="11"/>
                    <a:pt x="595" y="11"/>
                    <a:pt x="598" y="12"/>
                  </a:cubicBezTo>
                  <a:lnTo>
                    <a:pt x="598" y="12"/>
                  </a:lnTo>
                  <a:lnTo>
                    <a:pt x="584" y="8"/>
                  </a:lnTo>
                  <a:lnTo>
                    <a:pt x="584" y="8"/>
                  </a:lnTo>
                  <a:cubicBezTo>
                    <a:pt x="586" y="9"/>
                    <a:pt x="588" y="10"/>
                    <a:pt x="590" y="10"/>
                  </a:cubicBezTo>
                  <a:lnTo>
                    <a:pt x="590" y="10"/>
                  </a:lnTo>
                  <a:cubicBezTo>
                    <a:pt x="558" y="4"/>
                    <a:pt x="525" y="1"/>
                    <a:pt x="49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4"/>
            <p:cNvSpPr/>
            <p:nvPr/>
          </p:nvSpPr>
          <p:spPr>
            <a:xfrm>
              <a:off x="5195031" y="4267797"/>
              <a:ext cx="254625" cy="20651"/>
            </a:xfrm>
            <a:custGeom>
              <a:rect b="b" l="l" r="r" t="t"/>
              <a:pathLst>
                <a:path extrusionOk="0" h="930" w="11467">
                  <a:moveTo>
                    <a:pt x="11466" y="1"/>
                  </a:moveTo>
                  <a:lnTo>
                    <a:pt x="382" y="358"/>
                  </a:lnTo>
                  <a:cubicBezTo>
                    <a:pt x="179" y="489"/>
                    <a:pt x="48" y="691"/>
                    <a:pt x="1" y="929"/>
                  </a:cubicBezTo>
                  <a:lnTo>
                    <a:pt x="11466" y="739"/>
                  </a:lnTo>
                  <a:lnTo>
                    <a:pt x="11466" y="1"/>
                  </a:ln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4"/>
            <p:cNvSpPr/>
            <p:nvPr/>
          </p:nvSpPr>
          <p:spPr>
            <a:xfrm>
              <a:off x="5324442" y="4213772"/>
              <a:ext cx="24470" cy="15233"/>
            </a:xfrm>
            <a:custGeom>
              <a:rect b="b" l="l" r="r" t="t"/>
              <a:pathLst>
                <a:path extrusionOk="0" h="686" w="1102">
                  <a:moveTo>
                    <a:pt x="197" y="0"/>
                  </a:moveTo>
                  <a:cubicBezTo>
                    <a:pt x="77" y="0"/>
                    <a:pt x="1" y="29"/>
                    <a:pt x="7" y="53"/>
                  </a:cubicBezTo>
                  <a:cubicBezTo>
                    <a:pt x="7" y="112"/>
                    <a:pt x="292" y="124"/>
                    <a:pt x="566" y="303"/>
                  </a:cubicBezTo>
                  <a:cubicBezTo>
                    <a:pt x="838" y="472"/>
                    <a:pt x="991" y="685"/>
                    <a:pt x="1047" y="685"/>
                  </a:cubicBezTo>
                  <a:cubicBezTo>
                    <a:pt x="1049" y="685"/>
                    <a:pt x="1052" y="685"/>
                    <a:pt x="1054" y="684"/>
                  </a:cubicBezTo>
                  <a:cubicBezTo>
                    <a:pt x="1102" y="660"/>
                    <a:pt x="1019" y="338"/>
                    <a:pt x="673" y="136"/>
                  </a:cubicBezTo>
                  <a:cubicBezTo>
                    <a:pt x="497" y="32"/>
                    <a:pt x="323" y="0"/>
                    <a:pt x="197"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4"/>
            <p:cNvSpPr/>
            <p:nvPr/>
          </p:nvSpPr>
          <p:spPr>
            <a:xfrm>
              <a:off x="5297885" y="4226207"/>
              <a:ext cx="18785" cy="19429"/>
            </a:xfrm>
            <a:custGeom>
              <a:rect b="b" l="l" r="r" t="t"/>
              <a:pathLst>
                <a:path extrusionOk="0" h="875" w="846">
                  <a:moveTo>
                    <a:pt x="63" y="0"/>
                  </a:moveTo>
                  <a:cubicBezTo>
                    <a:pt x="24" y="0"/>
                    <a:pt x="0" y="7"/>
                    <a:pt x="0" y="16"/>
                  </a:cubicBezTo>
                  <a:cubicBezTo>
                    <a:pt x="0" y="76"/>
                    <a:pt x="238" y="159"/>
                    <a:pt x="441" y="397"/>
                  </a:cubicBezTo>
                  <a:cubicBezTo>
                    <a:pt x="627" y="630"/>
                    <a:pt x="688" y="874"/>
                    <a:pt x="757" y="874"/>
                  </a:cubicBezTo>
                  <a:cubicBezTo>
                    <a:pt x="759" y="874"/>
                    <a:pt x="760" y="874"/>
                    <a:pt x="762" y="874"/>
                  </a:cubicBezTo>
                  <a:cubicBezTo>
                    <a:pt x="822" y="874"/>
                    <a:pt x="845" y="552"/>
                    <a:pt x="595" y="266"/>
                  </a:cubicBezTo>
                  <a:cubicBezTo>
                    <a:pt x="411" y="55"/>
                    <a:pt x="174" y="0"/>
                    <a:pt x="63"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4"/>
            <p:cNvSpPr/>
            <p:nvPr/>
          </p:nvSpPr>
          <p:spPr>
            <a:xfrm>
              <a:off x="5272504" y="4237709"/>
              <a:ext cx="13767" cy="21383"/>
            </a:xfrm>
            <a:custGeom>
              <a:rect b="b" l="l" r="r" t="t"/>
              <a:pathLst>
                <a:path extrusionOk="0" h="963" w="620">
                  <a:moveTo>
                    <a:pt x="47" y="0"/>
                  </a:moveTo>
                  <a:cubicBezTo>
                    <a:pt x="35" y="0"/>
                    <a:pt x="27" y="4"/>
                    <a:pt x="24" y="10"/>
                  </a:cubicBezTo>
                  <a:cubicBezTo>
                    <a:pt x="0" y="58"/>
                    <a:pt x="167" y="225"/>
                    <a:pt x="298" y="475"/>
                  </a:cubicBezTo>
                  <a:cubicBezTo>
                    <a:pt x="417" y="725"/>
                    <a:pt x="441" y="963"/>
                    <a:pt x="500" y="963"/>
                  </a:cubicBezTo>
                  <a:cubicBezTo>
                    <a:pt x="548" y="963"/>
                    <a:pt x="619" y="689"/>
                    <a:pt x="464" y="391"/>
                  </a:cubicBezTo>
                  <a:cubicBezTo>
                    <a:pt x="331" y="126"/>
                    <a:pt x="120" y="0"/>
                    <a:pt x="47"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4"/>
            <p:cNvSpPr/>
            <p:nvPr/>
          </p:nvSpPr>
          <p:spPr>
            <a:xfrm>
              <a:off x="5325397" y="4180021"/>
              <a:ext cx="28023" cy="5884"/>
            </a:xfrm>
            <a:custGeom>
              <a:rect b="b" l="l" r="r" t="t"/>
              <a:pathLst>
                <a:path extrusionOk="0" h="265" w="1262">
                  <a:moveTo>
                    <a:pt x="606" y="0"/>
                  </a:moveTo>
                  <a:cubicBezTo>
                    <a:pt x="245" y="0"/>
                    <a:pt x="0" y="169"/>
                    <a:pt x="35" y="215"/>
                  </a:cubicBezTo>
                  <a:cubicBezTo>
                    <a:pt x="40" y="226"/>
                    <a:pt x="57" y="230"/>
                    <a:pt x="84" y="230"/>
                  </a:cubicBezTo>
                  <a:cubicBezTo>
                    <a:pt x="167" y="230"/>
                    <a:pt x="346" y="190"/>
                    <a:pt x="566" y="190"/>
                  </a:cubicBezTo>
                  <a:cubicBezTo>
                    <a:pt x="587" y="190"/>
                    <a:pt x="608" y="191"/>
                    <a:pt x="630" y="191"/>
                  </a:cubicBezTo>
                  <a:cubicBezTo>
                    <a:pt x="888" y="201"/>
                    <a:pt x="1100" y="264"/>
                    <a:pt x="1186" y="264"/>
                  </a:cubicBezTo>
                  <a:cubicBezTo>
                    <a:pt x="1207" y="264"/>
                    <a:pt x="1221" y="260"/>
                    <a:pt x="1226" y="251"/>
                  </a:cubicBezTo>
                  <a:cubicBezTo>
                    <a:pt x="1261" y="203"/>
                    <a:pt x="1011" y="13"/>
                    <a:pt x="642" y="1"/>
                  </a:cubicBezTo>
                  <a:cubicBezTo>
                    <a:pt x="630" y="1"/>
                    <a:pt x="618" y="0"/>
                    <a:pt x="606"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4"/>
            <p:cNvSpPr/>
            <p:nvPr/>
          </p:nvSpPr>
          <p:spPr>
            <a:xfrm>
              <a:off x="5320600" y="4135344"/>
              <a:ext cx="38903" cy="22249"/>
            </a:xfrm>
            <a:custGeom>
              <a:rect b="b" l="l" r="r" t="t"/>
              <a:pathLst>
                <a:path extrusionOk="0" h="1002" w="1752">
                  <a:moveTo>
                    <a:pt x="1439" y="196"/>
                  </a:moveTo>
                  <a:cubicBezTo>
                    <a:pt x="1479" y="196"/>
                    <a:pt x="1508" y="205"/>
                    <a:pt x="1525" y="227"/>
                  </a:cubicBezTo>
                  <a:cubicBezTo>
                    <a:pt x="1561" y="263"/>
                    <a:pt x="1525" y="251"/>
                    <a:pt x="1525" y="287"/>
                  </a:cubicBezTo>
                  <a:cubicBezTo>
                    <a:pt x="1489" y="322"/>
                    <a:pt x="1442" y="358"/>
                    <a:pt x="1394" y="394"/>
                  </a:cubicBezTo>
                  <a:cubicBezTo>
                    <a:pt x="1299" y="453"/>
                    <a:pt x="1204" y="513"/>
                    <a:pt x="1096" y="572"/>
                  </a:cubicBezTo>
                  <a:cubicBezTo>
                    <a:pt x="918" y="668"/>
                    <a:pt x="739" y="739"/>
                    <a:pt x="549" y="799"/>
                  </a:cubicBezTo>
                  <a:cubicBezTo>
                    <a:pt x="401" y="826"/>
                    <a:pt x="261" y="868"/>
                    <a:pt x="122" y="919"/>
                  </a:cubicBezTo>
                  <a:lnTo>
                    <a:pt x="122" y="919"/>
                  </a:lnTo>
                  <a:cubicBezTo>
                    <a:pt x="189" y="852"/>
                    <a:pt x="292" y="749"/>
                    <a:pt x="442" y="632"/>
                  </a:cubicBezTo>
                  <a:cubicBezTo>
                    <a:pt x="596" y="513"/>
                    <a:pt x="763" y="406"/>
                    <a:pt x="942" y="334"/>
                  </a:cubicBezTo>
                  <a:cubicBezTo>
                    <a:pt x="1049" y="287"/>
                    <a:pt x="1156" y="251"/>
                    <a:pt x="1263" y="227"/>
                  </a:cubicBezTo>
                  <a:cubicBezTo>
                    <a:pt x="1333" y="208"/>
                    <a:pt x="1393" y="196"/>
                    <a:pt x="1439" y="196"/>
                  </a:cubicBezTo>
                  <a:close/>
                  <a:moveTo>
                    <a:pt x="1442" y="1"/>
                  </a:moveTo>
                  <a:cubicBezTo>
                    <a:pt x="1358" y="1"/>
                    <a:pt x="1287" y="13"/>
                    <a:pt x="1215" y="37"/>
                  </a:cubicBezTo>
                  <a:cubicBezTo>
                    <a:pt x="1096" y="72"/>
                    <a:pt x="977" y="108"/>
                    <a:pt x="870" y="167"/>
                  </a:cubicBezTo>
                  <a:cubicBezTo>
                    <a:pt x="668" y="263"/>
                    <a:pt x="501" y="382"/>
                    <a:pt x="346" y="525"/>
                  </a:cubicBezTo>
                  <a:cubicBezTo>
                    <a:pt x="152" y="719"/>
                    <a:pt x="49" y="881"/>
                    <a:pt x="24" y="956"/>
                  </a:cubicBezTo>
                  <a:lnTo>
                    <a:pt x="24" y="956"/>
                  </a:lnTo>
                  <a:cubicBezTo>
                    <a:pt x="16" y="959"/>
                    <a:pt x="9" y="962"/>
                    <a:pt x="1" y="965"/>
                  </a:cubicBezTo>
                  <a:cubicBezTo>
                    <a:pt x="7" y="967"/>
                    <a:pt x="14" y="968"/>
                    <a:pt x="20" y="970"/>
                  </a:cubicBezTo>
                  <a:lnTo>
                    <a:pt x="20" y="970"/>
                  </a:lnTo>
                  <a:cubicBezTo>
                    <a:pt x="16" y="988"/>
                    <a:pt x="17" y="998"/>
                    <a:pt x="25" y="1001"/>
                  </a:cubicBezTo>
                  <a:cubicBezTo>
                    <a:pt x="26" y="1001"/>
                    <a:pt x="27" y="1002"/>
                    <a:pt x="28" y="1002"/>
                  </a:cubicBezTo>
                  <a:cubicBezTo>
                    <a:pt x="34" y="1002"/>
                    <a:pt x="45" y="993"/>
                    <a:pt x="62" y="978"/>
                  </a:cubicBezTo>
                  <a:lnTo>
                    <a:pt x="62" y="978"/>
                  </a:lnTo>
                  <a:cubicBezTo>
                    <a:pt x="122" y="989"/>
                    <a:pt x="183" y="995"/>
                    <a:pt x="243" y="995"/>
                  </a:cubicBezTo>
                  <a:cubicBezTo>
                    <a:pt x="356" y="995"/>
                    <a:pt x="468" y="976"/>
                    <a:pt x="572" y="941"/>
                  </a:cubicBezTo>
                  <a:cubicBezTo>
                    <a:pt x="787" y="906"/>
                    <a:pt x="989" y="834"/>
                    <a:pt x="1180" y="751"/>
                  </a:cubicBezTo>
                  <a:cubicBezTo>
                    <a:pt x="1287" y="691"/>
                    <a:pt x="1394" y="632"/>
                    <a:pt x="1501" y="560"/>
                  </a:cubicBezTo>
                  <a:cubicBezTo>
                    <a:pt x="1561" y="525"/>
                    <a:pt x="1620" y="477"/>
                    <a:pt x="1668" y="418"/>
                  </a:cubicBezTo>
                  <a:cubicBezTo>
                    <a:pt x="1739" y="334"/>
                    <a:pt x="1751" y="215"/>
                    <a:pt x="1680" y="120"/>
                  </a:cubicBezTo>
                  <a:cubicBezTo>
                    <a:pt x="1620" y="48"/>
                    <a:pt x="1537" y="1"/>
                    <a:pt x="1442" y="1"/>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4"/>
            <p:cNvSpPr/>
            <p:nvPr/>
          </p:nvSpPr>
          <p:spPr>
            <a:xfrm>
              <a:off x="5327484" y="4158615"/>
              <a:ext cx="125858" cy="31487"/>
            </a:xfrm>
            <a:custGeom>
              <a:rect b="b" l="l" r="r" t="t"/>
              <a:pathLst>
                <a:path extrusionOk="0" h="1418" w="5668">
                  <a:moveTo>
                    <a:pt x="5668" y="1"/>
                  </a:moveTo>
                  <a:lnTo>
                    <a:pt x="60" y="203"/>
                  </a:lnTo>
                  <a:lnTo>
                    <a:pt x="1" y="1417"/>
                  </a:lnTo>
                  <a:lnTo>
                    <a:pt x="5632" y="1334"/>
                  </a:lnTo>
                  <a:lnTo>
                    <a:pt x="56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4"/>
            <p:cNvSpPr/>
            <p:nvPr/>
          </p:nvSpPr>
          <p:spPr>
            <a:xfrm>
              <a:off x="5386971" y="1865616"/>
              <a:ext cx="269946" cy="404575"/>
            </a:xfrm>
            <a:custGeom>
              <a:rect b="b" l="l" r="r" t="t"/>
              <a:pathLst>
                <a:path extrusionOk="0" h="18220" w="12157">
                  <a:moveTo>
                    <a:pt x="5801" y="0"/>
                  </a:moveTo>
                  <a:cubicBezTo>
                    <a:pt x="5467" y="0"/>
                    <a:pt x="5127" y="32"/>
                    <a:pt x="4787" y="98"/>
                  </a:cubicBezTo>
                  <a:cubicBezTo>
                    <a:pt x="4775" y="98"/>
                    <a:pt x="4751" y="98"/>
                    <a:pt x="4727" y="110"/>
                  </a:cubicBezTo>
                  <a:cubicBezTo>
                    <a:pt x="1858" y="693"/>
                    <a:pt x="0" y="3491"/>
                    <a:pt x="584" y="6361"/>
                  </a:cubicBezTo>
                  <a:cubicBezTo>
                    <a:pt x="596" y="6420"/>
                    <a:pt x="608" y="6468"/>
                    <a:pt x="620" y="6527"/>
                  </a:cubicBezTo>
                  <a:lnTo>
                    <a:pt x="3382" y="18219"/>
                  </a:lnTo>
                  <a:lnTo>
                    <a:pt x="9966" y="17350"/>
                  </a:lnTo>
                  <a:lnTo>
                    <a:pt x="9478" y="13612"/>
                  </a:lnTo>
                  <a:lnTo>
                    <a:pt x="9478" y="13612"/>
                  </a:lnTo>
                  <a:cubicBezTo>
                    <a:pt x="9478" y="13612"/>
                    <a:pt x="9482" y="13612"/>
                    <a:pt x="9489" y="13612"/>
                  </a:cubicBezTo>
                  <a:cubicBezTo>
                    <a:pt x="9669" y="13612"/>
                    <a:pt x="11891" y="13568"/>
                    <a:pt x="12085" y="11397"/>
                  </a:cubicBezTo>
                  <a:cubicBezTo>
                    <a:pt x="12157" y="10647"/>
                    <a:pt x="11573" y="7325"/>
                    <a:pt x="10990" y="4313"/>
                  </a:cubicBezTo>
                  <a:cubicBezTo>
                    <a:pt x="10507" y="1772"/>
                    <a:pt x="8293" y="0"/>
                    <a:pt x="580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4"/>
            <p:cNvSpPr/>
            <p:nvPr/>
          </p:nvSpPr>
          <p:spPr>
            <a:xfrm>
              <a:off x="5378511" y="1857933"/>
              <a:ext cx="255402" cy="305718"/>
            </a:xfrm>
            <a:custGeom>
              <a:rect b="b" l="l" r="r" t="t"/>
              <a:pathLst>
                <a:path extrusionOk="0" h="13768" w="11502">
                  <a:moveTo>
                    <a:pt x="6286" y="1"/>
                  </a:moveTo>
                  <a:cubicBezTo>
                    <a:pt x="5435" y="1"/>
                    <a:pt x="4595" y="195"/>
                    <a:pt x="3834" y="575"/>
                  </a:cubicBezTo>
                  <a:cubicBezTo>
                    <a:pt x="3429" y="777"/>
                    <a:pt x="3037" y="1016"/>
                    <a:pt x="2667" y="1278"/>
                  </a:cubicBezTo>
                  <a:cubicBezTo>
                    <a:pt x="2132" y="1659"/>
                    <a:pt x="1679" y="2123"/>
                    <a:pt x="1298" y="2659"/>
                  </a:cubicBezTo>
                  <a:cubicBezTo>
                    <a:pt x="524" y="3897"/>
                    <a:pt x="0" y="5742"/>
                    <a:pt x="155" y="7112"/>
                  </a:cubicBezTo>
                  <a:cubicBezTo>
                    <a:pt x="298" y="8493"/>
                    <a:pt x="2632" y="13767"/>
                    <a:pt x="2632" y="13767"/>
                  </a:cubicBezTo>
                  <a:lnTo>
                    <a:pt x="7775" y="13291"/>
                  </a:lnTo>
                  <a:cubicBezTo>
                    <a:pt x="7775" y="13291"/>
                    <a:pt x="8942" y="11719"/>
                    <a:pt x="9025" y="10660"/>
                  </a:cubicBezTo>
                  <a:cubicBezTo>
                    <a:pt x="9073" y="9981"/>
                    <a:pt x="9025" y="8886"/>
                    <a:pt x="9144" y="8147"/>
                  </a:cubicBezTo>
                  <a:cubicBezTo>
                    <a:pt x="9216" y="7862"/>
                    <a:pt x="9335" y="7600"/>
                    <a:pt x="9502" y="7350"/>
                  </a:cubicBezTo>
                  <a:cubicBezTo>
                    <a:pt x="9537" y="7195"/>
                    <a:pt x="9668" y="6612"/>
                    <a:pt x="10228" y="6600"/>
                  </a:cubicBezTo>
                  <a:cubicBezTo>
                    <a:pt x="10788" y="6600"/>
                    <a:pt x="11026" y="8302"/>
                    <a:pt x="11026" y="8302"/>
                  </a:cubicBezTo>
                  <a:lnTo>
                    <a:pt x="11502" y="8052"/>
                  </a:lnTo>
                  <a:cubicBezTo>
                    <a:pt x="11502" y="8052"/>
                    <a:pt x="11264" y="6492"/>
                    <a:pt x="11145" y="5969"/>
                  </a:cubicBezTo>
                  <a:cubicBezTo>
                    <a:pt x="11085" y="5683"/>
                    <a:pt x="10633" y="4111"/>
                    <a:pt x="10680" y="3790"/>
                  </a:cubicBezTo>
                  <a:cubicBezTo>
                    <a:pt x="10740" y="3480"/>
                    <a:pt x="10918" y="3409"/>
                    <a:pt x="10621" y="2849"/>
                  </a:cubicBezTo>
                  <a:cubicBezTo>
                    <a:pt x="10323" y="2290"/>
                    <a:pt x="9204" y="1397"/>
                    <a:pt x="8716" y="1206"/>
                  </a:cubicBezTo>
                  <a:cubicBezTo>
                    <a:pt x="8228" y="1004"/>
                    <a:pt x="7728" y="1028"/>
                    <a:pt x="7609" y="777"/>
                  </a:cubicBezTo>
                  <a:cubicBezTo>
                    <a:pt x="7489" y="516"/>
                    <a:pt x="7632" y="242"/>
                    <a:pt x="7073" y="39"/>
                  </a:cubicBezTo>
                  <a:lnTo>
                    <a:pt x="6692" y="15"/>
                  </a:lnTo>
                  <a:cubicBezTo>
                    <a:pt x="6557" y="6"/>
                    <a:pt x="6421" y="1"/>
                    <a:pt x="6286" y="1"/>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4"/>
            <p:cNvSpPr/>
            <p:nvPr/>
          </p:nvSpPr>
          <p:spPr>
            <a:xfrm>
              <a:off x="5580488" y="2004996"/>
              <a:ext cx="43655" cy="84090"/>
            </a:xfrm>
            <a:custGeom>
              <a:rect b="b" l="l" r="r" t="t"/>
              <a:pathLst>
                <a:path extrusionOk="0" h="3787" w="1966">
                  <a:moveTo>
                    <a:pt x="1001" y="0"/>
                  </a:moveTo>
                  <a:cubicBezTo>
                    <a:pt x="918" y="0"/>
                    <a:pt x="846" y="24"/>
                    <a:pt x="787" y="72"/>
                  </a:cubicBezTo>
                  <a:cubicBezTo>
                    <a:pt x="620" y="179"/>
                    <a:pt x="477" y="322"/>
                    <a:pt x="394" y="500"/>
                  </a:cubicBezTo>
                  <a:cubicBezTo>
                    <a:pt x="96" y="1096"/>
                    <a:pt x="1" y="1763"/>
                    <a:pt x="96" y="2405"/>
                  </a:cubicBezTo>
                  <a:cubicBezTo>
                    <a:pt x="132" y="2775"/>
                    <a:pt x="275" y="3120"/>
                    <a:pt x="501" y="3406"/>
                  </a:cubicBezTo>
                  <a:cubicBezTo>
                    <a:pt x="703" y="3644"/>
                    <a:pt x="989" y="3787"/>
                    <a:pt x="1299" y="3787"/>
                  </a:cubicBezTo>
                  <a:cubicBezTo>
                    <a:pt x="1513" y="3787"/>
                    <a:pt x="1703" y="3703"/>
                    <a:pt x="1858" y="3560"/>
                  </a:cubicBezTo>
                  <a:cubicBezTo>
                    <a:pt x="1965" y="3453"/>
                    <a:pt x="1965" y="3370"/>
                    <a:pt x="1965" y="3370"/>
                  </a:cubicBezTo>
                  <a:lnTo>
                    <a:pt x="1965" y="3370"/>
                  </a:lnTo>
                  <a:cubicBezTo>
                    <a:pt x="1953" y="3370"/>
                    <a:pt x="1918" y="3429"/>
                    <a:pt x="1811" y="3513"/>
                  </a:cubicBezTo>
                  <a:cubicBezTo>
                    <a:pt x="1680" y="3611"/>
                    <a:pt x="1519" y="3669"/>
                    <a:pt x="1347" y="3669"/>
                  </a:cubicBezTo>
                  <a:cubicBezTo>
                    <a:pt x="1331" y="3669"/>
                    <a:pt x="1315" y="3669"/>
                    <a:pt x="1299" y="3668"/>
                  </a:cubicBezTo>
                  <a:cubicBezTo>
                    <a:pt x="1037" y="3644"/>
                    <a:pt x="787" y="3513"/>
                    <a:pt x="620" y="3298"/>
                  </a:cubicBezTo>
                  <a:cubicBezTo>
                    <a:pt x="418" y="3037"/>
                    <a:pt x="298" y="2715"/>
                    <a:pt x="263" y="2382"/>
                  </a:cubicBezTo>
                  <a:cubicBezTo>
                    <a:pt x="168" y="1763"/>
                    <a:pt x="251" y="1132"/>
                    <a:pt x="489" y="560"/>
                  </a:cubicBezTo>
                  <a:cubicBezTo>
                    <a:pt x="608" y="334"/>
                    <a:pt x="787" y="131"/>
                    <a:pt x="100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4"/>
            <p:cNvSpPr/>
            <p:nvPr/>
          </p:nvSpPr>
          <p:spPr>
            <a:xfrm>
              <a:off x="5597408" y="2031132"/>
              <a:ext cx="13345" cy="32730"/>
            </a:xfrm>
            <a:custGeom>
              <a:rect b="b" l="l" r="r" t="t"/>
              <a:pathLst>
                <a:path extrusionOk="0" h="1474" w="601">
                  <a:moveTo>
                    <a:pt x="445" y="0"/>
                  </a:moveTo>
                  <a:cubicBezTo>
                    <a:pt x="416" y="0"/>
                    <a:pt x="322" y="43"/>
                    <a:pt x="227" y="169"/>
                  </a:cubicBezTo>
                  <a:cubicBezTo>
                    <a:pt x="84" y="347"/>
                    <a:pt x="1" y="574"/>
                    <a:pt x="1" y="812"/>
                  </a:cubicBezTo>
                  <a:cubicBezTo>
                    <a:pt x="1" y="1050"/>
                    <a:pt x="108" y="1288"/>
                    <a:pt x="298" y="1431"/>
                  </a:cubicBezTo>
                  <a:cubicBezTo>
                    <a:pt x="358" y="1463"/>
                    <a:pt x="412" y="1473"/>
                    <a:pt x="457" y="1473"/>
                  </a:cubicBezTo>
                  <a:cubicBezTo>
                    <a:pt x="547" y="1473"/>
                    <a:pt x="600" y="1431"/>
                    <a:pt x="584" y="1431"/>
                  </a:cubicBezTo>
                  <a:cubicBezTo>
                    <a:pt x="584" y="1395"/>
                    <a:pt x="477" y="1407"/>
                    <a:pt x="370" y="1336"/>
                  </a:cubicBezTo>
                  <a:cubicBezTo>
                    <a:pt x="239" y="1193"/>
                    <a:pt x="168" y="1002"/>
                    <a:pt x="179" y="800"/>
                  </a:cubicBezTo>
                  <a:cubicBezTo>
                    <a:pt x="191" y="514"/>
                    <a:pt x="298" y="240"/>
                    <a:pt x="453" y="2"/>
                  </a:cubicBezTo>
                  <a:cubicBezTo>
                    <a:pt x="452" y="1"/>
                    <a:pt x="449" y="0"/>
                    <a:pt x="44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4"/>
            <p:cNvSpPr/>
            <p:nvPr/>
          </p:nvSpPr>
          <p:spPr>
            <a:xfrm>
              <a:off x="5305279" y="2914713"/>
              <a:ext cx="548330" cy="1271947"/>
            </a:xfrm>
            <a:custGeom>
              <a:rect b="b" l="l" r="r" t="t"/>
              <a:pathLst>
                <a:path extrusionOk="0" h="57282" w="24694">
                  <a:moveTo>
                    <a:pt x="2417" y="1"/>
                  </a:moveTo>
                  <a:lnTo>
                    <a:pt x="0" y="10062"/>
                  </a:lnTo>
                  <a:lnTo>
                    <a:pt x="0" y="57055"/>
                  </a:lnTo>
                  <a:lnTo>
                    <a:pt x="7239" y="57282"/>
                  </a:lnTo>
                  <a:lnTo>
                    <a:pt x="7882" y="29338"/>
                  </a:lnTo>
                  <a:lnTo>
                    <a:pt x="11526" y="12038"/>
                  </a:lnTo>
                  <a:lnTo>
                    <a:pt x="14883" y="29814"/>
                  </a:lnTo>
                  <a:lnTo>
                    <a:pt x="18241" y="56567"/>
                  </a:lnTo>
                  <a:lnTo>
                    <a:pt x="24694" y="56377"/>
                  </a:lnTo>
                  <a:cubicBezTo>
                    <a:pt x="24694" y="56377"/>
                    <a:pt x="23599" y="45054"/>
                    <a:pt x="23801" y="41887"/>
                  </a:cubicBezTo>
                  <a:cubicBezTo>
                    <a:pt x="23992" y="38732"/>
                    <a:pt x="22670" y="28754"/>
                    <a:pt x="22670" y="28754"/>
                  </a:cubicBezTo>
                  <a:cubicBezTo>
                    <a:pt x="22670" y="28754"/>
                    <a:pt x="22872" y="12121"/>
                    <a:pt x="22527" y="10109"/>
                  </a:cubicBezTo>
                  <a:cubicBezTo>
                    <a:pt x="22134" y="7859"/>
                    <a:pt x="21813" y="560"/>
                    <a:pt x="21813" y="275"/>
                  </a:cubicBezTo>
                  <a:lnTo>
                    <a:pt x="2417" y="1"/>
                  </a:ln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4"/>
            <p:cNvSpPr/>
            <p:nvPr/>
          </p:nvSpPr>
          <p:spPr>
            <a:xfrm>
              <a:off x="5386705" y="3184282"/>
              <a:ext cx="174243" cy="50672"/>
            </a:xfrm>
            <a:custGeom>
              <a:rect b="b" l="l" r="r" t="t"/>
              <a:pathLst>
                <a:path extrusionOk="0" h="2282" w="7847">
                  <a:moveTo>
                    <a:pt x="7761" y="0"/>
                  </a:moveTo>
                  <a:cubicBezTo>
                    <a:pt x="7682" y="0"/>
                    <a:pt x="7604" y="11"/>
                    <a:pt x="7525" y="29"/>
                  </a:cubicBezTo>
                  <a:cubicBezTo>
                    <a:pt x="7323" y="53"/>
                    <a:pt x="7025" y="88"/>
                    <a:pt x="6656" y="148"/>
                  </a:cubicBezTo>
                  <a:cubicBezTo>
                    <a:pt x="5704" y="315"/>
                    <a:pt x="4763" y="529"/>
                    <a:pt x="3822" y="791"/>
                  </a:cubicBezTo>
                  <a:cubicBezTo>
                    <a:pt x="2894" y="1065"/>
                    <a:pt x="1977" y="1386"/>
                    <a:pt x="1084" y="1755"/>
                  </a:cubicBezTo>
                  <a:cubicBezTo>
                    <a:pt x="751" y="1910"/>
                    <a:pt x="465" y="2029"/>
                    <a:pt x="286" y="2124"/>
                  </a:cubicBezTo>
                  <a:cubicBezTo>
                    <a:pt x="191" y="2160"/>
                    <a:pt x="96" y="2220"/>
                    <a:pt x="1" y="2279"/>
                  </a:cubicBezTo>
                  <a:cubicBezTo>
                    <a:pt x="1" y="2281"/>
                    <a:pt x="4" y="2282"/>
                    <a:pt x="9" y="2282"/>
                  </a:cubicBezTo>
                  <a:cubicBezTo>
                    <a:pt x="71" y="2282"/>
                    <a:pt x="488" y="2130"/>
                    <a:pt x="1132" y="1874"/>
                  </a:cubicBezTo>
                  <a:cubicBezTo>
                    <a:pt x="1822" y="1589"/>
                    <a:pt x="2787" y="1267"/>
                    <a:pt x="3870" y="946"/>
                  </a:cubicBezTo>
                  <a:cubicBezTo>
                    <a:pt x="4954" y="636"/>
                    <a:pt x="5954" y="410"/>
                    <a:pt x="6680" y="255"/>
                  </a:cubicBezTo>
                  <a:cubicBezTo>
                    <a:pt x="7073" y="196"/>
                    <a:pt x="7466" y="112"/>
                    <a:pt x="7847" y="5"/>
                  </a:cubicBezTo>
                  <a:cubicBezTo>
                    <a:pt x="7818" y="2"/>
                    <a:pt x="7789" y="0"/>
                    <a:pt x="7761" y="0"/>
                  </a:cubicBez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4"/>
            <p:cNvSpPr/>
            <p:nvPr/>
          </p:nvSpPr>
          <p:spPr>
            <a:xfrm>
              <a:off x="5561458" y="3164564"/>
              <a:ext cx="160498" cy="23404"/>
            </a:xfrm>
            <a:custGeom>
              <a:rect b="b" l="l" r="r" t="t"/>
              <a:pathLst>
                <a:path extrusionOk="0" h="1054" w="7228">
                  <a:moveTo>
                    <a:pt x="7228" y="0"/>
                  </a:moveTo>
                  <a:lnTo>
                    <a:pt x="7228" y="0"/>
                  </a:lnTo>
                  <a:cubicBezTo>
                    <a:pt x="6870" y="72"/>
                    <a:pt x="6525" y="155"/>
                    <a:pt x="6192" y="262"/>
                  </a:cubicBezTo>
                  <a:cubicBezTo>
                    <a:pt x="5358" y="488"/>
                    <a:pt x="4501" y="655"/>
                    <a:pt x="3644" y="762"/>
                  </a:cubicBezTo>
                  <a:cubicBezTo>
                    <a:pt x="2883" y="859"/>
                    <a:pt x="2113" y="907"/>
                    <a:pt x="1333" y="907"/>
                  </a:cubicBezTo>
                  <a:cubicBezTo>
                    <a:pt x="1246" y="907"/>
                    <a:pt x="1159" y="906"/>
                    <a:pt x="1072" y="905"/>
                  </a:cubicBezTo>
                  <a:cubicBezTo>
                    <a:pt x="894" y="899"/>
                    <a:pt x="715" y="896"/>
                    <a:pt x="536" y="896"/>
                  </a:cubicBezTo>
                  <a:cubicBezTo>
                    <a:pt x="358" y="896"/>
                    <a:pt x="179" y="899"/>
                    <a:pt x="1" y="905"/>
                  </a:cubicBezTo>
                  <a:cubicBezTo>
                    <a:pt x="84" y="941"/>
                    <a:pt x="191" y="965"/>
                    <a:pt x="286" y="965"/>
                  </a:cubicBezTo>
                  <a:cubicBezTo>
                    <a:pt x="465" y="988"/>
                    <a:pt x="751" y="1024"/>
                    <a:pt x="1072" y="1036"/>
                  </a:cubicBezTo>
                  <a:cubicBezTo>
                    <a:pt x="1315" y="1048"/>
                    <a:pt x="1559" y="1053"/>
                    <a:pt x="1802" y="1053"/>
                  </a:cubicBezTo>
                  <a:cubicBezTo>
                    <a:pt x="3296" y="1053"/>
                    <a:pt x="4782" y="833"/>
                    <a:pt x="6216" y="393"/>
                  </a:cubicBezTo>
                  <a:cubicBezTo>
                    <a:pt x="6537" y="286"/>
                    <a:pt x="6787" y="203"/>
                    <a:pt x="6966" y="131"/>
                  </a:cubicBezTo>
                  <a:cubicBezTo>
                    <a:pt x="7049" y="95"/>
                    <a:pt x="7144" y="60"/>
                    <a:pt x="7228" y="0"/>
                  </a:cubicBez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4"/>
            <p:cNvSpPr/>
            <p:nvPr/>
          </p:nvSpPr>
          <p:spPr>
            <a:xfrm>
              <a:off x="5560392" y="3186502"/>
              <a:ext cx="150461" cy="148862"/>
            </a:xfrm>
            <a:custGeom>
              <a:rect b="b" l="l" r="r" t="t"/>
              <a:pathLst>
                <a:path extrusionOk="0" h="6704" w="6776">
                  <a:moveTo>
                    <a:pt x="38" y="0"/>
                  </a:moveTo>
                  <a:cubicBezTo>
                    <a:pt x="37" y="0"/>
                    <a:pt x="37" y="0"/>
                    <a:pt x="37" y="0"/>
                  </a:cubicBezTo>
                  <a:cubicBezTo>
                    <a:pt x="1" y="36"/>
                    <a:pt x="1477" y="1560"/>
                    <a:pt x="3323" y="3417"/>
                  </a:cubicBezTo>
                  <a:cubicBezTo>
                    <a:pt x="5165" y="5248"/>
                    <a:pt x="6680" y="6704"/>
                    <a:pt x="6739" y="6704"/>
                  </a:cubicBezTo>
                  <a:cubicBezTo>
                    <a:pt x="6739" y="6704"/>
                    <a:pt x="6740" y="6704"/>
                    <a:pt x="6740" y="6704"/>
                  </a:cubicBezTo>
                  <a:cubicBezTo>
                    <a:pt x="6776" y="6668"/>
                    <a:pt x="5299" y="5144"/>
                    <a:pt x="3442" y="3298"/>
                  </a:cubicBezTo>
                  <a:cubicBezTo>
                    <a:pt x="1611" y="1456"/>
                    <a:pt x="97" y="0"/>
                    <a:pt x="38" y="0"/>
                  </a:cubicBez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4"/>
            <p:cNvSpPr/>
            <p:nvPr/>
          </p:nvSpPr>
          <p:spPr>
            <a:xfrm>
              <a:off x="5349156" y="2914713"/>
              <a:ext cx="77229" cy="39947"/>
            </a:xfrm>
            <a:custGeom>
              <a:rect b="b" l="l" r="r" t="t"/>
              <a:pathLst>
                <a:path extrusionOk="0" h="1799" w="3478">
                  <a:moveTo>
                    <a:pt x="441" y="1"/>
                  </a:moveTo>
                  <a:lnTo>
                    <a:pt x="1" y="1799"/>
                  </a:lnTo>
                  <a:lnTo>
                    <a:pt x="1" y="1799"/>
                  </a:lnTo>
                  <a:lnTo>
                    <a:pt x="3096" y="1691"/>
                  </a:lnTo>
                  <a:lnTo>
                    <a:pt x="3477" y="48"/>
                  </a:lnTo>
                  <a:lnTo>
                    <a:pt x="441" y="1"/>
                  </a:ln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4"/>
            <p:cNvSpPr/>
            <p:nvPr/>
          </p:nvSpPr>
          <p:spPr>
            <a:xfrm>
              <a:off x="5441951" y="2916045"/>
              <a:ext cx="241946" cy="38614"/>
            </a:xfrm>
            <a:custGeom>
              <a:rect b="b" l="l" r="r" t="t"/>
              <a:pathLst>
                <a:path extrusionOk="0" h="1739" w="10896">
                  <a:moveTo>
                    <a:pt x="287" y="0"/>
                  </a:moveTo>
                  <a:lnTo>
                    <a:pt x="1" y="1739"/>
                  </a:lnTo>
                  <a:lnTo>
                    <a:pt x="10871" y="1739"/>
                  </a:lnTo>
                  <a:lnTo>
                    <a:pt x="10895" y="143"/>
                  </a:lnTo>
                  <a:lnTo>
                    <a:pt x="287" y="0"/>
                  </a:ln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4"/>
            <p:cNvSpPr/>
            <p:nvPr/>
          </p:nvSpPr>
          <p:spPr>
            <a:xfrm>
              <a:off x="5704747" y="2919487"/>
              <a:ext cx="86222" cy="35173"/>
            </a:xfrm>
            <a:custGeom>
              <a:rect b="b" l="l" r="r" t="t"/>
              <a:pathLst>
                <a:path extrusionOk="0" h="1584" w="3883">
                  <a:moveTo>
                    <a:pt x="1" y="0"/>
                  </a:moveTo>
                  <a:lnTo>
                    <a:pt x="1" y="1584"/>
                  </a:lnTo>
                  <a:lnTo>
                    <a:pt x="3882" y="1584"/>
                  </a:lnTo>
                  <a:lnTo>
                    <a:pt x="3811" y="60"/>
                  </a:lnTo>
                  <a:lnTo>
                    <a:pt x="1" y="0"/>
                  </a:ln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4"/>
            <p:cNvSpPr/>
            <p:nvPr/>
          </p:nvSpPr>
          <p:spPr>
            <a:xfrm>
              <a:off x="5356306" y="3552130"/>
              <a:ext cx="53958" cy="172666"/>
            </a:xfrm>
            <a:custGeom>
              <a:rect b="b" l="l" r="r" t="t"/>
              <a:pathLst>
                <a:path extrusionOk="0" h="7776" w="2430">
                  <a:moveTo>
                    <a:pt x="48" y="1"/>
                  </a:moveTo>
                  <a:cubicBezTo>
                    <a:pt x="48" y="1"/>
                    <a:pt x="48" y="1"/>
                    <a:pt x="48" y="1"/>
                  </a:cubicBezTo>
                  <a:cubicBezTo>
                    <a:pt x="0" y="13"/>
                    <a:pt x="500" y="1787"/>
                    <a:pt x="1143" y="3918"/>
                  </a:cubicBezTo>
                  <a:cubicBezTo>
                    <a:pt x="1786" y="6061"/>
                    <a:pt x="2346" y="7775"/>
                    <a:pt x="2382" y="7775"/>
                  </a:cubicBezTo>
                  <a:cubicBezTo>
                    <a:pt x="2429" y="7764"/>
                    <a:pt x="1941" y="6001"/>
                    <a:pt x="1298" y="3858"/>
                  </a:cubicBezTo>
                  <a:cubicBezTo>
                    <a:pt x="657" y="1723"/>
                    <a:pt x="99" y="1"/>
                    <a:pt x="48" y="1"/>
                  </a:cubicBez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4"/>
            <p:cNvSpPr/>
            <p:nvPr/>
          </p:nvSpPr>
          <p:spPr>
            <a:xfrm>
              <a:off x="5676724" y="3587303"/>
              <a:ext cx="66904" cy="102054"/>
            </a:xfrm>
            <a:custGeom>
              <a:rect b="b" l="l" r="r" t="t"/>
              <a:pathLst>
                <a:path extrusionOk="0" h="4596" w="3013">
                  <a:moveTo>
                    <a:pt x="1" y="0"/>
                  </a:moveTo>
                  <a:cubicBezTo>
                    <a:pt x="429" y="810"/>
                    <a:pt x="906" y="1596"/>
                    <a:pt x="1429" y="2358"/>
                  </a:cubicBezTo>
                  <a:cubicBezTo>
                    <a:pt x="1918" y="3132"/>
                    <a:pt x="2441" y="3882"/>
                    <a:pt x="3013" y="4596"/>
                  </a:cubicBezTo>
                  <a:cubicBezTo>
                    <a:pt x="2584" y="3786"/>
                    <a:pt x="2096" y="3001"/>
                    <a:pt x="1572" y="2250"/>
                  </a:cubicBezTo>
                  <a:cubicBezTo>
                    <a:pt x="1096" y="1465"/>
                    <a:pt x="572" y="715"/>
                    <a:pt x="1" y="0"/>
                  </a:cubicBezTo>
                  <a:close/>
                </a:path>
              </a:pathLst>
            </a:custGeom>
            <a:solidFill>
              <a:srgbClr val="1D1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4"/>
            <p:cNvSpPr/>
            <p:nvPr/>
          </p:nvSpPr>
          <p:spPr>
            <a:xfrm>
              <a:off x="5226229" y="2302943"/>
              <a:ext cx="151505" cy="722040"/>
            </a:xfrm>
            <a:custGeom>
              <a:rect b="b" l="l" r="r" t="t"/>
              <a:pathLst>
                <a:path extrusionOk="0" h="32517" w="6823">
                  <a:moveTo>
                    <a:pt x="6823" y="1"/>
                  </a:moveTo>
                  <a:cubicBezTo>
                    <a:pt x="6822" y="1"/>
                    <a:pt x="2620" y="1751"/>
                    <a:pt x="2096" y="3608"/>
                  </a:cubicBezTo>
                  <a:cubicBezTo>
                    <a:pt x="1501" y="5668"/>
                    <a:pt x="893" y="10192"/>
                    <a:pt x="893" y="10192"/>
                  </a:cubicBezTo>
                  <a:lnTo>
                    <a:pt x="893" y="22111"/>
                  </a:lnTo>
                  <a:cubicBezTo>
                    <a:pt x="893" y="22111"/>
                    <a:pt x="0" y="26135"/>
                    <a:pt x="167" y="27826"/>
                  </a:cubicBezTo>
                  <a:cubicBezTo>
                    <a:pt x="334" y="29516"/>
                    <a:pt x="2167" y="32517"/>
                    <a:pt x="2167" y="32517"/>
                  </a:cubicBezTo>
                  <a:lnTo>
                    <a:pt x="5120" y="31076"/>
                  </a:lnTo>
                  <a:lnTo>
                    <a:pt x="6049" y="26885"/>
                  </a:lnTo>
                  <a:lnTo>
                    <a:pt x="6227" y="14086"/>
                  </a:lnTo>
                  <a:lnTo>
                    <a:pt x="5906" y="7740"/>
                  </a:lnTo>
                  <a:lnTo>
                    <a:pt x="6823"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4"/>
            <p:cNvSpPr/>
            <p:nvPr/>
          </p:nvSpPr>
          <p:spPr>
            <a:xfrm>
              <a:off x="5342295" y="2184235"/>
              <a:ext cx="468770" cy="736318"/>
            </a:xfrm>
            <a:custGeom>
              <a:rect b="b" l="l" r="r" t="t"/>
              <a:pathLst>
                <a:path extrusionOk="0" h="33160" w="21111">
                  <a:moveTo>
                    <a:pt x="11704" y="1"/>
                  </a:moveTo>
                  <a:lnTo>
                    <a:pt x="4525" y="1215"/>
                  </a:lnTo>
                  <a:lnTo>
                    <a:pt x="4382" y="3120"/>
                  </a:lnTo>
                  <a:lnTo>
                    <a:pt x="1596" y="5347"/>
                  </a:lnTo>
                  <a:lnTo>
                    <a:pt x="0" y="13645"/>
                  </a:lnTo>
                  <a:lnTo>
                    <a:pt x="262" y="29885"/>
                  </a:lnTo>
                  <a:cubicBezTo>
                    <a:pt x="167" y="31183"/>
                    <a:pt x="238" y="32279"/>
                    <a:pt x="738" y="32898"/>
                  </a:cubicBezTo>
                  <a:lnTo>
                    <a:pt x="20134" y="33160"/>
                  </a:lnTo>
                  <a:cubicBezTo>
                    <a:pt x="20289" y="29826"/>
                    <a:pt x="19086" y="23397"/>
                    <a:pt x="19086" y="23397"/>
                  </a:cubicBezTo>
                  <a:lnTo>
                    <a:pt x="21110" y="11312"/>
                  </a:lnTo>
                  <a:lnTo>
                    <a:pt x="18431" y="3073"/>
                  </a:lnTo>
                  <a:lnTo>
                    <a:pt x="17895" y="1834"/>
                  </a:lnTo>
                  <a:lnTo>
                    <a:pt x="15740" y="2477"/>
                  </a:lnTo>
                  <a:lnTo>
                    <a:pt x="12526" y="1608"/>
                  </a:lnTo>
                  <a:lnTo>
                    <a:pt x="11704" y="1"/>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4"/>
            <p:cNvSpPr/>
            <p:nvPr/>
          </p:nvSpPr>
          <p:spPr>
            <a:xfrm>
              <a:off x="5370584" y="2284979"/>
              <a:ext cx="363274" cy="85400"/>
            </a:xfrm>
            <a:custGeom>
              <a:rect b="b" l="l" r="r" t="t"/>
              <a:pathLst>
                <a:path extrusionOk="0" h="3846" w="16360">
                  <a:moveTo>
                    <a:pt x="16359" y="0"/>
                  </a:moveTo>
                  <a:cubicBezTo>
                    <a:pt x="16312" y="0"/>
                    <a:pt x="16252" y="0"/>
                    <a:pt x="16205" y="12"/>
                  </a:cubicBezTo>
                  <a:lnTo>
                    <a:pt x="15717" y="83"/>
                  </a:lnTo>
                  <a:cubicBezTo>
                    <a:pt x="15300" y="143"/>
                    <a:pt x="14693" y="238"/>
                    <a:pt x="13942" y="381"/>
                  </a:cubicBezTo>
                  <a:cubicBezTo>
                    <a:pt x="12442" y="643"/>
                    <a:pt x="10383" y="1048"/>
                    <a:pt x="8108" y="1596"/>
                  </a:cubicBezTo>
                  <a:cubicBezTo>
                    <a:pt x="5846" y="2143"/>
                    <a:pt x="3810" y="2679"/>
                    <a:pt x="2346" y="3096"/>
                  </a:cubicBezTo>
                  <a:cubicBezTo>
                    <a:pt x="1620" y="3310"/>
                    <a:pt x="1024" y="3489"/>
                    <a:pt x="619" y="3632"/>
                  </a:cubicBezTo>
                  <a:lnTo>
                    <a:pt x="155" y="3774"/>
                  </a:lnTo>
                  <a:cubicBezTo>
                    <a:pt x="107" y="3798"/>
                    <a:pt x="48" y="3822"/>
                    <a:pt x="0" y="3846"/>
                  </a:cubicBezTo>
                  <a:cubicBezTo>
                    <a:pt x="60" y="3846"/>
                    <a:pt x="119" y="3834"/>
                    <a:pt x="167" y="3810"/>
                  </a:cubicBezTo>
                  <a:lnTo>
                    <a:pt x="643" y="3691"/>
                  </a:lnTo>
                  <a:lnTo>
                    <a:pt x="2370" y="3215"/>
                  </a:lnTo>
                  <a:cubicBezTo>
                    <a:pt x="3834" y="2822"/>
                    <a:pt x="5858" y="2286"/>
                    <a:pt x="8132" y="1750"/>
                  </a:cubicBezTo>
                  <a:cubicBezTo>
                    <a:pt x="10406" y="1226"/>
                    <a:pt x="12454" y="798"/>
                    <a:pt x="13942" y="500"/>
                  </a:cubicBezTo>
                  <a:lnTo>
                    <a:pt x="15717" y="143"/>
                  </a:lnTo>
                  <a:lnTo>
                    <a:pt x="16193" y="36"/>
                  </a:lnTo>
                  <a:cubicBezTo>
                    <a:pt x="16252" y="36"/>
                    <a:pt x="16312" y="24"/>
                    <a:pt x="16359"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4"/>
            <p:cNvSpPr/>
            <p:nvPr/>
          </p:nvSpPr>
          <p:spPr>
            <a:xfrm>
              <a:off x="5453076" y="2473211"/>
              <a:ext cx="227113" cy="223693"/>
            </a:xfrm>
            <a:custGeom>
              <a:rect b="b" l="l" r="r" t="t"/>
              <a:pathLst>
                <a:path extrusionOk="0" h="10074" w="10228">
                  <a:moveTo>
                    <a:pt x="10227" y="0"/>
                  </a:moveTo>
                  <a:lnTo>
                    <a:pt x="10227" y="0"/>
                  </a:lnTo>
                  <a:cubicBezTo>
                    <a:pt x="10085" y="131"/>
                    <a:pt x="9954" y="262"/>
                    <a:pt x="9835" y="417"/>
                  </a:cubicBezTo>
                  <a:lnTo>
                    <a:pt x="8811" y="1560"/>
                  </a:lnTo>
                  <a:cubicBezTo>
                    <a:pt x="7953" y="2536"/>
                    <a:pt x="6727" y="3846"/>
                    <a:pt x="5310" y="5239"/>
                  </a:cubicBezTo>
                  <a:cubicBezTo>
                    <a:pt x="3905" y="6632"/>
                    <a:pt x="2572" y="7835"/>
                    <a:pt x="1584" y="8692"/>
                  </a:cubicBezTo>
                  <a:lnTo>
                    <a:pt x="417" y="9692"/>
                  </a:lnTo>
                  <a:cubicBezTo>
                    <a:pt x="274" y="9811"/>
                    <a:pt x="131" y="9942"/>
                    <a:pt x="0" y="10073"/>
                  </a:cubicBezTo>
                  <a:cubicBezTo>
                    <a:pt x="155" y="9978"/>
                    <a:pt x="310" y="9871"/>
                    <a:pt x="452" y="9740"/>
                  </a:cubicBezTo>
                  <a:cubicBezTo>
                    <a:pt x="750" y="9525"/>
                    <a:pt x="1167" y="9192"/>
                    <a:pt x="1655" y="8775"/>
                  </a:cubicBezTo>
                  <a:cubicBezTo>
                    <a:pt x="2667" y="7954"/>
                    <a:pt x="4012" y="6763"/>
                    <a:pt x="5429" y="5358"/>
                  </a:cubicBezTo>
                  <a:cubicBezTo>
                    <a:pt x="6846" y="3965"/>
                    <a:pt x="8061" y="2632"/>
                    <a:pt x="8906" y="1643"/>
                  </a:cubicBezTo>
                  <a:cubicBezTo>
                    <a:pt x="9323" y="1143"/>
                    <a:pt x="9656" y="739"/>
                    <a:pt x="9882" y="453"/>
                  </a:cubicBezTo>
                  <a:cubicBezTo>
                    <a:pt x="10013" y="310"/>
                    <a:pt x="10120" y="155"/>
                    <a:pt x="10227"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4"/>
            <p:cNvSpPr/>
            <p:nvPr/>
          </p:nvSpPr>
          <p:spPr>
            <a:xfrm>
              <a:off x="5467331" y="2599313"/>
              <a:ext cx="273144" cy="226069"/>
            </a:xfrm>
            <a:custGeom>
              <a:rect b="b" l="l" r="r" t="t"/>
              <a:pathLst>
                <a:path extrusionOk="0" h="10181" w="12301">
                  <a:moveTo>
                    <a:pt x="12300" y="1"/>
                  </a:moveTo>
                  <a:cubicBezTo>
                    <a:pt x="12300" y="1"/>
                    <a:pt x="12252" y="36"/>
                    <a:pt x="12169" y="120"/>
                  </a:cubicBezTo>
                  <a:lnTo>
                    <a:pt x="11848" y="441"/>
                  </a:lnTo>
                  <a:cubicBezTo>
                    <a:pt x="11574" y="739"/>
                    <a:pt x="11157" y="1156"/>
                    <a:pt x="10645" y="1667"/>
                  </a:cubicBezTo>
                  <a:cubicBezTo>
                    <a:pt x="9621" y="2691"/>
                    <a:pt x="8169" y="4073"/>
                    <a:pt x="6466" y="5477"/>
                  </a:cubicBezTo>
                  <a:cubicBezTo>
                    <a:pt x="4763" y="6882"/>
                    <a:pt x="3144" y="8061"/>
                    <a:pt x="1942" y="8871"/>
                  </a:cubicBezTo>
                  <a:cubicBezTo>
                    <a:pt x="1346" y="9276"/>
                    <a:pt x="858" y="9609"/>
                    <a:pt x="513" y="9823"/>
                  </a:cubicBezTo>
                  <a:lnTo>
                    <a:pt x="132" y="10085"/>
                  </a:lnTo>
                  <a:cubicBezTo>
                    <a:pt x="37" y="10145"/>
                    <a:pt x="1" y="10180"/>
                    <a:pt x="1" y="10180"/>
                  </a:cubicBezTo>
                  <a:cubicBezTo>
                    <a:pt x="49" y="10169"/>
                    <a:pt x="96" y="10145"/>
                    <a:pt x="144" y="10109"/>
                  </a:cubicBezTo>
                  <a:cubicBezTo>
                    <a:pt x="251" y="10049"/>
                    <a:pt x="394" y="9966"/>
                    <a:pt x="549" y="9883"/>
                  </a:cubicBezTo>
                  <a:cubicBezTo>
                    <a:pt x="906" y="9668"/>
                    <a:pt x="1406" y="9371"/>
                    <a:pt x="2013" y="8966"/>
                  </a:cubicBezTo>
                  <a:cubicBezTo>
                    <a:pt x="5180" y="6894"/>
                    <a:pt x="8109" y="4477"/>
                    <a:pt x="10740" y="1751"/>
                  </a:cubicBezTo>
                  <a:cubicBezTo>
                    <a:pt x="11240" y="1227"/>
                    <a:pt x="11633" y="810"/>
                    <a:pt x="11907" y="489"/>
                  </a:cubicBezTo>
                  <a:lnTo>
                    <a:pt x="12205" y="132"/>
                  </a:lnTo>
                  <a:cubicBezTo>
                    <a:pt x="12241" y="96"/>
                    <a:pt x="12276" y="48"/>
                    <a:pt x="12300" y="1"/>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4"/>
            <p:cNvSpPr/>
            <p:nvPr/>
          </p:nvSpPr>
          <p:spPr>
            <a:xfrm>
              <a:off x="5655585" y="2780684"/>
              <a:ext cx="49184" cy="102321"/>
            </a:xfrm>
            <a:custGeom>
              <a:rect b="b" l="l" r="r" t="t"/>
              <a:pathLst>
                <a:path extrusionOk="0" h="4608" w="2215">
                  <a:moveTo>
                    <a:pt x="2215" y="0"/>
                  </a:moveTo>
                  <a:cubicBezTo>
                    <a:pt x="1977" y="822"/>
                    <a:pt x="1679" y="1631"/>
                    <a:pt x="1334" y="2417"/>
                  </a:cubicBezTo>
                  <a:cubicBezTo>
                    <a:pt x="929" y="3179"/>
                    <a:pt x="488" y="3906"/>
                    <a:pt x="0" y="4608"/>
                  </a:cubicBezTo>
                  <a:cubicBezTo>
                    <a:pt x="191" y="4453"/>
                    <a:pt x="369" y="4263"/>
                    <a:pt x="524" y="4048"/>
                  </a:cubicBezTo>
                  <a:cubicBezTo>
                    <a:pt x="893" y="3572"/>
                    <a:pt x="1215" y="3036"/>
                    <a:pt x="1488" y="2489"/>
                  </a:cubicBezTo>
                  <a:cubicBezTo>
                    <a:pt x="1750" y="1929"/>
                    <a:pt x="1953" y="1346"/>
                    <a:pt x="2096" y="750"/>
                  </a:cubicBezTo>
                  <a:cubicBezTo>
                    <a:pt x="2179" y="500"/>
                    <a:pt x="2215" y="250"/>
                    <a:pt x="2215"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4"/>
            <p:cNvSpPr/>
            <p:nvPr/>
          </p:nvSpPr>
          <p:spPr>
            <a:xfrm>
              <a:off x="5741763" y="1984901"/>
              <a:ext cx="365405" cy="450517"/>
            </a:xfrm>
            <a:custGeom>
              <a:rect b="b" l="l" r="r" t="t"/>
              <a:pathLst>
                <a:path extrusionOk="0" h="20289" w="16456">
                  <a:moveTo>
                    <a:pt x="13919" y="1"/>
                  </a:moveTo>
                  <a:lnTo>
                    <a:pt x="10871" y="905"/>
                  </a:lnTo>
                  <a:lnTo>
                    <a:pt x="11193" y="4418"/>
                  </a:lnTo>
                  <a:lnTo>
                    <a:pt x="10800" y="9383"/>
                  </a:lnTo>
                  <a:lnTo>
                    <a:pt x="7263" y="11073"/>
                  </a:lnTo>
                  <a:lnTo>
                    <a:pt x="1" y="11371"/>
                  </a:lnTo>
                  <a:lnTo>
                    <a:pt x="3108" y="20289"/>
                  </a:lnTo>
                  <a:lnTo>
                    <a:pt x="14002" y="14586"/>
                  </a:lnTo>
                  <a:cubicBezTo>
                    <a:pt x="15288" y="13907"/>
                    <a:pt x="16146" y="12609"/>
                    <a:pt x="16253" y="11157"/>
                  </a:cubicBezTo>
                  <a:cubicBezTo>
                    <a:pt x="16300" y="10454"/>
                    <a:pt x="16348" y="9668"/>
                    <a:pt x="16372" y="8871"/>
                  </a:cubicBezTo>
                  <a:cubicBezTo>
                    <a:pt x="16455" y="6501"/>
                    <a:pt x="13919" y="1"/>
                    <a:pt x="13919" y="1"/>
                  </a:cubicBez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4"/>
            <p:cNvSpPr/>
            <p:nvPr/>
          </p:nvSpPr>
          <p:spPr>
            <a:xfrm>
              <a:off x="5341229" y="2480605"/>
              <a:ext cx="15099" cy="64794"/>
            </a:xfrm>
            <a:custGeom>
              <a:rect b="b" l="l" r="r" t="t"/>
              <a:pathLst>
                <a:path extrusionOk="0" h="2918" w="680">
                  <a:moveTo>
                    <a:pt x="1" y="1"/>
                  </a:moveTo>
                  <a:lnTo>
                    <a:pt x="1" y="1"/>
                  </a:lnTo>
                  <a:cubicBezTo>
                    <a:pt x="24" y="501"/>
                    <a:pt x="120" y="1001"/>
                    <a:pt x="263" y="1489"/>
                  </a:cubicBezTo>
                  <a:cubicBezTo>
                    <a:pt x="346" y="1977"/>
                    <a:pt x="489" y="2453"/>
                    <a:pt x="679" y="2918"/>
                  </a:cubicBezTo>
                  <a:cubicBezTo>
                    <a:pt x="644" y="2418"/>
                    <a:pt x="560" y="1918"/>
                    <a:pt x="417" y="1441"/>
                  </a:cubicBezTo>
                  <a:cubicBezTo>
                    <a:pt x="334" y="953"/>
                    <a:pt x="191" y="465"/>
                    <a:pt x="1" y="1"/>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4"/>
            <p:cNvSpPr/>
            <p:nvPr/>
          </p:nvSpPr>
          <p:spPr>
            <a:xfrm>
              <a:off x="5346247" y="2492507"/>
              <a:ext cx="16942" cy="422606"/>
            </a:xfrm>
            <a:custGeom>
              <a:rect b="b" l="l" r="r" t="t"/>
              <a:pathLst>
                <a:path extrusionOk="0" h="19032" w="763">
                  <a:moveTo>
                    <a:pt x="394" y="1"/>
                  </a:moveTo>
                  <a:cubicBezTo>
                    <a:pt x="382" y="60"/>
                    <a:pt x="382" y="131"/>
                    <a:pt x="382" y="191"/>
                  </a:cubicBezTo>
                  <a:lnTo>
                    <a:pt x="382" y="751"/>
                  </a:lnTo>
                  <a:cubicBezTo>
                    <a:pt x="394" y="1251"/>
                    <a:pt x="394" y="1953"/>
                    <a:pt x="394" y="2810"/>
                  </a:cubicBezTo>
                  <a:cubicBezTo>
                    <a:pt x="430" y="4561"/>
                    <a:pt x="477" y="6942"/>
                    <a:pt x="525" y="9585"/>
                  </a:cubicBezTo>
                  <a:cubicBezTo>
                    <a:pt x="596" y="10823"/>
                    <a:pt x="572" y="12062"/>
                    <a:pt x="453" y="13300"/>
                  </a:cubicBezTo>
                  <a:cubicBezTo>
                    <a:pt x="382" y="13871"/>
                    <a:pt x="227" y="14395"/>
                    <a:pt x="144" y="14907"/>
                  </a:cubicBezTo>
                  <a:cubicBezTo>
                    <a:pt x="108" y="15157"/>
                    <a:pt x="96" y="15407"/>
                    <a:pt x="96" y="15657"/>
                  </a:cubicBezTo>
                  <a:cubicBezTo>
                    <a:pt x="84" y="15883"/>
                    <a:pt x="60" y="16110"/>
                    <a:pt x="60" y="16336"/>
                  </a:cubicBezTo>
                  <a:cubicBezTo>
                    <a:pt x="1" y="17015"/>
                    <a:pt x="37" y="17717"/>
                    <a:pt x="179" y="18396"/>
                  </a:cubicBezTo>
                  <a:cubicBezTo>
                    <a:pt x="215" y="18574"/>
                    <a:pt x="299" y="18753"/>
                    <a:pt x="418" y="18896"/>
                  </a:cubicBezTo>
                  <a:cubicBezTo>
                    <a:pt x="453" y="18931"/>
                    <a:pt x="489" y="18967"/>
                    <a:pt x="525" y="19003"/>
                  </a:cubicBezTo>
                  <a:cubicBezTo>
                    <a:pt x="560" y="19020"/>
                    <a:pt x="563" y="19031"/>
                    <a:pt x="566" y="19031"/>
                  </a:cubicBezTo>
                  <a:cubicBezTo>
                    <a:pt x="568" y="19031"/>
                    <a:pt x="569" y="19030"/>
                    <a:pt x="572" y="19027"/>
                  </a:cubicBezTo>
                  <a:cubicBezTo>
                    <a:pt x="572" y="19015"/>
                    <a:pt x="525" y="18979"/>
                    <a:pt x="441" y="18884"/>
                  </a:cubicBezTo>
                  <a:cubicBezTo>
                    <a:pt x="346" y="18729"/>
                    <a:pt x="275" y="18550"/>
                    <a:pt x="239" y="18372"/>
                  </a:cubicBezTo>
                  <a:cubicBezTo>
                    <a:pt x="132" y="17705"/>
                    <a:pt x="108" y="17015"/>
                    <a:pt x="179" y="16336"/>
                  </a:cubicBezTo>
                  <a:cubicBezTo>
                    <a:pt x="203" y="16122"/>
                    <a:pt x="227" y="15895"/>
                    <a:pt x="227" y="15657"/>
                  </a:cubicBezTo>
                  <a:cubicBezTo>
                    <a:pt x="227" y="15419"/>
                    <a:pt x="251" y="15169"/>
                    <a:pt x="287" y="14931"/>
                  </a:cubicBezTo>
                  <a:cubicBezTo>
                    <a:pt x="370" y="14431"/>
                    <a:pt x="525" y="13895"/>
                    <a:pt x="608" y="13324"/>
                  </a:cubicBezTo>
                  <a:cubicBezTo>
                    <a:pt x="739" y="12085"/>
                    <a:pt x="763" y="10835"/>
                    <a:pt x="703" y="9585"/>
                  </a:cubicBezTo>
                  <a:cubicBezTo>
                    <a:pt x="632" y="6942"/>
                    <a:pt x="560" y="4561"/>
                    <a:pt x="513" y="2810"/>
                  </a:cubicBezTo>
                  <a:cubicBezTo>
                    <a:pt x="489" y="1953"/>
                    <a:pt x="465" y="1263"/>
                    <a:pt x="441" y="751"/>
                  </a:cubicBezTo>
                  <a:cubicBezTo>
                    <a:pt x="430" y="512"/>
                    <a:pt x="418" y="334"/>
                    <a:pt x="418" y="191"/>
                  </a:cubicBezTo>
                  <a:cubicBezTo>
                    <a:pt x="418" y="131"/>
                    <a:pt x="406" y="60"/>
                    <a:pt x="394" y="1"/>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4"/>
            <p:cNvSpPr/>
            <p:nvPr/>
          </p:nvSpPr>
          <p:spPr>
            <a:xfrm>
              <a:off x="5751822" y="2251139"/>
              <a:ext cx="40458" cy="125059"/>
            </a:xfrm>
            <a:custGeom>
              <a:rect b="b" l="l" r="r" t="t"/>
              <a:pathLst>
                <a:path extrusionOk="0" h="5632" w="1822">
                  <a:moveTo>
                    <a:pt x="0" y="0"/>
                  </a:moveTo>
                  <a:lnTo>
                    <a:pt x="0" y="0"/>
                  </a:lnTo>
                  <a:cubicBezTo>
                    <a:pt x="36" y="286"/>
                    <a:pt x="107" y="572"/>
                    <a:pt x="191" y="845"/>
                  </a:cubicBezTo>
                  <a:cubicBezTo>
                    <a:pt x="333" y="1369"/>
                    <a:pt x="536" y="2072"/>
                    <a:pt x="786" y="2858"/>
                  </a:cubicBezTo>
                  <a:cubicBezTo>
                    <a:pt x="1048" y="3632"/>
                    <a:pt x="1286" y="4334"/>
                    <a:pt x="1476" y="4834"/>
                  </a:cubicBezTo>
                  <a:cubicBezTo>
                    <a:pt x="1560" y="5108"/>
                    <a:pt x="1679" y="5370"/>
                    <a:pt x="1822" y="5632"/>
                  </a:cubicBezTo>
                  <a:cubicBezTo>
                    <a:pt x="1774" y="5346"/>
                    <a:pt x="1691" y="5060"/>
                    <a:pt x="1596" y="4786"/>
                  </a:cubicBezTo>
                  <a:cubicBezTo>
                    <a:pt x="1405" y="4227"/>
                    <a:pt x="1191" y="3548"/>
                    <a:pt x="953" y="2798"/>
                  </a:cubicBezTo>
                  <a:cubicBezTo>
                    <a:pt x="703" y="2060"/>
                    <a:pt x="488" y="1381"/>
                    <a:pt x="310" y="810"/>
                  </a:cubicBezTo>
                  <a:cubicBezTo>
                    <a:pt x="226" y="536"/>
                    <a:pt x="131" y="262"/>
                    <a:pt x="0"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4"/>
            <p:cNvSpPr/>
            <p:nvPr/>
          </p:nvSpPr>
          <p:spPr>
            <a:xfrm>
              <a:off x="5266420" y="2792586"/>
              <a:ext cx="41523" cy="50516"/>
            </a:xfrm>
            <a:custGeom>
              <a:rect b="b" l="l" r="r" t="t"/>
              <a:pathLst>
                <a:path extrusionOk="0" h="2275" w="1870">
                  <a:moveTo>
                    <a:pt x="0" y="0"/>
                  </a:moveTo>
                  <a:lnTo>
                    <a:pt x="0" y="0"/>
                  </a:lnTo>
                  <a:cubicBezTo>
                    <a:pt x="191" y="1024"/>
                    <a:pt x="893" y="1881"/>
                    <a:pt x="1869" y="2274"/>
                  </a:cubicBezTo>
                  <a:cubicBezTo>
                    <a:pt x="1477" y="1977"/>
                    <a:pt x="1107" y="1643"/>
                    <a:pt x="774" y="1286"/>
                  </a:cubicBezTo>
                  <a:cubicBezTo>
                    <a:pt x="476" y="881"/>
                    <a:pt x="226" y="453"/>
                    <a:pt x="0"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4"/>
            <p:cNvSpPr/>
            <p:nvPr/>
          </p:nvSpPr>
          <p:spPr>
            <a:xfrm>
              <a:off x="5260336" y="2952506"/>
              <a:ext cx="98368" cy="39192"/>
            </a:xfrm>
            <a:custGeom>
              <a:rect b="b" l="l" r="r" t="t"/>
              <a:pathLst>
                <a:path extrusionOk="0" h="1765" w="4430">
                  <a:moveTo>
                    <a:pt x="4428" y="1"/>
                  </a:moveTo>
                  <a:cubicBezTo>
                    <a:pt x="4408" y="1"/>
                    <a:pt x="4230" y="211"/>
                    <a:pt x="3906" y="489"/>
                  </a:cubicBezTo>
                  <a:cubicBezTo>
                    <a:pt x="3037" y="1230"/>
                    <a:pt x="1944" y="1633"/>
                    <a:pt x="812" y="1633"/>
                  </a:cubicBezTo>
                  <a:cubicBezTo>
                    <a:pt x="780" y="1633"/>
                    <a:pt x="747" y="1633"/>
                    <a:pt x="715" y="1632"/>
                  </a:cubicBezTo>
                  <a:cubicBezTo>
                    <a:pt x="346" y="1623"/>
                    <a:pt x="95" y="1579"/>
                    <a:pt x="22" y="1579"/>
                  </a:cubicBezTo>
                  <a:cubicBezTo>
                    <a:pt x="8" y="1579"/>
                    <a:pt x="0" y="1581"/>
                    <a:pt x="0" y="1585"/>
                  </a:cubicBezTo>
                  <a:cubicBezTo>
                    <a:pt x="227" y="1692"/>
                    <a:pt x="465" y="1740"/>
                    <a:pt x="715" y="1752"/>
                  </a:cubicBezTo>
                  <a:cubicBezTo>
                    <a:pt x="825" y="1760"/>
                    <a:pt x="936" y="1765"/>
                    <a:pt x="1046" y="1765"/>
                  </a:cubicBezTo>
                  <a:cubicBezTo>
                    <a:pt x="2133" y="1765"/>
                    <a:pt x="3188" y="1342"/>
                    <a:pt x="3977" y="585"/>
                  </a:cubicBezTo>
                  <a:cubicBezTo>
                    <a:pt x="4168" y="418"/>
                    <a:pt x="4322" y="228"/>
                    <a:pt x="4429" y="1"/>
                  </a:cubicBezTo>
                  <a:cubicBezTo>
                    <a:pt x="4429" y="1"/>
                    <a:pt x="4429" y="1"/>
                    <a:pt x="4428" y="1"/>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4"/>
            <p:cNvSpPr/>
            <p:nvPr/>
          </p:nvSpPr>
          <p:spPr>
            <a:xfrm>
              <a:off x="5989215" y="2026136"/>
              <a:ext cx="75897" cy="25558"/>
            </a:xfrm>
            <a:custGeom>
              <a:rect b="b" l="l" r="r" t="t"/>
              <a:pathLst>
                <a:path extrusionOk="0" h="1151" w="3418">
                  <a:moveTo>
                    <a:pt x="3418" y="1"/>
                  </a:moveTo>
                  <a:cubicBezTo>
                    <a:pt x="2192" y="49"/>
                    <a:pt x="1001" y="441"/>
                    <a:pt x="1" y="1144"/>
                  </a:cubicBezTo>
                  <a:cubicBezTo>
                    <a:pt x="3" y="1148"/>
                    <a:pt x="8" y="1150"/>
                    <a:pt x="16" y="1150"/>
                  </a:cubicBezTo>
                  <a:cubicBezTo>
                    <a:pt x="126" y="1150"/>
                    <a:pt x="805" y="800"/>
                    <a:pt x="1680" y="501"/>
                  </a:cubicBezTo>
                  <a:cubicBezTo>
                    <a:pt x="2620" y="180"/>
                    <a:pt x="3418" y="60"/>
                    <a:pt x="3418" y="13"/>
                  </a:cubicBezTo>
                  <a:lnTo>
                    <a:pt x="3418" y="1"/>
                  </a:ln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4"/>
            <p:cNvSpPr/>
            <p:nvPr/>
          </p:nvSpPr>
          <p:spPr>
            <a:xfrm>
              <a:off x="6038399" y="1996714"/>
              <a:ext cx="13501" cy="12435"/>
            </a:xfrm>
            <a:custGeom>
              <a:rect b="b" l="l" r="r" t="t"/>
              <a:pathLst>
                <a:path extrusionOk="0" h="560" w="608">
                  <a:moveTo>
                    <a:pt x="344" y="1"/>
                  </a:moveTo>
                  <a:cubicBezTo>
                    <a:pt x="297" y="1"/>
                    <a:pt x="268" y="22"/>
                    <a:pt x="274" y="28"/>
                  </a:cubicBezTo>
                  <a:cubicBezTo>
                    <a:pt x="274" y="52"/>
                    <a:pt x="346" y="64"/>
                    <a:pt x="405" y="147"/>
                  </a:cubicBezTo>
                  <a:cubicBezTo>
                    <a:pt x="441" y="183"/>
                    <a:pt x="453" y="242"/>
                    <a:pt x="429" y="302"/>
                  </a:cubicBezTo>
                  <a:cubicBezTo>
                    <a:pt x="412" y="354"/>
                    <a:pt x="356" y="387"/>
                    <a:pt x="299" y="387"/>
                  </a:cubicBezTo>
                  <a:cubicBezTo>
                    <a:pt x="279" y="387"/>
                    <a:pt x="258" y="383"/>
                    <a:pt x="239" y="373"/>
                  </a:cubicBezTo>
                  <a:cubicBezTo>
                    <a:pt x="167" y="350"/>
                    <a:pt x="131" y="254"/>
                    <a:pt x="155" y="183"/>
                  </a:cubicBezTo>
                  <a:cubicBezTo>
                    <a:pt x="191" y="88"/>
                    <a:pt x="250" y="64"/>
                    <a:pt x="250" y="40"/>
                  </a:cubicBezTo>
                  <a:cubicBezTo>
                    <a:pt x="250" y="31"/>
                    <a:pt x="235" y="22"/>
                    <a:pt x="211" y="22"/>
                  </a:cubicBezTo>
                  <a:cubicBezTo>
                    <a:pt x="171" y="22"/>
                    <a:pt x="107" y="46"/>
                    <a:pt x="48" y="135"/>
                  </a:cubicBezTo>
                  <a:cubicBezTo>
                    <a:pt x="12" y="195"/>
                    <a:pt x="0" y="278"/>
                    <a:pt x="12" y="350"/>
                  </a:cubicBezTo>
                  <a:cubicBezTo>
                    <a:pt x="43" y="472"/>
                    <a:pt x="161" y="560"/>
                    <a:pt x="284" y="560"/>
                  </a:cubicBezTo>
                  <a:cubicBezTo>
                    <a:pt x="305" y="560"/>
                    <a:pt x="325" y="557"/>
                    <a:pt x="346" y="552"/>
                  </a:cubicBezTo>
                  <a:cubicBezTo>
                    <a:pt x="477" y="540"/>
                    <a:pt x="572" y="433"/>
                    <a:pt x="596" y="314"/>
                  </a:cubicBezTo>
                  <a:cubicBezTo>
                    <a:pt x="608" y="219"/>
                    <a:pt x="560" y="123"/>
                    <a:pt x="489" y="64"/>
                  </a:cubicBezTo>
                  <a:cubicBezTo>
                    <a:pt x="435" y="15"/>
                    <a:pt x="383" y="1"/>
                    <a:pt x="344" y="1"/>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4"/>
            <p:cNvSpPr/>
            <p:nvPr/>
          </p:nvSpPr>
          <p:spPr>
            <a:xfrm>
              <a:off x="5440374" y="2219941"/>
              <a:ext cx="180593" cy="33596"/>
            </a:xfrm>
            <a:custGeom>
              <a:rect b="b" l="l" r="r" t="t"/>
              <a:pathLst>
                <a:path extrusionOk="0" h="1513" w="8133">
                  <a:moveTo>
                    <a:pt x="8132" y="0"/>
                  </a:moveTo>
                  <a:cubicBezTo>
                    <a:pt x="8025" y="0"/>
                    <a:pt x="7918" y="0"/>
                    <a:pt x="7811" y="24"/>
                  </a:cubicBezTo>
                  <a:cubicBezTo>
                    <a:pt x="7609" y="48"/>
                    <a:pt x="7299" y="84"/>
                    <a:pt x="6930" y="131"/>
                  </a:cubicBezTo>
                  <a:cubicBezTo>
                    <a:pt x="6192" y="238"/>
                    <a:pt x="5168" y="405"/>
                    <a:pt x="4037" y="607"/>
                  </a:cubicBezTo>
                  <a:cubicBezTo>
                    <a:pt x="2918" y="822"/>
                    <a:pt x="1906" y="1024"/>
                    <a:pt x="1179" y="1203"/>
                  </a:cubicBezTo>
                  <a:cubicBezTo>
                    <a:pt x="810" y="1286"/>
                    <a:pt x="524" y="1358"/>
                    <a:pt x="310" y="1405"/>
                  </a:cubicBezTo>
                  <a:cubicBezTo>
                    <a:pt x="203" y="1429"/>
                    <a:pt x="96" y="1465"/>
                    <a:pt x="1" y="1512"/>
                  </a:cubicBezTo>
                  <a:cubicBezTo>
                    <a:pt x="108" y="1512"/>
                    <a:pt x="215" y="1500"/>
                    <a:pt x="310" y="1477"/>
                  </a:cubicBezTo>
                  <a:lnTo>
                    <a:pt x="1191" y="1310"/>
                  </a:lnTo>
                  <a:lnTo>
                    <a:pt x="4061" y="774"/>
                  </a:lnTo>
                  <a:lnTo>
                    <a:pt x="6930" y="250"/>
                  </a:lnTo>
                  <a:lnTo>
                    <a:pt x="7811" y="84"/>
                  </a:lnTo>
                  <a:cubicBezTo>
                    <a:pt x="7918" y="72"/>
                    <a:pt x="8025" y="48"/>
                    <a:pt x="8132"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4"/>
            <p:cNvSpPr/>
            <p:nvPr/>
          </p:nvSpPr>
          <p:spPr>
            <a:xfrm>
              <a:off x="5327218" y="2327546"/>
              <a:ext cx="12990" cy="144355"/>
            </a:xfrm>
            <a:custGeom>
              <a:rect b="b" l="l" r="r" t="t"/>
              <a:pathLst>
                <a:path extrusionOk="0" h="6501" w="585">
                  <a:moveTo>
                    <a:pt x="560" y="0"/>
                  </a:moveTo>
                  <a:lnTo>
                    <a:pt x="560" y="0"/>
                  </a:lnTo>
                  <a:cubicBezTo>
                    <a:pt x="489" y="321"/>
                    <a:pt x="441" y="631"/>
                    <a:pt x="417" y="953"/>
                  </a:cubicBezTo>
                  <a:cubicBezTo>
                    <a:pt x="334" y="1536"/>
                    <a:pt x="215" y="2346"/>
                    <a:pt x="120" y="3239"/>
                  </a:cubicBezTo>
                  <a:cubicBezTo>
                    <a:pt x="24" y="4012"/>
                    <a:pt x="1" y="4786"/>
                    <a:pt x="36" y="5548"/>
                  </a:cubicBezTo>
                  <a:cubicBezTo>
                    <a:pt x="60" y="5786"/>
                    <a:pt x="84" y="6025"/>
                    <a:pt x="132" y="6251"/>
                  </a:cubicBezTo>
                  <a:cubicBezTo>
                    <a:pt x="144" y="6334"/>
                    <a:pt x="167" y="6417"/>
                    <a:pt x="203" y="6501"/>
                  </a:cubicBezTo>
                  <a:cubicBezTo>
                    <a:pt x="239" y="6501"/>
                    <a:pt x="167" y="6132"/>
                    <a:pt x="155" y="5548"/>
                  </a:cubicBezTo>
                  <a:cubicBezTo>
                    <a:pt x="155" y="4786"/>
                    <a:pt x="203" y="4024"/>
                    <a:pt x="286" y="3262"/>
                  </a:cubicBezTo>
                  <a:cubicBezTo>
                    <a:pt x="382" y="2369"/>
                    <a:pt x="489" y="1560"/>
                    <a:pt x="536" y="964"/>
                  </a:cubicBezTo>
                  <a:cubicBezTo>
                    <a:pt x="572" y="655"/>
                    <a:pt x="584" y="321"/>
                    <a:pt x="560"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4"/>
            <p:cNvSpPr/>
            <p:nvPr/>
          </p:nvSpPr>
          <p:spPr>
            <a:xfrm>
              <a:off x="5506723" y="2403931"/>
              <a:ext cx="107361" cy="200711"/>
            </a:xfrm>
            <a:custGeom>
              <a:rect b="b" l="l" r="r" t="t"/>
              <a:pathLst>
                <a:path extrusionOk="0" h="9039" w="4835">
                  <a:moveTo>
                    <a:pt x="4798" y="1"/>
                  </a:moveTo>
                  <a:cubicBezTo>
                    <a:pt x="4739" y="1"/>
                    <a:pt x="3649" y="2004"/>
                    <a:pt x="2347" y="4478"/>
                  </a:cubicBezTo>
                  <a:cubicBezTo>
                    <a:pt x="1037" y="6978"/>
                    <a:pt x="1" y="9014"/>
                    <a:pt x="37" y="9038"/>
                  </a:cubicBezTo>
                  <a:cubicBezTo>
                    <a:pt x="37" y="9038"/>
                    <a:pt x="38" y="9038"/>
                    <a:pt x="38" y="9038"/>
                  </a:cubicBezTo>
                  <a:cubicBezTo>
                    <a:pt x="104" y="9038"/>
                    <a:pt x="1191" y="7039"/>
                    <a:pt x="2489" y="4561"/>
                  </a:cubicBezTo>
                  <a:cubicBezTo>
                    <a:pt x="3811" y="2061"/>
                    <a:pt x="4835" y="25"/>
                    <a:pt x="4799" y="1"/>
                  </a:cubicBezTo>
                  <a:cubicBezTo>
                    <a:pt x="4799" y="1"/>
                    <a:pt x="4799" y="1"/>
                    <a:pt x="4798" y="1"/>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4"/>
            <p:cNvSpPr/>
            <p:nvPr/>
          </p:nvSpPr>
          <p:spPr>
            <a:xfrm>
              <a:off x="5807601" y="2349485"/>
              <a:ext cx="35706" cy="108938"/>
            </a:xfrm>
            <a:custGeom>
              <a:rect b="b" l="l" r="r" t="t"/>
              <a:pathLst>
                <a:path extrusionOk="0" h="4906" w="1608">
                  <a:moveTo>
                    <a:pt x="1608" y="0"/>
                  </a:moveTo>
                  <a:cubicBezTo>
                    <a:pt x="1453" y="191"/>
                    <a:pt x="1322" y="417"/>
                    <a:pt x="1215" y="655"/>
                  </a:cubicBezTo>
                  <a:cubicBezTo>
                    <a:pt x="941" y="1203"/>
                    <a:pt x="715" y="1774"/>
                    <a:pt x="524" y="2358"/>
                  </a:cubicBezTo>
                  <a:cubicBezTo>
                    <a:pt x="334" y="2941"/>
                    <a:pt x="191" y="3536"/>
                    <a:pt x="84" y="4144"/>
                  </a:cubicBezTo>
                  <a:cubicBezTo>
                    <a:pt x="24" y="4394"/>
                    <a:pt x="0" y="4644"/>
                    <a:pt x="12" y="4906"/>
                  </a:cubicBezTo>
                  <a:cubicBezTo>
                    <a:pt x="96" y="4667"/>
                    <a:pt x="155" y="4417"/>
                    <a:pt x="203" y="4167"/>
                  </a:cubicBezTo>
                  <a:cubicBezTo>
                    <a:pt x="310" y="3703"/>
                    <a:pt x="465" y="3096"/>
                    <a:pt x="691" y="2417"/>
                  </a:cubicBezTo>
                  <a:cubicBezTo>
                    <a:pt x="917" y="1739"/>
                    <a:pt x="1155" y="1131"/>
                    <a:pt x="1334" y="703"/>
                  </a:cubicBezTo>
                  <a:cubicBezTo>
                    <a:pt x="1441" y="476"/>
                    <a:pt x="1536" y="238"/>
                    <a:pt x="1608"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4"/>
            <p:cNvSpPr/>
            <p:nvPr/>
          </p:nvSpPr>
          <p:spPr>
            <a:xfrm>
              <a:off x="5257427" y="2435662"/>
              <a:ext cx="61352" cy="18541"/>
            </a:xfrm>
            <a:custGeom>
              <a:rect b="b" l="l" r="r" t="t"/>
              <a:pathLst>
                <a:path extrusionOk="0" h="835" w="2763">
                  <a:moveTo>
                    <a:pt x="2763" y="1"/>
                  </a:moveTo>
                  <a:lnTo>
                    <a:pt x="2763" y="1"/>
                  </a:lnTo>
                  <a:cubicBezTo>
                    <a:pt x="2620" y="13"/>
                    <a:pt x="2489" y="48"/>
                    <a:pt x="2346" y="84"/>
                  </a:cubicBezTo>
                  <a:cubicBezTo>
                    <a:pt x="2084" y="132"/>
                    <a:pt x="1727" y="239"/>
                    <a:pt x="1346" y="334"/>
                  </a:cubicBezTo>
                  <a:cubicBezTo>
                    <a:pt x="977" y="429"/>
                    <a:pt x="631" y="560"/>
                    <a:pt x="381" y="656"/>
                  </a:cubicBezTo>
                  <a:cubicBezTo>
                    <a:pt x="250" y="703"/>
                    <a:pt x="119" y="763"/>
                    <a:pt x="0" y="834"/>
                  </a:cubicBezTo>
                  <a:cubicBezTo>
                    <a:pt x="131" y="798"/>
                    <a:pt x="262" y="751"/>
                    <a:pt x="405" y="703"/>
                  </a:cubicBezTo>
                  <a:cubicBezTo>
                    <a:pt x="643" y="608"/>
                    <a:pt x="977" y="501"/>
                    <a:pt x="1370" y="382"/>
                  </a:cubicBezTo>
                  <a:cubicBezTo>
                    <a:pt x="1751" y="263"/>
                    <a:pt x="2096" y="179"/>
                    <a:pt x="2358" y="108"/>
                  </a:cubicBezTo>
                  <a:cubicBezTo>
                    <a:pt x="2489" y="84"/>
                    <a:pt x="2632" y="48"/>
                    <a:pt x="27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4"/>
            <p:cNvSpPr/>
            <p:nvPr/>
          </p:nvSpPr>
          <p:spPr>
            <a:xfrm>
              <a:off x="5356306" y="2449940"/>
              <a:ext cx="227113" cy="65594"/>
            </a:xfrm>
            <a:custGeom>
              <a:rect b="b" l="l" r="r" t="t"/>
              <a:pathLst>
                <a:path extrusionOk="0" h="2954" w="10228">
                  <a:moveTo>
                    <a:pt x="10227" y="0"/>
                  </a:moveTo>
                  <a:cubicBezTo>
                    <a:pt x="10186" y="0"/>
                    <a:pt x="7904" y="639"/>
                    <a:pt x="5108" y="1441"/>
                  </a:cubicBezTo>
                  <a:cubicBezTo>
                    <a:pt x="2274" y="2251"/>
                    <a:pt x="0" y="2930"/>
                    <a:pt x="0" y="2953"/>
                  </a:cubicBezTo>
                  <a:cubicBezTo>
                    <a:pt x="0" y="2953"/>
                    <a:pt x="1" y="2954"/>
                    <a:pt x="1" y="2954"/>
                  </a:cubicBezTo>
                  <a:cubicBezTo>
                    <a:pt x="42" y="2954"/>
                    <a:pt x="2336" y="2315"/>
                    <a:pt x="5132" y="1513"/>
                  </a:cubicBezTo>
                  <a:cubicBezTo>
                    <a:pt x="7954" y="691"/>
                    <a:pt x="10228" y="24"/>
                    <a:pt x="10228" y="1"/>
                  </a:cubicBezTo>
                  <a:cubicBezTo>
                    <a:pt x="10228" y="0"/>
                    <a:pt x="10228" y="0"/>
                    <a:pt x="102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4"/>
            <p:cNvSpPr/>
            <p:nvPr/>
          </p:nvSpPr>
          <p:spPr>
            <a:xfrm>
              <a:off x="5586838" y="2389654"/>
              <a:ext cx="203331" cy="73543"/>
            </a:xfrm>
            <a:custGeom>
              <a:rect b="b" l="l" r="r" t="t"/>
              <a:pathLst>
                <a:path extrusionOk="0" h="3312" w="9157">
                  <a:moveTo>
                    <a:pt x="9156" y="1"/>
                  </a:moveTo>
                  <a:cubicBezTo>
                    <a:pt x="9123" y="1"/>
                    <a:pt x="7076" y="711"/>
                    <a:pt x="4573" y="1620"/>
                  </a:cubicBezTo>
                  <a:cubicBezTo>
                    <a:pt x="2048" y="2537"/>
                    <a:pt x="1" y="3299"/>
                    <a:pt x="12" y="3311"/>
                  </a:cubicBezTo>
                  <a:cubicBezTo>
                    <a:pt x="12" y="3311"/>
                    <a:pt x="13" y="3311"/>
                    <a:pt x="14" y="3311"/>
                  </a:cubicBezTo>
                  <a:cubicBezTo>
                    <a:pt x="77" y="3311"/>
                    <a:pt x="2112" y="2582"/>
                    <a:pt x="4596" y="1692"/>
                  </a:cubicBezTo>
                  <a:cubicBezTo>
                    <a:pt x="7121" y="775"/>
                    <a:pt x="9156" y="25"/>
                    <a:pt x="9156" y="1"/>
                  </a:cubicBezTo>
                  <a:cubicBezTo>
                    <a:pt x="9156" y="1"/>
                    <a:pt x="9156" y="1"/>
                    <a:pt x="91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4"/>
            <p:cNvSpPr/>
            <p:nvPr/>
          </p:nvSpPr>
          <p:spPr>
            <a:xfrm>
              <a:off x="5329594" y="2316688"/>
              <a:ext cx="441813" cy="107628"/>
            </a:xfrm>
            <a:custGeom>
              <a:rect b="b" l="l" r="r" t="t"/>
              <a:pathLst>
                <a:path extrusionOk="0" h="4847" w="19897">
                  <a:moveTo>
                    <a:pt x="19896" y="1"/>
                  </a:moveTo>
                  <a:lnTo>
                    <a:pt x="19682" y="37"/>
                  </a:lnTo>
                  <a:lnTo>
                    <a:pt x="19110" y="179"/>
                  </a:lnTo>
                  <a:lnTo>
                    <a:pt x="16979" y="727"/>
                  </a:lnTo>
                  <a:lnTo>
                    <a:pt x="9966" y="2489"/>
                  </a:lnTo>
                  <a:cubicBezTo>
                    <a:pt x="7216" y="3168"/>
                    <a:pt x="4728" y="3763"/>
                    <a:pt x="2918" y="4180"/>
                  </a:cubicBezTo>
                  <a:lnTo>
                    <a:pt x="787" y="4656"/>
                  </a:lnTo>
                  <a:lnTo>
                    <a:pt x="203" y="4787"/>
                  </a:lnTo>
                  <a:lnTo>
                    <a:pt x="1" y="4847"/>
                  </a:lnTo>
                  <a:cubicBezTo>
                    <a:pt x="1" y="4847"/>
                    <a:pt x="72" y="4835"/>
                    <a:pt x="203" y="4799"/>
                  </a:cubicBezTo>
                  <a:lnTo>
                    <a:pt x="787" y="4692"/>
                  </a:lnTo>
                  <a:lnTo>
                    <a:pt x="2942" y="4228"/>
                  </a:lnTo>
                  <a:cubicBezTo>
                    <a:pt x="4739" y="3823"/>
                    <a:pt x="7240" y="3239"/>
                    <a:pt x="9978" y="2561"/>
                  </a:cubicBezTo>
                  <a:cubicBezTo>
                    <a:pt x="12729" y="1882"/>
                    <a:pt x="15205" y="1239"/>
                    <a:pt x="16991" y="763"/>
                  </a:cubicBezTo>
                  <a:lnTo>
                    <a:pt x="19110" y="203"/>
                  </a:lnTo>
                  <a:lnTo>
                    <a:pt x="19694" y="48"/>
                  </a:lnTo>
                  <a:lnTo>
                    <a:pt x="1989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4"/>
            <p:cNvSpPr/>
            <p:nvPr/>
          </p:nvSpPr>
          <p:spPr>
            <a:xfrm>
              <a:off x="5378778" y="2234196"/>
              <a:ext cx="303254" cy="75386"/>
            </a:xfrm>
            <a:custGeom>
              <a:rect b="b" l="l" r="r" t="t"/>
              <a:pathLst>
                <a:path extrusionOk="0" h="3395" w="13657">
                  <a:moveTo>
                    <a:pt x="13655" y="1"/>
                  </a:moveTo>
                  <a:cubicBezTo>
                    <a:pt x="13562" y="1"/>
                    <a:pt x="10539" y="742"/>
                    <a:pt x="6823" y="1668"/>
                  </a:cubicBezTo>
                  <a:cubicBezTo>
                    <a:pt x="3048" y="2597"/>
                    <a:pt x="0" y="3371"/>
                    <a:pt x="0" y="3394"/>
                  </a:cubicBezTo>
                  <a:cubicBezTo>
                    <a:pt x="0" y="3394"/>
                    <a:pt x="1" y="3395"/>
                    <a:pt x="1" y="3395"/>
                  </a:cubicBezTo>
                  <a:cubicBezTo>
                    <a:pt x="49" y="3395"/>
                    <a:pt x="3090" y="2661"/>
                    <a:pt x="6835" y="1728"/>
                  </a:cubicBezTo>
                  <a:cubicBezTo>
                    <a:pt x="10609" y="799"/>
                    <a:pt x="13657" y="25"/>
                    <a:pt x="13657" y="1"/>
                  </a:cubicBezTo>
                  <a:cubicBezTo>
                    <a:pt x="13657" y="1"/>
                    <a:pt x="13656" y="1"/>
                    <a:pt x="1365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4"/>
            <p:cNvSpPr/>
            <p:nvPr/>
          </p:nvSpPr>
          <p:spPr>
            <a:xfrm>
              <a:off x="5826097" y="2237128"/>
              <a:ext cx="11391" cy="132209"/>
            </a:xfrm>
            <a:custGeom>
              <a:rect b="b" l="l" r="r" t="t"/>
              <a:pathLst>
                <a:path extrusionOk="0" h="5954" w="513">
                  <a:moveTo>
                    <a:pt x="394" y="0"/>
                  </a:moveTo>
                  <a:cubicBezTo>
                    <a:pt x="394" y="18"/>
                    <a:pt x="394" y="36"/>
                    <a:pt x="394" y="60"/>
                  </a:cubicBezTo>
                  <a:cubicBezTo>
                    <a:pt x="406" y="36"/>
                    <a:pt x="406" y="24"/>
                    <a:pt x="394" y="0"/>
                  </a:cubicBezTo>
                  <a:close/>
                  <a:moveTo>
                    <a:pt x="394" y="60"/>
                  </a:moveTo>
                  <a:cubicBezTo>
                    <a:pt x="394" y="67"/>
                    <a:pt x="394" y="75"/>
                    <a:pt x="394" y="83"/>
                  </a:cubicBezTo>
                  <a:lnTo>
                    <a:pt x="394" y="250"/>
                  </a:lnTo>
                  <a:cubicBezTo>
                    <a:pt x="406" y="453"/>
                    <a:pt x="429" y="655"/>
                    <a:pt x="429" y="893"/>
                  </a:cubicBezTo>
                  <a:cubicBezTo>
                    <a:pt x="453" y="1596"/>
                    <a:pt x="441" y="2298"/>
                    <a:pt x="394" y="3000"/>
                  </a:cubicBezTo>
                  <a:cubicBezTo>
                    <a:pt x="346" y="3810"/>
                    <a:pt x="239" y="4560"/>
                    <a:pt x="156" y="5096"/>
                  </a:cubicBezTo>
                  <a:cubicBezTo>
                    <a:pt x="108" y="5322"/>
                    <a:pt x="72" y="5536"/>
                    <a:pt x="36" y="5715"/>
                  </a:cubicBezTo>
                  <a:lnTo>
                    <a:pt x="1" y="5894"/>
                  </a:lnTo>
                  <a:lnTo>
                    <a:pt x="1" y="5953"/>
                  </a:lnTo>
                  <a:cubicBezTo>
                    <a:pt x="1" y="5953"/>
                    <a:pt x="13" y="5953"/>
                    <a:pt x="25" y="5894"/>
                  </a:cubicBezTo>
                  <a:cubicBezTo>
                    <a:pt x="36" y="5846"/>
                    <a:pt x="72" y="5787"/>
                    <a:pt x="72" y="5727"/>
                  </a:cubicBezTo>
                  <a:cubicBezTo>
                    <a:pt x="108" y="5560"/>
                    <a:pt x="156" y="5346"/>
                    <a:pt x="203" y="5084"/>
                  </a:cubicBezTo>
                  <a:cubicBezTo>
                    <a:pt x="334" y="4393"/>
                    <a:pt x="429" y="3691"/>
                    <a:pt x="477" y="2989"/>
                  </a:cubicBezTo>
                  <a:cubicBezTo>
                    <a:pt x="513" y="2286"/>
                    <a:pt x="513" y="1584"/>
                    <a:pt x="477" y="881"/>
                  </a:cubicBezTo>
                  <a:cubicBezTo>
                    <a:pt x="453" y="595"/>
                    <a:pt x="441" y="381"/>
                    <a:pt x="417" y="238"/>
                  </a:cubicBezTo>
                  <a:lnTo>
                    <a:pt x="394" y="6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4"/>
            <p:cNvSpPr/>
            <p:nvPr/>
          </p:nvSpPr>
          <p:spPr>
            <a:xfrm>
              <a:off x="5907789" y="2232087"/>
              <a:ext cx="37837" cy="128523"/>
            </a:xfrm>
            <a:custGeom>
              <a:rect b="b" l="l" r="r" t="t"/>
              <a:pathLst>
                <a:path extrusionOk="0" h="5788" w="1704">
                  <a:moveTo>
                    <a:pt x="1" y="1"/>
                  </a:moveTo>
                  <a:cubicBezTo>
                    <a:pt x="13" y="13"/>
                    <a:pt x="13" y="37"/>
                    <a:pt x="25" y="60"/>
                  </a:cubicBezTo>
                  <a:lnTo>
                    <a:pt x="96" y="215"/>
                  </a:lnTo>
                  <a:cubicBezTo>
                    <a:pt x="167" y="358"/>
                    <a:pt x="263" y="560"/>
                    <a:pt x="370" y="811"/>
                  </a:cubicBezTo>
                  <a:cubicBezTo>
                    <a:pt x="656" y="1465"/>
                    <a:pt x="906" y="2132"/>
                    <a:pt x="1108" y="2823"/>
                  </a:cubicBezTo>
                  <a:cubicBezTo>
                    <a:pt x="1310" y="3501"/>
                    <a:pt x="1465" y="4204"/>
                    <a:pt x="1572" y="4906"/>
                  </a:cubicBezTo>
                  <a:cubicBezTo>
                    <a:pt x="1620" y="5180"/>
                    <a:pt x="1656" y="5394"/>
                    <a:pt x="1668" y="5549"/>
                  </a:cubicBezTo>
                  <a:lnTo>
                    <a:pt x="1691" y="5728"/>
                  </a:lnTo>
                  <a:lnTo>
                    <a:pt x="1691" y="5787"/>
                  </a:lnTo>
                  <a:cubicBezTo>
                    <a:pt x="1703" y="5763"/>
                    <a:pt x="1703" y="5740"/>
                    <a:pt x="1691" y="5716"/>
                  </a:cubicBezTo>
                  <a:lnTo>
                    <a:pt x="1691" y="5549"/>
                  </a:lnTo>
                  <a:cubicBezTo>
                    <a:pt x="1680" y="5394"/>
                    <a:pt x="1668" y="5180"/>
                    <a:pt x="1620" y="4906"/>
                  </a:cubicBezTo>
                  <a:cubicBezTo>
                    <a:pt x="1525" y="4192"/>
                    <a:pt x="1370" y="3489"/>
                    <a:pt x="1179" y="2799"/>
                  </a:cubicBezTo>
                  <a:cubicBezTo>
                    <a:pt x="977" y="2108"/>
                    <a:pt x="715" y="1442"/>
                    <a:pt x="417" y="787"/>
                  </a:cubicBezTo>
                  <a:cubicBezTo>
                    <a:pt x="298" y="525"/>
                    <a:pt x="203" y="334"/>
                    <a:pt x="132" y="203"/>
                  </a:cubicBezTo>
                  <a:cubicBezTo>
                    <a:pt x="96" y="156"/>
                    <a:pt x="60" y="96"/>
                    <a:pt x="36" y="49"/>
                  </a:cubicBezTo>
                  <a:cubicBezTo>
                    <a:pt x="25" y="1"/>
                    <a:pt x="1" y="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4"/>
            <p:cNvSpPr/>
            <p:nvPr/>
          </p:nvSpPr>
          <p:spPr>
            <a:xfrm>
              <a:off x="5980489" y="2192185"/>
              <a:ext cx="56601" cy="113423"/>
            </a:xfrm>
            <a:custGeom>
              <a:rect b="b" l="l" r="r" t="t"/>
              <a:pathLst>
                <a:path extrusionOk="0" h="5108" w="2549">
                  <a:moveTo>
                    <a:pt x="1" y="0"/>
                  </a:moveTo>
                  <a:lnTo>
                    <a:pt x="1" y="0"/>
                  </a:lnTo>
                  <a:cubicBezTo>
                    <a:pt x="37" y="60"/>
                    <a:pt x="84" y="131"/>
                    <a:pt x="120" y="191"/>
                  </a:cubicBezTo>
                  <a:cubicBezTo>
                    <a:pt x="215" y="345"/>
                    <a:pt x="322" y="512"/>
                    <a:pt x="442" y="703"/>
                  </a:cubicBezTo>
                  <a:cubicBezTo>
                    <a:pt x="715" y="1143"/>
                    <a:pt x="1084" y="1762"/>
                    <a:pt x="1442" y="2465"/>
                  </a:cubicBezTo>
                  <a:cubicBezTo>
                    <a:pt x="1787" y="3179"/>
                    <a:pt x="2061" y="3834"/>
                    <a:pt x="2251" y="4322"/>
                  </a:cubicBezTo>
                  <a:lnTo>
                    <a:pt x="2466" y="4893"/>
                  </a:lnTo>
                  <a:cubicBezTo>
                    <a:pt x="2489" y="4965"/>
                    <a:pt x="2513" y="5036"/>
                    <a:pt x="2549" y="5108"/>
                  </a:cubicBezTo>
                  <a:cubicBezTo>
                    <a:pt x="2537" y="5036"/>
                    <a:pt x="2525" y="4965"/>
                    <a:pt x="2501" y="4893"/>
                  </a:cubicBezTo>
                  <a:cubicBezTo>
                    <a:pt x="2454" y="4751"/>
                    <a:pt x="2394" y="4548"/>
                    <a:pt x="2299" y="4310"/>
                  </a:cubicBezTo>
                  <a:cubicBezTo>
                    <a:pt x="2073" y="3667"/>
                    <a:pt x="1811" y="3048"/>
                    <a:pt x="1513" y="2441"/>
                  </a:cubicBezTo>
                  <a:cubicBezTo>
                    <a:pt x="1204" y="1834"/>
                    <a:pt x="870" y="1250"/>
                    <a:pt x="489" y="679"/>
                  </a:cubicBezTo>
                  <a:cubicBezTo>
                    <a:pt x="346" y="464"/>
                    <a:pt x="227" y="286"/>
                    <a:pt x="144" y="179"/>
                  </a:cubicBezTo>
                  <a:cubicBezTo>
                    <a:pt x="96" y="107"/>
                    <a:pt x="61" y="48"/>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4"/>
            <p:cNvSpPr/>
            <p:nvPr/>
          </p:nvSpPr>
          <p:spPr>
            <a:xfrm>
              <a:off x="5986839" y="2143800"/>
              <a:ext cx="111869" cy="15344"/>
            </a:xfrm>
            <a:custGeom>
              <a:rect b="b" l="l" r="r" t="t"/>
              <a:pathLst>
                <a:path extrusionOk="0" h="691" w="5038">
                  <a:moveTo>
                    <a:pt x="1" y="0"/>
                  </a:moveTo>
                  <a:cubicBezTo>
                    <a:pt x="60" y="24"/>
                    <a:pt x="132" y="24"/>
                    <a:pt x="203" y="36"/>
                  </a:cubicBezTo>
                  <a:lnTo>
                    <a:pt x="739" y="84"/>
                  </a:lnTo>
                  <a:cubicBezTo>
                    <a:pt x="1203" y="131"/>
                    <a:pt x="1834" y="191"/>
                    <a:pt x="2525" y="286"/>
                  </a:cubicBezTo>
                  <a:cubicBezTo>
                    <a:pt x="3215" y="381"/>
                    <a:pt x="3846" y="488"/>
                    <a:pt x="4299" y="572"/>
                  </a:cubicBezTo>
                  <a:lnTo>
                    <a:pt x="4835" y="667"/>
                  </a:lnTo>
                  <a:cubicBezTo>
                    <a:pt x="4906" y="679"/>
                    <a:pt x="4966" y="691"/>
                    <a:pt x="5037" y="691"/>
                  </a:cubicBezTo>
                  <a:cubicBezTo>
                    <a:pt x="4978" y="667"/>
                    <a:pt x="4906" y="655"/>
                    <a:pt x="4847" y="643"/>
                  </a:cubicBezTo>
                  <a:cubicBezTo>
                    <a:pt x="4716" y="607"/>
                    <a:pt x="4537" y="572"/>
                    <a:pt x="4311" y="524"/>
                  </a:cubicBezTo>
                  <a:cubicBezTo>
                    <a:pt x="3858" y="429"/>
                    <a:pt x="3239" y="322"/>
                    <a:pt x="2537" y="226"/>
                  </a:cubicBezTo>
                  <a:cubicBezTo>
                    <a:pt x="1834" y="131"/>
                    <a:pt x="1203" y="72"/>
                    <a:pt x="751" y="36"/>
                  </a:cubicBezTo>
                  <a:cubicBezTo>
                    <a:pt x="525" y="0"/>
                    <a:pt x="322" y="0"/>
                    <a:pt x="2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4"/>
            <p:cNvSpPr/>
            <p:nvPr/>
          </p:nvSpPr>
          <p:spPr>
            <a:xfrm>
              <a:off x="5993456" y="2060731"/>
              <a:ext cx="88065" cy="15677"/>
            </a:xfrm>
            <a:custGeom>
              <a:rect b="b" l="l" r="r" t="t"/>
              <a:pathLst>
                <a:path extrusionOk="0" h="706" w="3966">
                  <a:moveTo>
                    <a:pt x="3196" y="0"/>
                  </a:moveTo>
                  <a:cubicBezTo>
                    <a:pt x="2773" y="0"/>
                    <a:pt x="2357" y="36"/>
                    <a:pt x="1941" y="98"/>
                  </a:cubicBezTo>
                  <a:cubicBezTo>
                    <a:pt x="1465" y="181"/>
                    <a:pt x="1001" y="300"/>
                    <a:pt x="548" y="467"/>
                  </a:cubicBezTo>
                  <a:cubicBezTo>
                    <a:pt x="369" y="538"/>
                    <a:pt x="239" y="586"/>
                    <a:pt x="143" y="634"/>
                  </a:cubicBezTo>
                  <a:cubicBezTo>
                    <a:pt x="96" y="657"/>
                    <a:pt x="48" y="681"/>
                    <a:pt x="0" y="705"/>
                  </a:cubicBezTo>
                  <a:cubicBezTo>
                    <a:pt x="48" y="693"/>
                    <a:pt x="108" y="681"/>
                    <a:pt x="155" y="657"/>
                  </a:cubicBezTo>
                  <a:lnTo>
                    <a:pt x="560" y="515"/>
                  </a:lnTo>
                  <a:cubicBezTo>
                    <a:pt x="1012" y="360"/>
                    <a:pt x="1477" y="253"/>
                    <a:pt x="1941" y="169"/>
                  </a:cubicBezTo>
                  <a:cubicBezTo>
                    <a:pt x="2417" y="86"/>
                    <a:pt x="2894" y="50"/>
                    <a:pt x="3370" y="50"/>
                  </a:cubicBezTo>
                  <a:lnTo>
                    <a:pt x="3965" y="50"/>
                  </a:lnTo>
                  <a:cubicBezTo>
                    <a:pt x="3918" y="26"/>
                    <a:pt x="3870" y="26"/>
                    <a:pt x="3810" y="26"/>
                  </a:cubicBezTo>
                  <a:cubicBezTo>
                    <a:pt x="3668" y="3"/>
                    <a:pt x="3525" y="3"/>
                    <a:pt x="3382" y="3"/>
                  </a:cubicBezTo>
                  <a:cubicBezTo>
                    <a:pt x="3320" y="1"/>
                    <a:pt x="3258" y="0"/>
                    <a:pt x="31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4"/>
            <p:cNvSpPr/>
            <p:nvPr/>
          </p:nvSpPr>
          <p:spPr>
            <a:xfrm>
              <a:off x="5359481" y="2569714"/>
              <a:ext cx="157855" cy="35706"/>
            </a:xfrm>
            <a:custGeom>
              <a:rect b="b" l="l" r="r" t="t"/>
              <a:pathLst>
                <a:path extrusionOk="0" h="1608" w="7109">
                  <a:moveTo>
                    <a:pt x="7108" y="0"/>
                  </a:moveTo>
                  <a:cubicBezTo>
                    <a:pt x="7108" y="0"/>
                    <a:pt x="5489" y="334"/>
                    <a:pt x="3536" y="774"/>
                  </a:cubicBezTo>
                  <a:cubicBezTo>
                    <a:pt x="1596" y="1215"/>
                    <a:pt x="0" y="1607"/>
                    <a:pt x="0" y="1607"/>
                  </a:cubicBezTo>
                  <a:cubicBezTo>
                    <a:pt x="12" y="1607"/>
                    <a:pt x="1631" y="1274"/>
                    <a:pt x="3572" y="834"/>
                  </a:cubicBezTo>
                  <a:cubicBezTo>
                    <a:pt x="5525" y="393"/>
                    <a:pt x="7108" y="24"/>
                    <a:pt x="71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4"/>
            <p:cNvSpPr/>
            <p:nvPr/>
          </p:nvSpPr>
          <p:spPr>
            <a:xfrm>
              <a:off x="5517581" y="2584414"/>
              <a:ext cx="49717" cy="3397"/>
            </a:xfrm>
            <a:custGeom>
              <a:rect b="b" l="l" r="r" t="t"/>
              <a:pathLst>
                <a:path extrusionOk="0" h="153" w="2239">
                  <a:moveTo>
                    <a:pt x="279" y="0"/>
                  </a:moveTo>
                  <a:cubicBezTo>
                    <a:pt x="185" y="0"/>
                    <a:pt x="92" y="2"/>
                    <a:pt x="0" y="5"/>
                  </a:cubicBezTo>
                  <a:cubicBezTo>
                    <a:pt x="369" y="64"/>
                    <a:pt x="738" y="100"/>
                    <a:pt x="1119" y="112"/>
                  </a:cubicBezTo>
                  <a:cubicBezTo>
                    <a:pt x="1396" y="139"/>
                    <a:pt x="1680" y="152"/>
                    <a:pt x="1960" y="152"/>
                  </a:cubicBezTo>
                  <a:cubicBezTo>
                    <a:pt x="2053" y="152"/>
                    <a:pt x="2146" y="151"/>
                    <a:pt x="2239" y="148"/>
                  </a:cubicBezTo>
                  <a:cubicBezTo>
                    <a:pt x="1869" y="88"/>
                    <a:pt x="1500" y="52"/>
                    <a:pt x="1119" y="41"/>
                  </a:cubicBezTo>
                  <a:cubicBezTo>
                    <a:pt x="842" y="14"/>
                    <a:pt x="559" y="0"/>
                    <a:pt x="27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4"/>
            <p:cNvSpPr/>
            <p:nvPr/>
          </p:nvSpPr>
          <p:spPr>
            <a:xfrm>
              <a:off x="5614595" y="2499901"/>
              <a:ext cx="182969" cy="47119"/>
            </a:xfrm>
            <a:custGeom>
              <a:rect b="b" l="l" r="r" t="t"/>
              <a:pathLst>
                <a:path extrusionOk="0" h="2122" w="8240">
                  <a:moveTo>
                    <a:pt x="8236" y="0"/>
                  </a:moveTo>
                  <a:cubicBezTo>
                    <a:pt x="8137" y="0"/>
                    <a:pt x="6326" y="456"/>
                    <a:pt x="4108" y="1025"/>
                  </a:cubicBezTo>
                  <a:cubicBezTo>
                    <a:pt x="1834" y="1620"/>
                    <a:pt x="1" y="2108"/>
                    <a:pt x="1" y="2120"/>
                  </a:cubicBezTo>
                  <a:cubicBezTo>
                    <a:pt x="1" y="2121"/>
                    <a:pt x="2" y="2121"/>
                    <a:pt x="4" y="2121"/>
                  </a:cubicBezTo>
                  <a:cubicBezTo>
                    <a:pt x="92" y="2121"/>
                    <a:pt x="1914" y="1665"/>
                    <a:pt x="4132" y="1096"/>
                  </a:cubicBezTo>
                  <a:cubicBezTo>
                    <a:pt x="6394" y="501"/>
                    <a:pt x="8240" y="1"/>
                    <a:pt x="8240" y="1"/>
                  </a:cubicBezTo>
                  <a:cubicBezTo>
                    <a:pt x="8240" y="0"/>
                    <a:pt x="8238" y="0"/>
                    <a:pt x="82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4"/>
            <p:cNvSpPr/>
            <p:nvPr/>
          </p:nvSpPr>
          <p:spPr>
            <a:xfrm>
              <a:off x="5363434" y="2688666"/>
              <a:ext cx="92040" cy="16698"/>
            </a:xfrm>
            <a:custGeom>
              <a:rect b="b" l="l" r="r" t="t"/>
              <a:pathLst>
                <a:path extrusionOk="0" h="752" w="4145">
                  <a:moveTo>
                    <a:pt x="4141" y="0"/>
                  </a:moveTo>
                  <a:cubicBezTo>
                    <a:pt x="4081" y="0"/>
                    <a:pt x="3177" y="163"/>
                    <a:pt x="2072" y="358"/>
                  </a:cubicBezTo>
                  <a:cubicBezTo>
                    <a:pt x="918" y="561"/>
                    <a:pt x="1" y="751"/>
                    <a:pt x="1" y="751"/>
                  </a:cubicBezTo>
                  <a:cubicBezTo>
                    <a:pt x="1" y="751"/>
                    <a:pt x="941" y="608"/>
                    <a:pt x="2084" y="406"/>
                  </a:cubicBezTo>
                  <a:cubicBezTo>
                    <a:pt x="3227" y="203"/>
                    <a:pt x="4144" y="25"/>
                    <a:pt x="4144" y="1"/>
                  </a:cubicBezTo>
                  <a:cubicBezTo>
                    <a:pt x="4144" y="1"/>
                    <a:pt x="4143" y="0"/>
                    <a:pt x="414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4"/>
            <p:cNvSpPr/>
            <p:nvPr/>
          </p:nvSpPr>
          <p:spPr>
            <a:xfrm>
              <a:off x="5490868" y="2633953"/>
              <a:ext cx="208083" cy="33085"/>
            </a:xfrm>
            <a:custGeom>
              <a:rect b="b" l="l" r="r" t="t"/>
              <a:pathLst>
                <a:path extrusionOk="0" h="1490" w="9371">
                  <a:moveTo>
                    <a:pt x="9371" y="0"/>
                  </a:moveTo>
                  <a:cubicBezTo>
                    <a:pt x="9371" y="0"/>
                    <a:pt x="7263" y="298"/>
                    <a:pt x="4680" y="715"/>
                  </a:cubicBezTo>
                  <a:cubicBezTo>
                    <a:pt x="2096" y="1131"/>
                    <a:pt x="1" y="1477"/>
                    <a:pt x="1" y="1489"/>
                  </a:cubicBezTo>
                  <a:cubicBezTo>
                    <a:pt x="1" y="1489"/>
                    <a:pt x="3" y="1490"/>
                    <a:pt x="8" y="1490"/>
                  </a:cubicBezTo>
                  <a:cubicBezTo>
                    <a:pt x="148" y="1490"/>
                    <a:pt x="2198" y="1176"/>
                    <a:pt x="4692" y="774"/>
                  </a:cubicBezTo>
                  <a:cubicBezTo>
                    <a:pt x="7275" y="369"/>
                    <a:pt x="9371" y="12"/>
                    <a:pt x="937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4"/>
            <p:cNvSpPr/>
            <p:nvPr/>
          </p:nvSpPr>
          <p:spPr>
            <a:xfrm>
              <a:off x="5698419" y="2640881"/>
              <a:ext cx="80649" cy="10214"/>
            </a:xfrm>
            <a:custGeom>
              <a:rect b="b" l="l" r="r" t="t"/>
              <a:pathLst>
                <a:path extrusionOk="0" h="460" w="3632">
                  <a:moveTo>
                    <a:pt x="3560" y="1"/>
                  </a:moveTo>
                  <a:cubicBezTo>
                    <a:pt x="3536" y="1"/>
                    <a:pt x="3512" y="4"/>
                    <a:pt x="3489" y="10"/>
                  </a:cubicBezTo>
                  <a:lnTo>
                    <a:pt x="3096" y="10"/>
                  </a:lnTo>
                  <a:cubicBezTo>
                    <a:pt x="2774" y="22"/>
                    <a:pt x="2322" y="57"/>
                    <a:pt x="1810" y="117"/>
                  </a:cubicBezTo>
                  <a:cubicBezTo>
                    <a:pt x="1298" y="188"/>
                    <a:pt x="845" y="260"/>
                    <a:pt x="524" y="331"/>
                  </a:cubicBezTo>
                  <a:cubicBezTo>
                    <a:pt x="357" y="355"/>
                    <a:pt x="226" y="391"/>
                    <a:pt x="143" y="415"/>
                  </a:cubicBezTo>
                  <a:lnTo>
                    <a:pt x="0" y="450"/>
                  </a:lnTo>
                  <a:cubicBezTo>
                    <a:pt x="24" y="456"/>
                    <a:pt x="48" y="459"/>
                    <a:pt x="71" y="459"/>
                  </a:cubicBezTo>
                  <a:cubicBezTo>
                    <a:pt x="95" y="459"/>
                    <a:pt x="119" y="456"/>
                    <a:pt x="143" y="450"/>
                  </a:cubicBezTo>
                  <a:lnTo>
                    <a:pt x="524" y="391"/>
                  </a:lnTo>
                  <a:cubicBezTo>
                    <a:pt x="845" y="331"/>
                    <a:pt x="1310" y="272"/>
                    <a:pt x="1810" y="200"/>
                  </a:cubicBezTo>
                  <a:cubicBezTo>
                    <a:pt x="2322" y="141"/>
                    <a:pt x="2774" y="93"/>
                    <a:pt x="3096" y="69"/>
                  </a:cubicBezTo>
                  <a:lnTo>
                    <a:pt x="3489" y="34"/>
                  </a:lnTo>
                  <a:cubicBezTo>
                    <a:pt x="3536" y="34"/>
                    <a:pt x="3584" y="22"/>
                    <a:pt x="3631" y="10"/>
                  </a:cubicBezTo>
                  <a:cubicBezTo>
                    <a:pt x="3608" y="4"/>
                    <a:pt x="3584" y="1"/>
                    <a:pt x="35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4"/>
            <p:cNvSpPr/>
            <p:nvPr/>
          </p:nvSpPr>
          <p:spPr>
            <a:xfrm>
              <a:off x="5360525" y="2777775"/>
              <a:ext cx="174265" cy="37571"/>
            </a:xfrm>
            <a:custGeom>
              <a:rect b="b" l="l" r="r" t="t"/>
              <a:pathLst>
                <a:path extrusionOk="0" h="1692" w="7848">
                  <a:moveTo>
                    <a:pt x="7847" y="0"/>
                  </a:moveTo>
                  <a:lnTo>
                    <a:pt x="7847" y="0"/>
                  </a:lnTo>
                  <a:cubicBezTo>
                    <a:pt x="7823" y="12"/>
                    <a:pt x="7799" y="24"/>
                    <a:pt x="7776" y="36"/>
                  </a:cubicBezTo>
                  <a:lnTo>
                    <a:pt x="7549" y="131"/>
                  </a:lnTo>
                  <a:cubicBezTo>
                    <a:pt x="7505" y="150"/>
                    <a:pt x="7457" y="169"/>
                    <a:pt x="7405" y="189"/>
                  </a:cubicBezTo>
                  <a:lnTo>
                    <a:pt x="7405" y="189"/>
                  </a:lnTo>
                  <a:cubicBezTo>
                    <a:pt x="7452" y="173"/>
                    <a:pt x="7497" y="158"/>
                    <a:pt x="7537" y="143"/>
                  </a:cubicBezTo>
                  <a:lnTo>
                    <a:pt x="7776" y="60"/>
                  </a:lnTo>
                  <a:lnTo>
                    <a:pt x="7847" y="0"/>
                  </a:lnTo>
                  <a:close/>
                  <a:moveTo>
                    <a:pt x="7405" y="189"/>
                  </a:moveTo>
                  <a:cubicBezTo>
                    <a:pt x="7217" y="254"/>
                    <a:pt x="6977" y="334"/>
                    <a:pt x="6692" y="429"/>
                  </a:cubicBezTo>
                  <a:cubicBezTo>
                    <a:pt x="5752" y="750"/>
                    <a:pt x="4799" y="1000"/>
                    <a:pt x="3835" y="1203"/>
                  </a:cubicBezTo>
                  <a:cubicBezTo>
                    <a:pt x="2858" y="1393"/>
                    <a:pt x="1882" y="1536"/>
                    <a:pt x="906" y="1620"/>
                  </a:cubicBezTo>
                  <a:cubicBezTo>
                    <a:pt x="683" y="1640"/>
                    <a:pt x="484" y="1661"/>
                    <a:pt x="315" y="1675"/>
                  </a:cubicBezTo>
                  <a:lnTo>
                    <a:pt x="315" y="1675"/>
                  </a:lnTo>
                  <a:cubicBezTo>
                    <a:pt x="480" y="1667"/>
                    <a:pt x="673" y="1657"/>
                    <a:pt x="894" y="1643"/>
                  </a:cubicBezTo>
                  <a:cubicBezTo>
                    <a:pt x="2882" y="1501"/>
                    <a:pt x="4823" y="1108"/>
                    <a:pt x="6704" y="453"/>
                  </a:cubicBezTo>
                  <a:cubicBezTo>
                    <a:pt x="6983" y="350"/>
                    <a:pt x="7219" y="263"/>
                    <a:pt x="7405" y="189"/>
                  </a:cubicBezTo>
                  <a:close/>
                  <a:moveTo>
                    <a:pt x="315" y="1675"/>
                  </a:moveTo>
                  <a:cubicBezTo>
                    <a:pt x="195" y="1681"/>
                    <a:pt x="91" y="1686"/>
                    <a:pt x="1" y="1691"/>
                  </a:cubicBezTo>
                  <a:cubicBezTo>
                    <a:pt x="90" y="1691"/>
                    <a:pt x="195" y="1685"/>
                    <a:pt x="315" y="1675"/>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4"/>
            <p:cNvSpPr/>
            <p:nvPr/>
          </p:nvSpPr>
          <p:spPr>
            <a:xfrm>
              <a:off x="5513873" y="2737317"/>
              <a:ext cx="264928" cy="61352"/>
            </a:xfrm>
            <a:custGeom>
              <a:rect b="b" l="l" r="r" t="t"/>
              <a:pathLst>
                <a:path extrusionOk="0" h="2763" w="11931">
                  <a:moveTo>
                    <a:pt x="11931" y="1"/>
                  </a:moveTo>
                  <a:lnTo>
                    <a:pt x="11811" y="24"/>
                  </a:lnTo>
                  <a:lnTo>
                    <a:pt x="11478" y="132"/>
                  </a:lnTo>
                  <a:lnTo>
                    <a:pt x="10216" y="513"/>
                  </a:lnTo>
                  <a:cubicBezTo>
                    <a:pt x="9144" y="822"/>
                    <a:pt x="7668" y="1227"/>
                    <a:pt x="6013" y="1620"/>
                  </a:cubicBezTo>
                  <a:cubicBezTo>
                    <a:pt x="4370" y="2001"/>
                    <a:pt x="2858" y="2287"/>
                    <a:pt x="1763" y="2477"/>
                  </a:cubicBezTo>
                  <a:lnTo>
                    <a:pt x="477" y="2680"/>
                  </a:lnTo>
                  <a:lnTo>
                    <a:pt x="120" y="2739"/>
                  </a:lnTo>
                  <a:lnTo>
                    <a:pt x="0" y="2763"/>
                  </a:lnTo>
                  <a:lnTo>
                    <a:pt x="120" y="2763"/>
                  </a:lnTo>
                  <a:lnTo>
                    <a:pt x="477" y="2715"/>
                  </a:lnTo>
                  <a:cubicBezTo>
                    <a:pt x="786" y="2680"/>
                    <a:pt x="1239" y="2620"/>
                    <a:pt x="1786" y="2525"/>
                  </a:cubicBezTo>
                  <a:cubicBezTo>
                    <a:pt x="2882" y="2358"/>
                    <a:pt x="4406" y="2084"/>
                    <a:pt x="6049" y="1691"/>
                  </a:cubicBezTo>
                  <a:cubicBezTo>
                    <a:pt x="7680" y="1310"/>
                    <a:pt x="9156" y="882"/>
                    <a:pt x="10228" y="560"/>
                  </a:cubicBezTo>
                  <a:cubicBezTo>
                    <a:pt x="10752" y="405"/>
                    <a:pt x="11180" y="263"/>
                    <a:pt x="11478" y="155"/>
                  </a:cubicBezTo>
                  <a:lnTo>
                    <a:pt x="11811" y="48"/>
                  </a:lnTo>
                  <a:cubicBezTo>
                    <a:pt x="11859" y="36"/>
                    <a:pt x="11895" y="13"/>
                    <a:pt x="119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4"/>
            <p:cNvSpPr/>
            <p:nvPr/>
          </p:nvSpPr>
          <p:spPr>
            <a:xfrm>
              <a:off x="5356040" y="2858135"/>
              <a:ext cx="312780" cy="19807"/>
            </a:xfrm>
            <a:custGeom>
              <a:rect b="b" l="l" r="r" t="t"/>
              <a:pathLst>
                <a:path extrusionOk="0" h="892" w="14086">
                  <a:moveTo>
                    <a:pt x="14086" y="1"/>
                  </a:moveTo>
                  <a:lnTo>
                    <a:pt x="13943" y="25"/>
                  </a:lnTo>
                  <a:lnTo>
                    <a:pt x="13526" y="84"/>
                  </a:lnTo>
                  <a:cubicBezTo>
                    <a:pt x="13169" y="132"/>
                    <a:pt x="12657" y="203"/>
                    <a:pt x="12014" y="287"/>
                  </a:cubicBezTo>
                  <a:cubicBezTo>
                    <a:pt x="10728" y="441"/>
                    <a:pt x="8966" y="644"/>
                    <a:pt x="6989" y="739"/>
                  </a:cubicBezTo>
                  <a:cubicBezTo>
                    <a:pt x="5502" y="802"/>
                    <a:pt x="4116" y="831"/>
                    <a:pt x="2973" y="831"/>
                  </a:cubicBezTo>
                  <a:cubicBezTo>
                    <a:pt x="2606" y="831"/>
                    <a:pt x="2265" y="828"/>
                    <a:pt x="1953" y="822"/>
                  </a:cubicBezTo>
                  <a:cubicBezTo>
                    <a:pt x="1310" y="822"/>
                    <a:pt x="786" y="787"/>
                    <a:pt x="429" y="787"/>
                  </a:cubicBezTo>
                  <a:lnTo>
                    <a:pt x="0" y="787"/>
                  </a:lnTo>
                  <a:lnTo>
                    <a:pt x="429" y="810"/>
                  </a:lnTo>
                  <a:cubicBezTo>
                    <a:pt x="786" y="834"/>
                    <a:pt x="1310" y="858"/>
                    <a:pt x="1953" y="870"/>
                  </a:cubicBezTo>
                  <a:cubicBezTo>
                    <a:pt x="2424" y="883"/>
                    <a:pt x="2961" y="891"/>
                    <a:pt x="3550" y="891"/>
                  </a:cubicBezTo>
                  <a:cubicBezTo>
                    <a:pt x="4570" y="891"/>
                    <a:pt x="5744" y="866"/>
                    <a:pt x="6989" y="799"/>
                  </a:cubicBezTo>
                  <a:cubicBezTo>
                    <a:pt x="8966" y="691"/>
                    <a:pt x="10728" y="501"/>
                    <a:pt x="12014" y="322"/>
                  </a:cubicBezTo>
                  <a:cubicBezTo>
                    <a:pt x="12657" y="239"/>
                    <a:pt x="13169" y="168"/>
                    <a:pt x="13526" y="108"/>
                  </a:cubicBezTo>
                  <a:lnTo>
                    <a:pt x="13943" y="37"/>
                  </a:lnTo>
                  <a:lnTo>
                    <a:pt x="1408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4"/>
            <p:cNvSpPr/>
            <p:nvPr/>
          </p:nvSpPr>
          <p:spPr>
            <a:xfrm>
              <a:off x="5683075" y="2840060"/>
              <a:ext cx="99945" cy="3309"/>
            </a:xfrm>
            <a:custGeom>
              <a:rect b="b" l="l" r="r" t="t"/>
              <a:pathLst>
                <a:path extrusionOk="0" h="149" w="4501">
                  <a:moveTo>
                    <a:pt x="2802" y="0"/>
                  </a:moveTo>
                  <a:cubicBezTo>
                    <a:pt x="2631" y="0"/>
                    <a:pt x="2451" y="2"/>
                    <a:pt x="2263" y="5"/>
                  </a:cubicBezTo>
                  <a:cubicBezTo>
                    <a:pt x="1620" y="17"/>
                    <a:pt x="1060" y="41"/>
                    <a:pt x="655" y="77"/>
                  </a:cubicBezTo>
                  <a:lnTo>
                    <a:pt x="179" y="124"/>
                  </a:lnTo>
                  <a:cubicBezTo>
                    <a:pt x="120" y="124"/>
                    <a:pt x="60" y="136"/>
                    <a:pt x="0" y="148"/>
                  </a:cubicBezTo>
                  <a:lnTo>
                    <a:pt x="179" y="148"/>
                  </a:lnTo>
                  <a:lnTo>
                    <a:pt x="655" y="124"/>
                  </a:lnTo>
                  <a:cubicBezTo>
                    <a:pt x="1072" y="100"/>
                    <a:pt x="1620" y="65"/>
                    <a:pt x="2251" y="65"/>
                  </a:cubicBezTo>
                  <a:lnTo>
                    <a:pt x="4322" y="65"/>
                  </a:lnTo>
                  <a:cubicBezTo>
                    <a:pt x="4352" y="71"/>
                    <a:pt x="4382" y="74"/>
                    <a:pt x="4412" y="74"/>
                  </a:cubicBezTo>
                  <a:cubicBezTo>
                    <a:pt x="4441" y="74"/>
                    <a:pt x="4471" y="71"/>
                    <a:pt x="4501" y="65"/>
                  </a:cubicBezTo>
                  <a:lnTo>
                    <a:pt x="4358" y="53"/>
                  </a:lnTo>
                  <a:lnTo>
                    <a:pt x="3870" y="17"/>
                  </a:lnTo>
                  <a:cubicBezTo>
                    <a:pt x="3575" y="9"/>
                    <a:pt x="3215" y="0"/>
                    <a:pt x="28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4"/>
            <p:cNvSpPr/>
            <p:nvPr/>
          </p:nvSpPr>
          <p:spPr>
            <a:xfrm>
              <a:off x="5242883" y="2556480"/>
              <a:ext cx="114245" cy="20673"/>
            </a:xfrm>
            <a:custGeom>
              <a:rect b="b" l="l" r="r" t="t"/>
              <a:pathLst>
                <a:path extrusionOk="0" h="931" w="5145">
                  <a:moveTo>
                    <a:pt x="5140" y="0"/>
                  </a:moveTo>
                  <a:cubicBezTo>
                    <a:pt x="5064" y="0"/>
                    <a:pt x="3947" y="187"/>
                    <a:pt x="2572" y="429"/>
                  </a:cubicBezTo>
                  <a:cubicBezTo>
                    <a:pt x="1144" y="691"/>
                    <a:pt x="1" y="906"/>
                    <a:pt x="1" y="930"/>
                  </a:cubicBezTo>
                  <a:cubicBezTo>
                    <a:pt x="1" y="930"/>
                    <a:pt x="2" y="930"/>
                    <a:pt x="4" y="930"/>
                  </a:cubicBezTo>
                  <a:cubicBezTo>
                    <a:pt x="69" y="930"/>
                    <a:pt x="1186" y="743"/>
                    <a:pt x="2572" y="501"/>
                  </a:cubicBezTo>
                  <a:cubicBezTo>
                    <a:pt x="3989" y="239"/>
                    <a:pt x="5144" y="25"/>
                    <a:pt x="5144" y="1"/>
                  </a:cubicBezTo>
                  <a:cubicBezTo>
                    <a:pt x="5144" y="0"/>
                    <a:pt x="5142" y="0"/>
                    <a:pt x="51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4"/>
            <p:cNvSpPr/>
            <p:nvPr/>
          </p:nvSpPr>
          <p:spPr>
            <a:xfrm>
              <a:off x="5246591" y="2668504"/>
              <a:ext cx="106562" cy="10503"/>
            </a:xfrm>
            <a:custGeom>
              <a:rect b="b" l="l" r="r" t="t"/>
              <a:pathLst>
                <a:path extrusionOk="0" h="473" w="4799">
                  <a:moveTo>
                    <a:pt x="4765" y="0"/>
                  </a:moveTo>
                  <a:cubicBezTo>
                    <a:pt x="4573" y="0"/>
                    <a:pt x="3589" y="89"/>
                    <a:pt x="2393" y="206"/>
                  </a:cubicBezTo>
                  <a:cubicBezTo>
                    <a:pt x="1072" y="326"/>
                    <a:pt x="0" y="445"/>
                    <a:pt x="0" y="468"/>
                  </a:cubicBezTo>
                  <a:cubicBezTo>
                    <a:pt x="0" y="471"/>
                    <a:pt x="12" y="472"/>
                    <a:pt x="34" y="472"/>
                  </a:cubicBezTo>
                  <a:cubicBezTo>
                    <a:pt x="228" y="472"/>
                    <a:pt x="1221" y="383"/>
                    <a:pt x="2405" y="266"/>
                  </a:cubicBezTo>
                  <a:cubicBezTo>
                    <a:pt x="3727" y="147"/>
                    <a:pt x="4798" y="16"/>
                    <a:pt x="4798" y="4"/>
                  </a:cubicBezTo>
                  <a:cubicBezTo>
                    <a:pt x="4798" y="2"/>
                    <a:pt x="4787" y="0"/>
                    <a:pt x="47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4"/>
            <p:cNvSpPr/>
            <p:nvPr/>
          </p:nvSpPr>
          <p:spPr>
            <a:xfrm>
              <a:off x="5252409" y="2758368"/>
              <a:ext cx="110514" cy="3775"/>
            </a:xfrm>
            <a:custGeom>
              <a:rect b="b" l="l" r="r" t="t"/>
              <a:pathLst>
                <a:path extrusionOk="0" h="170" w="4977">
                  <a:moveTo>
                    <a:pt x="4801" y="1"/>
                  </a:moveTo>
                  <a:cubicBezTo>
                    <a:pt x="4435" y="1"/>
                    <a:pt x="3535" y="16"/>
                    <a:pt x="2489" y="53"/>
                  </a:cubicBezTo>
                  <a:cubicBezTo>
                    <a:pt x="1107" y="89"/>
                    <a:pt x="0" y="136"/>
                    <a:pt x="0" y="160"/>
                  </a:cubicBezTo>
                  <a:cubicBezTo>
                    <a:pt x="0" y="167"/>
                    <a:pt x="87" y="170"/>
                    <a:pt x="241" y="170"/>
                  </a:cubicBezTo>
                  <a:cubicBezTo>
                    <a:pt x="640" y="170"/>
                    <a:pt x="1493" y="150"/>
                    <a:pt x="2489" y="124"/>
                  </a:cubicBezTo>
                  <a:cubicBezTo>
                    <a:pt x="3858" y="77"/>
                    <a:pt x="4977" y="29"/>
                    <a:pt x="4977" y="5"/>
                  </a:cubicBezTo>
                  <a:cubicBezTo>
                    <a:pt x="4977" y="2"/>
                    <a:pt x="4915" y="1"/>
                    <a:pt x="48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4"/>
            <p:cNvSpPr/>
            <p:nvPr/>
          </p:nvSpPr>
          <p:spPr>
            <a:xfrm>
              <a:off x="5242883" y="2844390"/>
              <a:ext cx="99168" cy="25136"/>
            </a:xfrm>
            <a:custGeom>
              <a:rect b="b" l="l" r="r" t="t"/>
              <a:pathLst>
                <a:path extrusionOk="0" h="1132" w="4466">
                  <a:moveTo>
                    <a:pt x="1" y="1"/>
                  </a:moveTo>
                  <a:lnTo>
                    <a:pt x="1" y="1"/>
                  </a:lnTo>
                  <a:cubicBezTo>
                    <a:pt x="48" y="36"/>
                    <a:pt x="96" y="60"/>
                    <a:pt x="155" y="84"/>
                  </a:cubicBezTo>
                  <a:cubicBezTo>
                    <a:pt x="262" y="144"/>
                    <a:pt x="417" y="215"/>
                    <a:pt x="608" y="298"/>
                  </a:cubicBezTo>
                  <a:cubicBezTo>
                    <a:pt x="1620" y="727"/>
                    <a:pt x="2691" y="1001"/>
                    <a:pt x="3787" y="1096"/>
                  </a:cubicBezTo>
                  <a:cubicBezTo>
                    <a:pt x="4001" y="1132"/>
                    <a:pt x="4168" y="1132"/>
                    <a:pt x="4287" y="1132"/>
                  </a:cubicBezTo>
                  <a:lnTo>
                    <a:pt x="4465" y="1132"/>
                  </a:lnTo>
                  <a:cubicBezTo>
                    <a:pt x="4406" y="1120"/>
                    <a:pt x="4334" y="1108"/>
                    <a:pt x="4275" y="1108"/>
                  </a:cubicBezTo>
                  <a:lnTo>
                    <a:pt x="3787" y="1060"/>
                  </a:lnTo>
                  <a:cubicBezTo>
                    <a:pt x="3239" y="989"/>
                    <a:pt x="2703" y="894"/>
                    <a:pt x="2179" y="763"/>
                  </a:cubicBezTo>
                  <a:cubicBezTo>
                    <a:pt x="1656" y="620"/>
                    <a:pt x="1132" y="453"/>
                    <a:pt x="632" y="251"/>
                  </a:cubicBezTo>
                  <a:cubicBezTo>
                    <a:pt x="429" y="179"/>
                    <a:pt x="274" y="108"/>
                    <a:pt x="167" y="60"/>
                  </a:cubicBezTo>
                  <a:cubicBezTo>
                    <a:pt x="120" y="36"/>
                    <a:pt x="60" y="13"/>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4"/>
            <p:cNvSpPr/>
            <p:nvPr/>
          </p:nvSpPr>
          <p:spPr>
            <a:xfrm>
              <a:off x="5240774" y="2900435"/>
              <a:ext cx="107095" cy="50250"/>
            </a:xfrm>
            <a:custGeom>
              <a:rect b="b" l="l" r="r" t="t"/>
              <a:pathLst>
                <a:path extrusionOk="0" h="2263" w="4823">
                  <a:moveTo>
                    <a:pt x="4822" y="1"/>
                  </a:moveTo>
                  <a:lnTo>
                    <a:pt x="4822" y="1"/>
                  </a:lnTo>
                  <a:cubicBezTo>
                    <a:pt x="4763" y="25"/>
                    <a:pt x="4703" y="60"/>
                    <a:pt x="4644" y="96"/>
                  </a:cubicBezTo>
                  <a:cubicBezTo>
                    <a:pt x="4525" y="179"/>
                    <a:pt x="4370" y="287"/>
                    <a:pt x="4156" y="418"/>
                  </a:cubicBezTo>
                  <a:cubicBezTo>
                    <a:pt x="3096" y="1084"/>
                    <a:pt x="1941" y="1632"/>
                    <a:pt x="750" y="2025"/>
                  </a:cubicBezTo>
                  <a:cubicBezTo>
                    <a:pt x="524" y="2096"/>
                    <a:pt x="334" y="2156"/>
                    <a:pt x="203" y="2192"/>
                  </a:cubicBezTo>
                  <a:cubicBezTo>
                    <a:pt x="131" y="2215"/>
                    <a:pt x="60" y="2239"/>
                    <a:pt x="0" y="2263"/>
                  </a:cubicBezTo>
                  <a:cubicBezTo>
                    <a:pt x="72" y="2251"/>
                    <a:pt x="131" y="2239"/>
                    <a:pt x="203" y="2215"/>
                  </a:cubicBezTo>
                  <a:cubicBezTo>
                    <a:pt x="334" y="2192"/>
                    <a:pt x="524" y="2132"/>
                    <a:pt x="762" y="2072"/>
                  </a:cubicBezTo>
                  <a:cubicBezTo>
                    <a:pt x="1370" y="1882"/>
                    <a:pt x="1953" y="1656"/>
                    <a:pt x="2536" y="1382"/>
                  </a:cubicBezTo>
                  <a:cubicBezTo>
                    <a:pt x="3108" y="1108"/>
                    <a:pt x="3656" y="799"/>
                    <a:pt x="4179" y="453"/>
                  </a:cubicBezTo>
                  <a:cubicBezTo>
                    <a:pt x="4382" y="322"/>
                    <a:pt x="4548" y="215"/>
                    <a:pt x="4656" y="132"/>
                  </a:cubicBezTo>
                  <a:cubicBezTo>
                    <a:pt x="4715" y="84"/>
                    <a:pt x="4775" y="48"/>
                    <a:pt x="4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4"/>
            <p:cNvSpPr/>
            <p:nvPr/>
          </p:nvSpPr>
          <p:spPr>
            <a:xfrm>
              <a:off x="5419235" y="2361897"/>
              <a:ext cx="10592" cy="560254"/>
            </a:xfrm>
            <a:custGeom>
              <a:rect b="b" l="l" r="r" t="t"/>
              <a:pathLst>
                <a:path extrusionOk="0" h="25231" w="477">
                  <a:moveTo>
                    <a:pt x="0" y="1"/>
                  </a:moveTo>
                  <a:cubicBezTo>
                    <a:pt x="0" y="1"/>
                    <a:pt x="0" y="72"/>
                    <a:pt x="0" y="251"/>
                  </a:cubicBezTo>
                  <a:cubicBezTo>
                    <a:pt x="12" y="441"/>
                    <a:pt x="36" y="691"/>
                    <a:pt x="36" y="989"/>
                  </a:cubicBezTo>
                  <a:cubicBezTo>
                    <a:pt x="71" y="1644"/>
                    <a:pt x="119" y="2561"/>
                    <a:pt x="167" y="3692"/>
                  </a:cubicBezTo>
                  <a:cubicBezTo>
                    <a:pt x="262" y="5978"/>
                    <a:pt x="357" y="9133"/>
                    <a:pt x="381" y="12610"/>
                  </a:cubicBezTo>
                  <a:cubicBezTo>
                    <a:pt x="405" y="16098"/>
                    <a:pt x="357" y="19253"/>
                    <a:pt x="286" y="21527"/>
                  </a:cubicBezTo>
                  <a:cubicBezTo>
                    <a:pt x="250" y="22658"/>
                    <a:pt x="226" y="23599"/>
                    <a:pt x="202" y="24242"/>
                  </a:cubicBezTo>
                  <a:cubicBezTo>
                    <a:pt x="191" y="24540"/>
                    <a:pt x="179" y="24801"/>
                    <a:pt x="179" y="24968"/>
                  </a:cubicBezTo>
                  <a:lnTo>
                    <a:pt x="179" y="25230"/>
                  </a:lnTo>
                  <a:cubicBezTo>
                    <a:pt x="179" y="25230"/>
                    <a:pt x="191" y="25135"/>
                    <a:pt x="191" y="24980"/>
                  </a:cubicBezTo>
                  <a:lnTo>
                    <a:pt x="226" y="24254"/>
                  </a:lnTo>
                  <a:cubicBezTo>
                    <a:pt x="250" y="23611"/>
                    <a:pt x="298" y="22694"/>
                    <a:pt x="333" y="21551"/>
                  </a:cubicBezTo>
                  <a:cubicBezTo>
                    <a:pt x="405" y="19265"/>
                    <a:pt x="476" y="16110"/>
                    <a:pt x="441" y="12621"/>
                  </a:cubicBezTo>
                  <a:cubicBezTo>
                    <a:pt x="417" y="9145"/>
                    <a:pt x="310" y="5990"/>
                    <a:pt x="202" y="3704"/>
                  </a:cubicBezTo>
                  <a:cubicBezTo>
                    <a:pt x="155" y="2561"/>
                    <a:pt x="107" y="1644"/>
                    <a:pt x="60" y="1001"/>
                  </a:cubicBezTo>
                  <a:cubicBezTo>
                    <a:pt x="60" y="679"/>
                    <a:pt x="48" y="418"/>
                    <a:pt x="24" y="251"/>
                  </a:cubicBezTo>
                  <a:cubicBezTo>
                    <a:pt x="0" y="84"/>
                    <a:pt x="0" y="1"/>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4"/>
            <p:cNvSpPr/>
            <p:nvPr/>
          </p:nvSpPr>
          <p:spPr>
            <a:xfrm>
              <a:off x="5525775" y="2336251"/>
              <a:ext cx="24070" cy="186677"/>
            </a:xfrm>
            <a:custGeom>
              <a:rect b="b" l="l" r="r" t="t"/>
              <a:pathLst>
                <a:path extrusionOk="0" h="8407" w="1084">
                  <a:moveTo>
                    <a:pt x="24" y="1"/>
                  </a:moveTo>
                  <a:cubicBezTo>
                    <a:pt x="0" y="1"/>
                    <a:pt x="215" y="1894"/>
                    <a:pt x="512" y="4216"/>
                  </a:cubicBezTo>
                  <a:cubicBezTo>
                    <a:pt x="798" y="6526"/>
                    <a:pt x="1048" y="8407"/>
                    <a:pt x="1072" y="8407"/>
                  </a:cubicBezTo>
                  <a:cubicBezTo>
                    <a:pt x="1084" y="8407"/>
                    <a:pt x="869" y="6526"/>
                    <a:pt x="572" y="4204"/>
                  </a:cubicBezTo>
                  <a:cubicBezTo>
                    <a:pt x="286" y="1882"/>
                    <a:pt x="36" y="1"/>
                    <a:pt x="2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4"/>
            <p:cNvSpPr/>
            <p:nvPr/>
          </p:nvSpPr>
          <p:spPr>
            <a:xfrm>
              <a:off x="5529461" y="2551462"/>
              <a:ext cx="8482" cy="56068"/>
            </a:xfrm>
            <a:custGeom>
              <a:rect b="b" l="l" r="r" t="t"/>
              <a:pathLst>
                <a:path extrusionOk="0" h="2525" w="382">
                  <a:moveTo>
                    <a:pt x="13" y="1"/>
                  </a:moveTo>
                  <a:cubicBezTo>
                    <a:pt x="1" y="1"/>
                    <a:pt x="60" y="572"/>
                    <a:pt x="168" y="1263"/>
                  </a:cubicBezTo>
                  <a:cubicBezTo>
                    <a:pt x="215" y="1691"/>
                    <a:pt x="287" y="2108"/>
                    <a:pt x="382" y="2525"/>
                  </a:cubicBezTo>
                  <a:cubicBezTo>
                    <a:pt x="358" y="2096"/>
                    <a:pt x="310" y="1679"/>
                    <a:pt x="227" y="1251"/>
                  </a:cubicBezTo>
                  <a:cubicBezTo>
                    <a:pt x="180" y="834"/>
                    <a:pt x="108" y="417"/>
                    <a:pt x="1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4"/>
            <p:cNvSpPr/>
            <p:nvPr/>
          </p:nvSpPr>
          <p:spPr>
            <a:xfrm>
              <a:off x="5565433" y="2599846"/>
              <a:ext cx="2132" cy="161297"/>
            </a:xfrm>
            <a:custGeom>
              <a:rect b="b" l="l" r="r" t="t"/>
              <a:pathLst>
                <a:path extrusionOk="0" h="7264" w="96">
                  <a:moveTo>
                    <a:pt x="12" y="0"/>
                  </a:moveTo>
                  <a:cubicBezTo>
                    <a:pt x="0" y="0"/>
                    <a:pt x="0" y="1632"/>
                    <a:pt x="12" y="3632"/>
                  </a:cubicBezTo>
                  <a:cubicBezTo>
                    <a:pt x="36" y="5632"/>
                    <a:pt x="60" y="7263"/>
                    <a:pt x="84" y="7263"/>
                  </a:cubicBezTo>
                  <a:cubicBezTo>
                    <a:pt x="95" y="7263"/>
                    <a:pt x="95" y="5644"/>
                    <a:pt x="84" y="3632"/>
                  </a:cubicBezTo>
                  <a:cubicBezTo>
                    <a:pt x="60" y="1632"/>
                    <a:pt x="36" y="0"/>
                    <a:pt x="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4"/>
            <p:cNvSpPr/>
            <p:nvPr/>
          </p:nvSpPr>
          <p:spPr>
            <a:xfrm>
              <a:off x="5544538" y="2773800"/>
              <a:ext cx="20917" cy="145953"/>
            </a:xfrm>
            <a:custGeom>
              <a:rect b="b" l="l" r="r" t="t"/>
              <a:pathLst>
                <a:path extrusionOk="0" h="6573" w="942">
                  <a:moveTo>
                    <a:pt x="24" y="1"/>
                  </a:moveTo>
                  <a:cubicBezTo>
                    <a:pt x="1" y="13"/>
                    <a:pt x="191" y="1477"/>
                    <a:pt x="441" y="3299"/>
                  </a:cubicBezTo>
                  <a:cubicBezTo>
                    <a:pt x="691" y="5109"/>
                    <a:pt x="905" y="6573"/>
                    <a:pt x="917" y="6573"/>
                  </a:cubicBezTo>
                  <a:cubicBezTo>
                    <a:pt x="941" y="6561"/>
                    <a:pt x="751" y="5097"/>
                    <a:pt x="501" y="3287"/>
                  </a:cubicBezTo>
                  <a:cubicBezTo>
                    <a:pt x="263" y="1477"/>
                    <a:pt x="48" y="1"/>
                    <a:pt x="2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4"/>
            <p:cNvSpPr/>
            <p:nvPr/>
          </p:nvSpPr>
          <p:spPr>
            <a:xfrm>
              <a:off x="5658228" y="2313268"/>
              <a:ext cx="47874" cy="299279"/>
            </a:xfrm>
            <a:custGeom>
              <a:rect b="b" l="l" r="r" t="t"/>
              <a:pathLst>
                <a:path extrusionOk="0" h="13478" w="2156">
                  <a:moveTo>
                    <a:pt x="12" y="0"/>
                  </a:moveTo>
                  <a:cubicBezTo>
                    <a:pt x="0" y="0"/>
                    <a:pt x="465" y="3036"/>
                    <a:pt x="1048" y="6751"/>
                  </a:cubicBezTo>
                  <a:cubicBezTo>
                    <a:pt x="1643" y="10466"/>
                    <a:pt x="2131" y="13478"/>
                    <a:pt x="2155" y="13478"/>
                  </a:cubicBezTo>
                  <a:cubicBezTo>
                    <a:pt x="2155" y="13478"/>
                    <a:pt x="1703" y="10442"/>
                    <a:pt x="1119" y="6727"/>
                  </a:cubicBezTo>
                  <a:cubicBezTo>
                    <a:pt x="524" y="3012"/>
                    <a:pt x="36" y="0"/>
                    <a:pt x="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4"/>
            <p:cNvSpPr/>
            <p:nvPr/>
          </p:nvSpPr>
          <p:spPr>
            <a:xfrm>
              <a:off x="5672772" y="2674144"/>
              <a:ext cx="15877" cy="132986"/>
            </a:xfrm>
            <a:custGeom>
              <a:rect b="b" l="l" r="r" t="t"/>
              <a:pathLst>
                <a:path extrusionOk="0" h="5989" w="715">
                  <a:moveTo>
                    <a:pt x="0" y="0"/>
                  </a:moveTo>
                  <a:cubicBezTo>
                    <a:pt x="0" y="1"/>
                    <a:pt x="131" y="1346"/>
                    <a:pt x="322" y="3000"/>
                  </a:cubicBezTo>
                  <a:cubicBezTo>
                    <a:pt x="512" y="4655"/>
                    <a:pt x="679" y="5989"/>
                    <a:pt x="703" y="5989"/>
                  </a:cubicBezTo>
                  <a:cubicBezTo>
                    <a:pt x="714" y="5989"/>
                    <a:pt x="572" y="4644"/>
                    <a:pt x="381" y="2989"/>
                  </a:cubicBezTo>
                  <a:cubicBezTo>
                    <a:pt x="191" y="1334"/>
                    <a:pt x="0" y="1"/>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4"/>
            <p:cNvSpPr/>
            <p:nvPr/>
          </p:nvSpPr>
          <p:spPr>
            <a:xfrm>
              <a:off x="5773494" y="2226536"/>
              <a:ext cx="230288" cy="83291"/>
            </a:xfrm>
            <a:custGeom>
              <a:rect b="b" l="l" r="r" t="t"/>
              <a:pathLst>
                <a:path extrusionOk="0" h="3751" w="10371">
                  <a:moveTo>
                    <a:pt x="10371" y="1"/>
                  </a:moveTo>
                  <a:lnTo>
                    <a:pt x="10264" y="84"/>
                  </a:lnTo>
                  <a:lnTo>
                    <a:pt x="10002" y="287"/>
                  </a:lnTo>
                  <a:cubicBezTo>
                    <a:pt x="9787" y="465"/>
                    <a:pt x="9454" y="715"/>
                    <a:pt x="9037" y="1001"/>
                  </a:cubicBezTo>
                  <a:cubicBezTo>
                    <a:pt x="8549" y="1334"/>
                    <a:pt x="8037" y="1632"/>
                    <a:pt x="7501" y="1918"/>
                  </a:cubicBezTo>
                  <a:cubicBezTo>
                    <a:pt x="6858" y="2251"/>
                    <a:pt x="6192" y="2549"/>
                    <a:pt x="5501" y="2799"/>
                  </a:cubicBezTo>
                  <a:cubicBezTo>
                    <a:pt x="4822" y="3037"/>
                    <a:pt x="4120" y="3239"/>
                    <a:pt x="3406" y="3394"/>
                  </a:cubicBezTo>
                  <a:cubicBezTo>
                    <a:pt x="2822" y="3525"/>
                    <a:pt x="2227" y="3608"/>
                    <a:pt x="1632" y="3668"/>
                  </a:cubicBezTo>
                  <a:cubicBezTo>
                    <a:pt x="1131" y="3716"/>
                    <a:pt x="715" y="3739"/>
                    <a:pt x="429" y="3739"/>
                  </a:cubicBezTo>
                  <a:lnTo>
                    <a:pt x="0" y="3739"/>
                  </a:lnTo>
                  <a:cubicBezTo>
                    <a:pt x="174" y="3747"/>
                    <a:pt x="347" y="3751"/>
                    <a:pt x="521" y="3751"/>
                  </a:cubicBezTo>
                  <a:cubicBezTo>
                    <a:pt x="895" y="3751"/>
                    <a:pt x="1269" y="3732"/>
                    <a:pt x="1643" y="3692"/>
                  </a:cubicBezTo>
                  <a:cubicBezTo>
                    <a:pt x="2239" y="3644"/>
                    <a:pt x="2834" y="3561"/>
                    <a:pt x="3417" y="3442"/>
                  </a:cubicBezTo>
                  <a:cubicBezTo>
                    <a:pt x="4144" y="3287"/>
                    <a:pt x="4846" y="3085"/>
                    <a:pt x="5537" y="2846"/>
                  </a:cubicBezTo>
                  <a:cubicBezTo>
                    <a:pt x="6227" y="2596"/>
                    <a:pt x="6894" y="2299"/>
                    <a:pt x="7537" y="1953"/>
                  </a:cubicBezTo>
                  <a:cubicBezTo>
                    <a:pt x="8073" y="1680"/>
                    <a:pt x="8585" y="1358"/>
                    <a:pt x="9085" y="1025"/>
                  </a:cubicBezTo>
                  <a:cubicBezTo>
                    <a:pt x="9537" y="715"/>
                    <a:pt x="9966" y="370"/>
                    <a:pt x="103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4"/>
            <p:cNvSpPr/>
            <p:nvPr/>
          </p:nvSpPr>
          <p:spPr>
            <a:xfrm>
              <a:off x="6004292" y="2043589"/>
              <a:ext cx="9548" cy="182969"/>
            </a:xfrm>
            <a:custGeom>
              <a:rect b="b" l="l" r="r" t="t"/>
              <a:pathLst>
                <a:path extrusionOk="0" h="8240" w="430">
                  <a:moveTo>
                    <a:pt x="382" y="1"/>
                  </a:moveTo>
                  <a:lnTo>
                    <a:pt x="382" y="251"/>
                  </a:lnTo>
                  <a:lnTo>
                    <a:pt x="382" y="1144"/>
                  </a:lnTo>
                  <a:cubicBezTo>
                    <a:pt x="382" y="1894"/>
                    <a:pt x="382" y="2942"/>
                    <a:pt x="322" y="4085"/>
                  </a:cubicBezTo>
                  <a:cubicBezTo>
                    <a:pt x="274" y="5239"/>
                    <a:pt x="191" y="6275"/>
                    <a:pt x="120" y="7025"/>
                  </a:cubicBezTo>
                  <a:cubicBezTo>
                    <a:pt x="84" y="7371"/>
                    <a:pt x="48" y="7668"/>
                    <a:pt x="24" y="7918"/>
                  </a:cubicBezTo>
                  <a:cubicBezTo>
                    <a:pt x="12" y="8002"/>
                    <a:pt x="1" y="8085"/>
                    <a:pt x="1" y="8157"/>
                  </a:cubicBezTo>
                  <a:cubicBezTo>
                    <a:pt x="1" y="8192"/>
                    <a:pt x="1" y="8216"/>
                    <a:pt x="1" y="8240"/>
                  </a:cubicBezTo>
                  <a:cubicBezTo>
                    <a:pt x="1" y="8240"/>
                    <a:pt x="1" y="8240"/>
                    <a:pt x="12" y="8157"/>
                  </a:cubicBezTo>
                  <a:cubicBezTo>
                    <a:pt x="24" y="8085"/>
                    <a:pt x="48" y="8014"/>
                    <a:pt x="48" y="7918"/>
                  </a:cubicBezTo>
                  <a:cubicBezTo>
                    <a:pt x="84" y="7716"/>
                    <a:pt x="120" y="7406"/>
                    <a:pt x="167" y="7037"/>
                  </a:cubicBezTo>
                  <a:cubicBezTo>
                    <a:pt x="251" y="6287"/>
                    <a:pt x="358" y="5239"/>
                    <a:pt x="393" y="4096"/>
                  </a:cubicBezTo>
                  <a:cubicBezTo>
                    <a:pt x="429" y="2942"/>
                    <a:pt x="429" y="1894"/>
                    <a:pt x="429" y="1144"/>
                  </a:cubicBezTo>
                  <a:cubicBezTo>
                    <a:pt x="417" y="763"/>
                    <a:pt x="393" y="453"/>
                    <a:pt x="393" y="251"/>
                  </a:cubicBezTo>
                  <a:cubicBezTo>
                    <a:pt x="382" y="156"/>
                    <a:pt x="382" y="84"/>
                    <a:pt x="3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4"/>
            <p:cNvSpPr/>
            <p:nvPr/>
          </p:nvSpPr>
          <p:spPr>
            <a:xfrm>
              <a:off x="5827163" y="2036727"/>
              <a:ext cx="266238" cy="358766"/>
            </a:xfrm>
            <a:custGeom>
              <a:rect b="b" l="l" r="r" t="t"/>
              <a:pathLst>
                <a:path extrusionOk="0" h="16157" w="11990">
                  <a:moveTo>
                    <a:pt x="10680" y="0"/>
                  </a:moveTo>
                  <a:cubicBezTo>
                    <a:pt x="10680" y="0"/>
                    <a:pt x="10704" y="298"/>
                    <a:pt x="10823" y="857"/>
                  </a:cubicBezTo>
                  <a:cubicBezTo>
                    <a:pt x="10954" y="1417"/>
                    <a:pt x="11180" y="2215"/>
                    <a:pt x="11430" y="3215"/>
                  </a:cubicBezTo>
                  <a:cubicBezTo>
                    <a:pt x="11764" y="4370"/>
                    <a:pt x="11907" y="5572"/>
                    <a:pt x="11847" y="6775"/>
                  </a:cubicBezTo>
                  <a:cubicBezTo>
                    <a:pt x="11776" y="8251"/>
                    <a:pt x="11026" y="9632"/>
                    <a:pt x="9823" y="10501"/>
                  </a:cubicBezTo>
                  <a:cubicBezTo>
                    <a:pt x="9216" y="10954"/>
                    <a:pt x="8573" y="11371"/>
                    <a:pt x="7918" y="11752"/>
                  </a:cubicBezTo>
                  <a:cubicBezTo>
                    <a:pt x="7275" y="12133"/>
                    <a:pt x="6668" y="12490"/>
                    <a:pt x="6073" y="12835"/>
                  </a:cubicBezTo>
                  <a:cubicBezTo>
                    <a:pt x="4906" y="13514"/>
                    <a:pt x="3834" y="14097"/>
                    <a:pt x="2929" y="14597"/>
                  </a:cubicBezTo>
                  <a:cubicBezTo>
                    <a:pt x="2036" y="15085"/>
                    <a:pt x="1298" y="15466"/>
                    <a:pt x="786" y="15728"/>
                  </a:cubicBezTo>
                  <a:lnTo>
                    <a:pt x="203" y="16050"/>
                  </a:lnTo>
                  <a:lnTo>
                    <a:pt x="0" y="16157"/>
                  </a:lnTo>
                  <a:lnTo>
                    <a:pt x="203" y="16062"/>
                  </a:lnTo>
                  <a:lnTo>
                    <a:pt x="798" y="15764"/>
                  </a:lnTo>
                  <a:cubicBezTo>
                    <a:pt x="1310" y="15514"/>
                    <a:pt x="2048" y="15133"/>
                    <a:pt x="2953" y="14657"/>
                  </a:cubicBezTo>
                  <a:cubicBezTo>
                    <a:pt x="3858" y="14169"/>
                    <a:pt x="4930" y="13585"/>
                    <a:pt x="6108" y="12907"/>
                  </a:cubicBezTo>
                  <a:cubicBezTo>
                    <a:pt x="6704" y="12561"/>
                    <a:pt x="7299" y="12204"/>
                    <a:pt x="7942" y="11823"/>
                  </a:cubicBezTo>
                  <a:cubicBezTo>
                    <a:pt x="8620" y="11454"/>
                    <a:pt x="9263" y="11025"/>
                    <a:pt x="9871" y="10573"/>
                  </a:cubicBezTo>
                  <a:cubicBezTo>
                    <a:pt x="11097" y="9692"/>
                    <a:pt x="11859" y="8299"/>
                    <a:pt x="11930" y="6787"/>
                  </a:cubicBezTo>
                  <a:cubicBezTo>
                    <a:pt x="11990" y="5584"/>
                    <a:pt x="11835" y="4370"/>
                    <a:pt x="11490" y="3215"/>
                  </a:cubicBezTo>
                  <a:cubicBezTo>
                    <a:pt x="11228" y="2227"/>
                    <a:pt x="11002" y="1429"/>
                    <a:pt x="10871" y="869"/>
                  </a:cubicBezTo>
                  <a:cubicBezTo>
                    <a:pt x="10799" y="595"/>
                    <a:pt x="10752" y="381"/>
                    <a:pt x="10728" y="226"/>
                  </a:cubicBezTo>
                  <a:cubicBezTo>
                    <a:pt x="10692" y="84"/>
                    <a:pt x="10680" y="0"/>
                    <a:pt x="106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4"/>
            <p:cNvSpPr/>
            <p:nvPr/>
          </p:nvSpPr>
          <p:spPr>
            <a:xfrm>
              <a:off x="5273815" y="2364029"/>
              <a:ext cx="24337" cy="429356"/>
            </a:xfrm>
            <a:custGeom>
              <a:rect b="b" l="l" r="r" t="t"/>
              <a:pathLst>
                <a:path extrusionOk="0" h="19336" w="1096">
                  <a:moveTo>
                    <a:pt x="1096" y="0"/>
                  </a:moveTo>
                  <a:cubicBezTo>
                    <a:pt x="1084" y="143"/>
                    <a:pt x="1072" y="333"/>
                    <a:pt x="1072" y="560"/>
                  </a:cubicBezTo>
                  <a:cubicBezTo>
                    <a:pt x="1060" y="1084"/>
                    <a:pt x="1036" y="1798"/>
                    <a:pt x="1001" y="2655"/>
                  </a:cubicBezTo>
                  <a:cubicBezTo>
                    <a:pt x="929" y="4429"/>
                    <a:pt x="834" y="6882"/>
                    <a:pt x="679" y="9573"/>
                  </a:cubicBezTo>
                  <a:cubicBezTo>
                    <a:pt x="536" y="12275"/>
                    <a:pt x="358" y="14716"/>
                    <a:pt x="215" y="16478"/>
                  </a:cubicBezTo>
                  <a:lnTo>
                    <a:pt x="48" y="18562"/>
                  </a:lnTo>
                  <a:cubicBezTo>
                    <a:pt x="24" y="18812"/>
                    <a:pt x="1" y="19002"/>
                    <a:pt x="1" y="19133"/>
                  </a:cubicBezTo>
                  <a:lnTo>
                    <a:pt x="1" y="19336"/>
                  </a:lnTo>
                  <a:cubicBezTo>
                    <a:pt x="1" y="19336"/>
                    <a:pt x="12" y="19276"/>
                    <a:pt x="24" y="19133"/>
                  </a:cubicBezTo>
                  <a:cubicBezTo>
                    <a:pt x="36" y="18991"/>
                    <a:pt x="48" y="18800"/>
                    <a:pt x="84" y="18574"/>
                  </a:cubicBezTo>
                  <a:cubicBezTo>
                    <a:pt x="120" y="18050"/>
                    <a:pt x="191" y="17347"/>
                    <a:pt x="274" y="16478"/>
                  </a:cubicBezTo>
                  <a:cubicBezTo>
                    <a:pt x="441" y="14716"/>
                    <a:pt x="608" y="12275"/>
                    <a:pt x="763" y="9573"/>
                  </a:cubicBezTo>
                  <a:cubicBezTo>
                    <a:pt x="905" y="6882"/>
                    <a:pt x="1001" y="4429"/>
                    <a:pt x="1048" y="2667"/>
                  </a:cubicBezTo>
                  <a:cubicBezTo>
                    <a:pt x="1072" y="1798"/>
                    <a:pt x="1096" y="1084"/>
                    <a:pt x="1096" y="560"/>
                  </a:cubicBezTo>
                  <a:lnTo>
                    <a:pt x="109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4"/>
            <p:cNvSpPr/>
            <p:nvPr/>
          </p:nvSpPr>
          <p:spPr>
            <a:xfrm>
              <a:off x="5269596" y="2825094"/>
              <a:ext cx="23004" cy="172933"/>
            </a:xfrm>
            <a:custGeom>
              <a:rect b="b" l="l" r="r" t="t"/>
              <a:pathLst>
                <a:path extrusionOk="0" h="7788" w="1036">
                  <a:moveTo>
                    <a:pt x="36" y="1"/>
                  </a:moveTo>
                  <a:cubicBezTo>
                    <a:pt x="0" y="203"/>
                    <a:pt x="0" y="501"/>
                    <a:pt x="0" y="882"/>
                  </a:cubicBezTo>
                  <a:cubicBezTo>
                    <a:pt x="0" y="1846"/>
                    <a:pt x="48" y="2810"/>
                    <a:pt x="167" y="3775"/>
                  </a:cubicBezTo>
                  <a:cubicBezTo>
                    <a:pt x="286" y="4739"/>
                    <a:pt x="464" y="5692"/>
                    <a:pt x="703" y="6632"/>
                  </a:cubicBezTo>
                  <a:cubicBezTo>
                    <a:pt x="786" y="6989"/>
                    <a:pt x="869" y="7287"/>
                    <a:pt x="929" y="7478"/>
                  </a:cubicBezTo>
                  <a:cubicBezTo>
                    <a:pt x="953" y="7561"/>
                    <a:pt x="964" y="7656"/>
                    <a:pt x="1000" y="7716"/>
                  </a:cubicBezTo>
                  <a:cubicBezTo>
                    <a:pt x="976" y="7644"/>
                    <a:pt x="964" y="7561"/>
                    <a:pt x="941" y="7478"/>
                  </a:cubicBezTo>
                  <a:cubicBezTo>
                    <a:pt x="881" y="7275"/>
                    <a:pt x="810" y="6989"/>
                    <a:pt x="726" y="6632"/>
                  </a:cubicBezTo>
                  <a:cubicBezTo>
                    <a:pt x="500" y="5680"/>
                    <a:pt x="333" y="4727"/>
                    <a:pt x="214" y="3775"/>
                  </a:cubicBezTo>
                  <a:cubicBezTo>
                    <a:pt x="107" y="2810"/>
                    <a:pt x="36" y="1846"/>
                    <a:pt x="36" y="882"/>
                  </a:cubicBezTo>
                  <a:lnTo>
                    <a:pt x="36" y="1"/>
                  </a:lnTo>
                  <a:close/>
                  <a:moveTo>
                    <a:pt x="1000" y="7716"/>
                  </a:moveTo>
                  <a:lnTo>
                    <a:pt x="1036" y="7787"/>
                  </a:lnTo>
                  <a:cubicBezTo>
                    <a:pt x="1036" y="7787"/>
                    <a:pt x="1036" y="7763"/>
                    <a:pt x="1000" y="7716"/>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4"/>
            <p:cNvSpPr/>
            <p:nvPr/>
          </p:nvSpPr>
          <p:spPr>
            <a:xfrm>
              <a:off x="5334878" y="2489065"/>
              <a:ext cx="5840" cy="487533"/>
            </a:xfrm>
            <a:custGeom>
              <a:rect b="b" l="l" r="r" t="t"/>
              <a:pathLst>
                <a:path extrusionOk="0" h="21956" w="263">
                  <a:moveTo>
                    <a:pt x="1" y="1"/>
                  </a:moveTo>
                  <a:lnTo>
                    <a:pt x="1" y="644"/>
                  </a:lnTo>
                  <a:cubicBezTo>
                    <a:pt x="13" y="1227"/>
                    <a:pt x="25" y="2025"/>
                    <a:pt x="60" y="3013"/>
                  </a:cubicBezTo>
                  <a:cubicBezTo>
                    <a:pt x="96" y="5025"/>
                    <a:pt x="144" y="7799"/>
                    <a:pt x="168" y="10871"/>
                  </a:cubicBezTo>
                  <a:cubicBezTo>
                    <a:pt x="191" y="13931"/>
                    <a:pt x="168" y="16705"/>
                    <a:pt x="168" y="18705"/>
                  </a:cubicBezTo>
                  <a:cubicBezTo>
                    <a:pt x="144" y="19694"/>
                    <a:pt x="144" y="20503"/>
                    <a:pt x="144" y="21087"/>
                  </a:cubicBezTo>
                  <a:lnTo>
                    <a:pt x="144" y="21730"/>
                  </a:lnTo>
                  <a:lnTo>
                    <a:pt x="144" y="21956"/>
                  </a:lnTo>
                  <a:cubicBezTo>
                    <a:pt x="144" y="21956"/>
                    <a:pt x="144" y="21896"/>
                    <a:pt x="156" y="21730"/>
                  </a:cubicBezTo>
                  <a:cubicBezTo>
                    <a:pt x="168" y="21575"/>
                    <a:pt x="168" y="21360"/>
                    <a:pt x="168" y="21087"/>
                  </a:cubicBezTo>
                  <a:cubicBezTo>
                    <a:pt x="180" y="20515"/>
                    <a:pt x="215" y="19694"/>
                    <a:pt x="215" y="18717"/>
                  </a:cubicBezTo>
                  <a:cubicBezTo>
                    <a:pt x="239" y="16705"/>
                    <a:pt x="263" y="13931"/>
                    <a:pt x="239" y="10871"/>
                  </a:cubicBezTo>
                  <a:cubicBezTo>
                    <a:pt x="215" y="7799"/>
                    <a:pt x="156" y="5025"/>
                    <a:pt x="96" y="3013"/>
                  </a:cubicBezTo>
                  <a:cubicBezTo>
                    <a:pt x="72" y="2025"/>
                    <a:pt x="25" y="1227"/>
                    <a:pt x="25" y="644"/>
                  </a:cubicBezTo>
                  <a:cubicBezTo>
                    <a:pt x="1" y="382"/>
                    <a:pt x="1" y="14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4"/>
            <p:cNvSpPr/>
            <p:nvPr/>
          </p:nvSpPr>
          <p:spPr>
            <a:xfrm>
              <a:off x="5421611" y="2267526"/>
              <a:ext cx="5307" cy="89908"/>
            </a:xfrm>
            <a:custGeom>
              <a:rect b="b" l="l" r="r" t="t"/>
              <a:pathLst>
                <a:path extrusionOk="0" h="4049" w="239">
                  <a:moveTo>
                    <a:pt x="12" y="0"/>
                  </a:moveTo>
                  <a:lnTo>
                    <a:pt x="12" y="0"/>
                  </a:lnTo>
                  <a:cubicBezTo>
                    <a:pt x="0" y="0"/>
                    <a:pt x="24" y="905"/>
                    <a:pt x="84" y="2024"/>
                  </a:cubicBezTo>
                  <a:cubicBezTo>
                    <a:pt x="143" y="3144"/>
                    <a:pt x="203" y="4048"/>
                    <a:pt x="214" y="4048"/>
                  </a:cubicBezTo>
                  <a:cubicBezTo>
                    <a:pt x="238" y="4048"/>
                    <a:pt x="203" y="3144"/>
                    <a:pt x="143" y="2024"/>
                  </a:cubicBezTo>
                  <a:cubicBezTo>
                    <a:pt x="95" y="905"/>
                    <a:pt x="36" y="0"/>
                    <a:pt x="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4"/>
            <p:cNvSpPr/>
            <p:nvPr/>
          </p:nvSpPr>
          <p:spPr>
            <a:xfrm>
              <a:off x="5524442" y="2236062"/>
              <a:ext cx="8216" cy="91751"/>
            </a:xfrm>
            <a:custGeom>
              <a:rect b="b" l="l" r="r" t="t"/>
              <a:pathLst>
                <a:path extrusionOk="0" h="4132" w="370">
                  <a:moveTo>
                    <a:pt x="13" y="0"/>
                  </a:moveTo>
                  <a:cubicBezTo>
                    <a:pt x="1" y="0"/>
                    <a:pt x="48" y="929"/>
                    <a:pt x="144" y="2072"/>
                  </a:cubicBezTo>
                  <a:cubicBezTo>
                    <a:pt x="239" y="3203"/>
                    <a:pt x="334" y="4132"/>
                    <a:pt x="346" y="4132"/>
                  </a:cubicBezTo>
                  <a:cubicBezTo>
                    <a:pt x="370" y="4132"/>
                    <a:pt x="310" y="3203"/>
                    <a:pt x="215" y="2060"/>
                  </a:cubicBezTo>
                  <a:cubicBezTo>
                    <a:pt x="120" y="917"/>
                    <a:pt x="25" y="0"/>
                    <a:pt x="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4"/>
            <p:cNvSpPr/>
            <p:nvPr/>
          </p:nvSpPr>
          <p:spPr>
            <a:xfrm>
              <a:off x="5622522" y="2217543"/>
              <a:ext cx="25136" cy="84113"/>
            </a:xfrm>
            <a:custGeom>
              <a:rect b="b" l="l" r="r" t="t"/>
              <a:pathLst>
                <a:path extrusionOk="0" h="3788" w="1132">
                  <a:moveTo>
                    <a:pt x="13" y="1"/>
                  </a:moveTo>
                  <a:cubicBezTo>
                    <a:pt x="13" y="1"/>
                    <a:pt x="13" y="1"/>
                    <a:pt x="13" y="1"/>
                  </a:cubicBezTo>
                  <a:cubicBezTo>
                    <a:pt x="1" y="1"/>
                    <a:pt x="227" y="858"/>
                    <a:pt x="525" y="1906"/>
                  </a:cubicBezTo>
                  <a:cubicBezTo>
                    <a:pt x="834" y="2942"/>
                    <a:pt x="1096" y="3787"/>
                    <a:pt x="1108" y="3787"/>
                  </a:cubicBezTo>
                  <a:cubicBezTo>
                    <a:pt x="1132" y="3775"/>
                    <a:pt x="894" y="2930"/>
                    <a:pt x="596" y="1882"/>
                  </a:cubicBezTo>
                  <a:cubicBezTo>
                    <a:pt x="289" y="842"/>
                    <a:pt x="28" y="1"/>
                    <a:pt x="1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4"/>
            <p:cNvSpPr/>
            <p:nvPr/>
          </p:nvSpPr>
          <p:spPr>
            <a:xfrm>
              <a:off x="5438798" y="2196936"/>
              <a:ext cx="170268" cy="35706"/>
            </a:xfrm>
            <a:custGeom>
              <a:rect b="b" l="l" r="r" t="t"/>
              <a:pathLst>
                <a:path extrusionOk="0" h="1608" w="7668">
                  <a:moveTo>
                    <a:pt x="7596" y="0"/>
                  </a:moveTo>
                  <a:lnTo>
                    <a:pt x="7358" y="24"/>
                  </a:lnTo>
                  <a:lnTo>
                    <a:pt x="6537" y="155"/>
                  </a:lnTo>
                  <a:cubicBezTo>
                    <a:pt x="5834" y="262"/>
                    <a:pt x="4870" y="429"/>
                    <a:pt x="3810" y="655"/>
                  </a:cubicBezTo>
                  <a:cubicBezTo>
                    <a:pt x="2750" y="893"/>
                    <a:pt x="1798" y="1120"/>
                    <a:pt x="1107" y="1298"/>
                  </a:cubicBezTo>
                  <a:lnTo>
                    <a:pt x="298" y="1512"/>
                  </a:lnTo>
                  <a:lnTo>
                    <a:pt x="72" y="1584"/>
                  </a:lnTo>
                  <a:lnTo>
                    <a:pt x="0" y="1608"/>
                  </a:lnTo>
                  <a:lnTo>
                    <a:pt x="83" y="1608"/>
                  </a:lnTo>
                  <a:lnTo>
                    <a:pt x="298" y="1560"/>
                  </a:lnTo>
                  <a:lnTo>
                    <a:pt x="1119" y="1358"/>
                  </a:lnTo>
                  <a:cubicBezTo>
                    <a:pt x="1810" y="1191"/>
                    <a:pt x="2762" y="965"/>
                    <a:pt x="3822" y="750"/>
                  </a:cubicBezTo>
                  <a:cubicBezTo>
                    <a:pt x="4882" y="524"/>
                    <a:pt x="5846" y="346"/>
                    <a:pt x="6537" y="227"/>
                  </a:cubicBezTo>
                  <a:lnTo>
                    <a:pt x="7370" y="84"/>
                  </a:lnTo>
                  <a:lnTo>
                    <a:pt x="7596" y="36"/>
                  </a:lnTo>
                  <a:cubicBezTo>
                    <a:pt x="7620" y="36"/>
                    <a:pt x="7644" y="24"/>
                    <a:pt x="7668" y="12"/>
                  </a:cubicBezTo>
                  <a:cubicBezTo>
                    <a:pt x="7644" y="12"/>
                    <a:pt x="7620" y="0"/>
                    <a:pt x="75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4"/>
            <p:cNvSpPr/>
            <p:nvPr/>
          </p:nvSpPr>
          <p:spPr>
            <a:xfrm>
              <a:off x="5468130" y="2208039"/>
              <a:ext cx="2398" cy="40990"/>
            </a:xfrm>
            <a:custGeom>
              <a:rect b="b" l="l" r="r" t="t"/>
              <a:pathLst>
                <a:path extrusionOk="0" h="1846" w="108">
                  <a:moveTo>
                    <a:pt x="60" y="0"/>
                  </a:moveTo>
                  <a:cubicBezTo>
                    <a:pt x="24" y="310"/>
                    <a:pt x="13" y="620"/>
                    <a:pt x="24" y="917"/>
                  </a:cubicBezTo>
                  <a:cubicBezTo>
                    <a:pt x="1" y="1227"/>
                    <a:pt x="13" y="1536"/>
                    <a:pt x="36" y="1846"/>
                  </a:cubicBezTo>
                  <a:cubicBezTo>
                    <a:pt x="84" y="1536"/>
                    <a:pt x="96" y="1227"/>
                    <a:pt x="84" y="929"/>
                  </a:cubicBezTo>
                  <a:cubicBezTo>
                    <a:pt x="108" y="620"/>
                    <a:pt x="96" y="310"/>
                    <a:pt x="6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4"/>
            <p:cNvSpPr/>
            <p:nvPr/>
          </p:nvSpPr>
          <p:spPr>
            <a:xfrm>
              <a:off x="5567009" y="2193495"/>
              <a:ext cx="7172" cy="37038"/>
            </a:xfrm>
            <a:custGeom>
              <a:rect b="b" l="l" r="r" t="t"/>
              <a:pathLst>
                <a:path extrusionOk="0" h="1668" w="323">
                  <a:moveTo>
                    <a:pt x="1" y="1"/>
                  </a:moveTo>
                  <a:cubicBezTo>
                    <a:pt x="13" y="286"/>
                    <a:pt x="48" y="560"/>
                    <a:pt x="120" y="834"/>
                  </a:cubicBezTo>
                  <a:cubicBezTo>
                    <a:pt x="155" y="1120"/>
                    <a:pt x="227" y="1394"/>
                    <a:pt x="298" y="1667"/>
                  </a:cubicBezTo>
                  <a:lnTo>
                    <a:pt x="322" y="1667"/>
                  </a:lnTo>
                  <a:cubicBezTo>
                    <a:pt x="251" y="1096"/>
                    <a:pt x="143" y="548"/>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4"/>
            <p:cNvSpPr/>
            <p:nvPr/>
          </p:nvSpPr>
          <p:spPr>
            <a:xfrm>
              <a:off x="4839440" y="4283407"/>
              <a:ext cx="2371228" cy="3708"/>
            </a:xfrm>
            <a:custGeom>
              <a:rect b="b" l="l" r="r" t="t"/>
              <a:pathLst>
                <a:path extrusionOk="0" h="167" w="106788">
                  <a:moveTo>
                    <a:pt x="53400" y="0"/>
                  </a:moveTo>
                  <a:cubicBezTo>
                    <a:pt x="23908" y="0"/>
                    <a:pt x="1" y="36"/>
                    <a:pt x="1" y="84"/>
                  </a:cubicBezTo>
                  <a:cubicBezTo>
                    <a:pt x="1" y="119"/>
                    <a:pt x="23920" y="167"/>
                    <a:pt x="53400" y="167"/>
                  </a:cubicBezTo>
                  <a:cubicBezTo>
                    <a:pt x="82880" y="167"/>
                    <a:pt x="106788" y="119"/>
                    <a:pt x="106788" y="84"/>
                  </a:cubicBezTo>
                  <a:cubicBezTo>
                    <a:pt x="106788" y="36"/>
                    <a:pt x="82892" y="0"/>
                    <a:pt x="53400" y="0"/>
                  </a:cubicBezTo>
                  <a:close/>
                </a:path>
              </a:pathLst>
            </a:custGeom>
            <a:solidFill>
              <a:srgbClr val="254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72"/>
          <p:cNvSpPr txBox="1"/>
          <p:nvPr>
            <p:ph type="title"/>
          </p:nvPr>
        </p:nvSpPr>
        <p:spPr>
          <a:xfrm>
            <a:off x="1165200" y="18437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Recall: </a:t>
            </a:r>
            <a:r>
              <a:rPr lang="en"/>
              <a:t>Project Overview - </a:t>
            </a:r>
            <a:r>
              <a:rPr lang="en">
                <a:solidFill>
                  <a:schemeClr val="lt2"/>
                </a:solidFill>
              </a:rPr>
              <a:t>AirDraw</a:t>
            </a:r>
            <a:endParaRPr>
              <a:solidFill>
                <a:schemeClr val="lt2"/>
              </a:solidFill>
            </a:endParaRPr>
          </a:p>
        </p:txBody>
      </p:sp>
      <p:grpSp>
        <p:nvGrpSpPr>
          <p:cNvPr id="993" name="Google Shape;993;p72"/>
          <p:cNvGrpSpPr/>
          <p:nvPr/>
        </p:nvGrpSpPr>
        <p:grpSpPr>
          <a:xfrm>
            <a:off x="926492" y="1428533"/>
            <a:ext cx="2159555" cy="3371831"/>
            <a:chOff x="967885" y="2678060"/>
            <a:chExt cx="1045486" cy="1905420"/>
          </a:xfrm>
        </p:grpSpPr>
        <p:sp>
          <p:nvSpPr>
            <p:cNvPr id="994" name="Google Shape;994;p72"/>
            <p:cNvSpPr/>
            <p:nvPr/>
          </p:nvSpPr>
          <p:spPr>
            <a:xfrm>
              <a:off x="1369632" y="2743623"/>
              <a:ext cx="3303" cy="1003637"/>
            </a:xfrm>
            <a:custGeom>
              <a:rect b="b" l="l" r="r" t="t"/>
              <a:pathLst>
                <a:path extrusionOk="0" h="31902" w="105">
                  <a:moveTo>
                    <a:pt x="45" y="0"/>
                  </a:moveTo>
                  <a:cubicBezTo>
                    <a:pt x="15" y="0"/>
                    <a:pt x="0" y="7154"/>
                    <a:pt x="0" y="15951"/>
                  </a:cubicBezTo>
                  <a:cubicBezTo>
                    <a:pt x="0" y="24762"/>
                    <a:pt x="15" y="31901"/>
                    <a:pt x="45" y="31901"/>
                  </a:cubicBezTo>
                  <a:cubicBezTo>
                    <a:pt x="90" y="31901"/>
                    <a:pt x="105" y="24762"/>
                    <a:pt x="105" y="15951"/>
                  </a:cubicBezTo>
                  <a:cubicBezTo>
                    <a:pt x="105" y="7139"/>
                    <a:pt x="90" y="0"/>
                    <a:pt x="45"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2"/>
            <p:cNvSpPr/>
            <p:nvPr/>
          </p:nvSpPr>
          <p:spPr>
            <a:xfrm>
              <a:off x="1680207" y="2955067"/>
              <a:ext cx="14597" cy="14597"/>
            </a:xfrm>
            <a:custGeom>
              <a:rect b="b" l="l" r="r" t="t"/>
              <a:pathLst>
                <a:path extrusionOk="0" h="464" w="464">
                  <a:moveTo>
                    <a:pt x="224" y="0"/>
                  </a:moveTo>
                  <a:cubicBezTo>
                    <a:pt x="105" y="0"/>
                    <a:pt x="0" y="105"/>
                    <a:pt x="0" y="239"/>
                  </a:cubicBezTo>
                  <a:cubicBezTo>
                    <a:pt x="0" y="358"/>
                    <a:pt x="105" y="463"/>
                    <a:pt x="224" y="463"/>
                  </a:cubicBezTo>
                  <a:cubicBezTo>
                    <a:pt x="359" y="463"/>
                    <a:pt x="463" y="358"/>
                    <a:pt x="463" y="239"/>
                  </a:cubicBezTo>
                  <a:cubicBezTo>
                    <a:pt x="463" y="105"/>
                    <a:pt x="359" y="0"/>
                    <a:pt x="224"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2"/>
            <p:cNvSpPr/>
            <p:nvPr/>
          </p:nvSpPr>
          <p:spPr>
            <a:xfrm>
              <a:off x="1364001" y="2743623"/>
              <a:ext cx="14566" cy="15069"/>
            </a:xfrm>
            <a:custGeom>
              <a:rect b="b" l="l" r="r" t="t"/>
              <a:pathLst>
                <a:path extrusionOk="0" h="479" w="463">
                  <a:moveTo>
                    <a:pt x="224" y="0"/>
                  </a:moveTo>
                  <a:cubicBezTo>
                    <a:pt x="105" y="0"/>
                    <a:pt x="0" y="105"/>
                    <a:pt x="0" y="239"/>
                  </a:cubicBezTo>
                  <a:cubicBezTo>
                    <a:pt x="0" y="374"/>
                    <a:pt x="105" y="478"/>
                    <a:pt x="224" y="478"/>
                  </a:cubicBezTo>
                  <a:cubicBezTo>
                    <a:pt x="358" y="478"/>
                    <a:pt x="463" y="374"/>
                    <a:pt x="463" y="239"/>
                  </a:cubicBezTo>
                  <a:cubicBezTo>
                    <a:pt x="463" y="105"/>
                    <a:pt x="358" y="0"/>
                    <a:pt x="239"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2"/>
            <p:cNvSpPr/>
            <p:nvPr/>
          </p:nvSpPr>
          <p:spPr>
            <a:xfrm>
              <a:off x="1356482" y="4488659"/>
              <a:ext cx="217074" cy="94820"/>
            </a:xfrm>
            <a:custGeom>
              <a:rect b="b" l="l" r="r" t="t"/>
              <a:pathLst>
                <a:path extrusionOk="0" h="3014" w="6900">
                  <a:moveTo>
                    <a:pt x="3704" y="0"/>
                  </a:moveTo>
                  <a:lnTo>
                    <a:pt x="0" y="60"/>
                  </a:lnTo>
                  <a:lnTo>
                    <a:pt x="45" y="2942"/>
                  </a:lnTo>
                  <a:lnTo>
                    <a:pt x="269" y="2957"/>
                  </a:lnTo>
                  <a:cubicBezTo>
                    <a:pt x="784" y="2980"/>
                    <a:pt x="2083" y="3013"/>
                    <a:pt x="3338" y="3013"/>
                  </a:cubicBezTo>
                  <a:cubicBezTo>
                    <a:pt x="4593" y="3013"/>
                    <a:pt x="5802" y="2980"/>
                    <a:pt x="6138" y="2868"/>
                  </a:cubicBezTo>
                  <a:cubicBezTo>
                    <a:pt x="6900" y="2629"/>
                    <a:pt x="3749" y="1972"/>
                    <a:pt x="3749" y="1972"/>
                  </a:cubicBezTo>
                  <a:lnTo>
                    <a:pt x="3704" y="0"/>
                  </a:lnTo>
                  <a:close/>
                </a:path>
              </a:pathLst>
            </a:custGeom>
            <a:solidFill>
              <a:srgbClr val="F16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2"/>
            <p:cNvSpPr/>
            <p:nvPr/>
          </p:nvSpPr>
          <p:spPr>
            <a:xfrm>
              <a:off x="1357394" y="4547332"/>
              <a:ext cx="42345" cy="32498"/>
            </a:xfrm>
            <a:custGeom>
              <a:rect b="b" l="l" r="r" t="t"/>
              <a:pathLst>
                <a:path extrusionOk="0" h="1033" w="1346">
                  <a:moveTo>
                    <a:pt x="65" y="1"/>
                  </a:moveTo>
                  <a:cubicBezTo>
                    <a:pt x="44" y="1"/>
                    <a:pt x="22" y="1"/>
                    <a:pt x="1" y="2"/>
                  </a:cubicBezTo>
                  <a:lnTo>
                    <a:pt x="16" y="1033"/>
                  </a:lnTo>
                  <a:lnTo>
                    <a:pt x="1345" y="1033"/>
                  </a:lnTo>
                  <a:cubicBezTo>
                    <a:pt x="1285" y="734"/>
                    <a:pt x="1106" y="450"/>
                    <a:pt x="852" y="256"/>
                  </a:cubicBezTo>
                  <a:cubicBezTo>
                    <a:pt x="630" y="90"/>
                    <a:pt x="344" y="1"/>
                    <a:pt x="65" y="1"/>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2"/>
            <p:cNvSpPr/>
            <p:nvPr/>
          </p:nvSpPr>
          <p:spPr>
            <a:xfrm>
              <a:off x="1357866" y="4562433"/>
              <a:ext cx="199740" cy="20984"/>
            </a:xfrm>
            <a:custGeom>
              <a:rect b="b" l="l" r="r" t="t"/>
              <a:pathLst>
                <a:path extrusionOk="0" h="667" w="6349">
                  <a:moveTo>
                    <a:pt x="5243" y="0"/>
                  </a:moveTo>
                  <a:cubicBezTo>
                    <a:pt x="5034" y="15"/>
                    <a:pt x="4914" y="478"/>
                    <a:pt x="4914" y="478"/>
                  </a:cubicBezTo>
                  <a:lnTo>
                    <a:pt x="1" y="523"/>
                  </a:lnTo>
                  <a:lnTo>
                    <a:pt x="1" y="597"/>
                  </a:lnTo>
                  <a:cubicBezTo>
                    <a:pt x="659" y="645"/>
                    <a:pt x="1608" y="666"/>
                    <a:pt x="2568" y="666"/>
                  </a:cubicBezTo>
                  <a:cubicBezTo>
                    <a:pt x="4330" y="666"/>
                    <a:pt x="6127" y="594"/>
                    <a:pt x="6214" y="478"/>
                  </a:cubicBezTo>
                  <a:cubicBezTo>
                    <a:pt x="6348" y="299"/>
                    <a:pt x="5243" y="0"/>
                    <a:pt x="5243"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2"/>
            <p:cNvSpPr/>
            <p:nvPr/>
          </p:nvSpPr>
          <p:spPr>
            <a:xfrm>
              <a:off x="1356010" y="4575584"/>
              <a:ext cx="195021" cy="4467"/>
            </a:xfrm>
            <a:custGeom>
              <a:rect b="b" l="l" r="r" t="t"/>
              <a:pathLst>
                <a:path extrusionOk="0" h="142" w="6199">
                  <a:moveTo>
                    <a:pt x="6019" y="0"/>
                  </a:moveTo>
                  <a:lnTo>
                    <a:pt x="5347" y="30"/>
                  </a:lnTo>
                  <a:cubicBezTo>
                    <a:pt x="4779" y="45"/>
                    <a:pt x="4003" y="75"/>
                    <a:pt x="3136" y="90"/>
                  </a:cubicBezTo>
                  <a:cubicBezTo>
                    <a:pt x="2270" y="105"/>
                    <a:pt x="1494" y="105"/>
                    <a:pt x="926" y="105"/>
                  </a:cubicBezTo>
                  <a:lnTo>
                    <a:pt x="0" y="105"/>
                  </a:lnTo>
                  <a:lnTo>
                    <a:pt x="60" y="120"/>
                  </a:lnTo>
                  <a:lnTo>
                    <a:pt x="254" y="120"/>
                  </a:lnTo>
                  <a:lnTo>
                    <a:pt x="926" y="135"/>
                  </a:lnTo>
                  <a:cubicBezTo>
                    <a:pt x="1304" y="135"/>
                    <a:pt x="1776" y="141"/>
                    <a:pt x="2305" y="141"/>
                  </a:cubicBezTo>
                  <a:cubicBezTo>
                    <a:pt x="2569" y="141"/>
                    <a:pt x="2848" y="140"/>
                    <a:pt x="3136" y="135"/>
                  </a:cubicBezTo>
                  <a:cubicBezTo>
                    <a:pt x="4003" y="120"/>
                    <a:pt x="4779" y="90"/>
                    <a:pt x="5347" y="60"/>
                  </a:cubicBezTo>
                  <a:lnTo>
                    <a:pt x="6019" y="15"/>
                  </a:lnTo>
                  <a:lnTo>
                    <a:pt x="6198" y="0"/>
                  </a:ln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2"/>
            <p:cNvSpPr/>
            <p:nvPr/>
          </p:nvSpPr>
          <p:spPr>
            <a:xfrm>
              <a:off x="1512461" y="4561018"/>
              <a:ext cx="11294" cy="18341"/>
            </a:xfrm>
            <a:custGeom>
              <a:rect b="b" l="l" r="r" t="t"/>
              <a:pathLst>
                <a:path extrusionOk="0" h="583" w="359">
                  <a:moveTo>
                    <a:pt x="359" y="0"/>
                  </a:moveTo>
                  <a:cubicBezTo>
                    <a:pt x="239" y="45"/>
                    <a:pt x="150" y="135"/>
                    <a:pt x="90" y="239"/>
                  </a:cubicBezTo>
                  <a:cubicBezTo>
                    <a:pt x="30" y="344"/>
                    <a:pt x="0" y="463"/>
                    <a:pt x="15" y="583"/>
                  </a:cubicBezTo>
                  <a:cubicBezTo>
                    <a:pt x="45" y="478"/>
                    <a:pt x="90" y="359"/>
                    <a:pt x="135" y="254"/>
                  </a:cubicBezTo>
                  <a:cubicBezTo>
                    <a:pt x="210" y="165"/>
                    <a:pt x="269" y="75"/>
                    <a:pt x="359"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2"/>
            <p:cNvSpPr/>
            <p:nvPr/>
          </p:nvSpPr>
          <p:spPr>
            <a:xfrm>
              <a:off x="1477698" y="4552964"/>
              <a:ext cx="7078" cy="9564"/>
            </a:xfrm>
            <a:custGeom>
              <a:rect b="b" l="l" r="r" t="t"/>
              <a:pathLst>
                <a:path extrusionOk="0" h="304" w="225">
                  <a:moveTo>
                    <a:pt x="204" y="0"/>
                  </a:moveTo>
                  <a:cubicBezTo>
                    <a:pt x="185" y="0"/>
                    <a:pt x="143" y="56"/>
                    <a:pt x="90" y="137"/>
                  </a:cubicBezTo>
                  <a:cubicBezTo>
                    <a:pt x="45" y="226"/>
                    <a:pt x="0" y="301"/>
                    <a:pt x="15" y="301"/>
                  </a:cubicBezTo>
                  <a:cubicBezTo>
                    <a:pt x="17" y="302"/>
                    <a:pt x="18" y="303"/>
                    <a:pt x="20" y="303"/>
                  </a:cubicBezTo>
                  <a:cubicBezTo>
                    <a:pt x="38" y="303"/>
                    <a:pt x="80" y="235"/>
                    <a:pt x="135" y="167"/>
                  </a:cubicBezTo>
                  <a:cubicBezTo>
                    <a:pt x="180" y="77"/>
                    <a:pt x="224" y="2"/>
                    <a:pt x="209" y="2"/>
                  </a:cubicBezTo>
                  <a:cubicBezTo>
                    <a:pt x="208" y="1"/>
                    <a:pt x="206" y="0"/>
                    <a:pt x="204"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2"/>
            <p:cNvSpPr/>
            <p:nvPr/>
          </p:nvSpPr>
          <p:spPr>
            <a:xfrm>
              <a:off x="1468763" y="4551045"/>
              <a:ext cx="7078" cy="6795"/>
            </a:xfrm>
            <a:custGeom>
              <a:rect b="b" l="l" r="r" t="t"/>
              <a:pathLst>
                <a:path extrusionOk="0" h="216" w="225">
                  <a:moveTo>
                    <a:pt x="222" y="1"/>
                  </a:moveTo>
                  <a:cubicBezTo>
                    <a:pt x="209" y="1"/>
                    <a:pt x="157" y="41"/>
                    <a:pt x="105" y="93"/>
                  </a:cubicBezTo>
                  <a:cubicBezTo>
                    <a:pt x="30" y="153"/>
                    <a:pt x="1" y="213"/>
                    <a:pt x="1" y="213"/>
                  </a:cubicBezTo>
                  <a:cubicBezTo>
                    <a:pt x="2" y="215"/>
                    <a:pt x="5" y="216"/>
                    <a:pt x="8" y="216"/>
                  </a:cubicBezTo>
                  <a:cubicBezTo>
                    <a:pt x="28" y="216"/>
                    <a:pt x="70" y="175"/>
                    <a:pt x="135" y="123"/>
                  </a:cubicBezTo>
                  <a:cubicBezTo>
                    <a:pt x="195" y="63"/>
                    <a:pt x="225" y="4"/>
                    <a:pt x="225" y="4"/>
                  </a:cubicBezTo>
                  <a:cubicBezTo>
                    <a:pt x="225" y="2"/>
                    <a:pt x="224" y="1"/>
                    <a:pt x="22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2"/>
            <p:cNvSpPr/>
            <p:nvPr/>
          </p:nvSpPr>
          <p:spPr>
            <a:xfrm>
              <a:off x="1462660" y="4545980"/>
              <a:ext cx="12238" cy="1636"/>
            </a:xfrm>
            <a:custGeom>
              <a:rect b="b" l="l" r="r" t="t"/>
              <a:pathLst>
                <a:path extrusionOk="0" h="52" w="389">
                  <a:moveTo>
                    <a:pt x="195" y="0"/>
                  </a:moveTo>
                  <a:cubicBezTo>
                    <a:pt x="120" y="0"/>
                    <a:pt x="60" y="0"/>
                    <a:pt x="0" y="30"/>
                  </a:cubicBezTo>
                  <a:cubicBezTo>
                    <a:pt x="43" y="41"/>
                    <a:pt x="85" y="51"/>
                    <a:pt x="132" y="51"/>
                  </a:cubicBezTo>
                  <a:cubicBezTo>
                    <a:pt x="152" y="51"/>
                    <a:pt x="173" y="50"/>
                    <a:pt x="195" y="45"/>
                  </a:cubicBezTo>
                  <a:cubicBezTo>
                    <a:pt x="212" y="50"/>
                    <a:pt x="231" y="51"/>
                    <a:pt x="250" y="51"/>
                  </a:cubicBezTo>
                  <a:cubicBezTo>
                    <a:pt x="297" y="51"/>
                    <a:pt x="346" y="41"/>
                    <a:pt x="389" y="30"/>
                  </a:cubicBezTo>
                  <a:cubicBezTo>
                    <a:pt x="329" y="0"/>
                    <a:pt x="254" y="0"/>
                    <a:pt x="19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2"/>
            <p:cNvSpPr/>
            <p:nvPr/>
          </p:nvSpPr>
          <p:spPr>
            <a:xfrm>
              <a:off x="1460300" y="4539404"/>
              <a:ext cx="13654" cy="2076"/>
            </a:xfrm>
            <a:custGeom>
              <a:rect b="b" l="l" r="r" t="t"/>
              <a:pathLst>
                <a:path extrusionOk="0" h="66" w="434">
                  <a:moveTo>
                    <a:pt x="1" y="0"/>
                  </a:moveTo>
                  <a:cubicBezTo>
                    <a:pt x="75" y="45"/>
                    <a:pt x="150" y="60"/>
                    <a:pt x="225" y="60"/>
                  </a:cubicBezTo>
                  <a:cubicBezTo>
                    <a:pt x="245" y="64"/>
                    <a:pt x="265" y="66"/>
                    <a:pt x="284" y="66"/>
                  </a:cubicBezTo>
                  <a:cubicBezTo>
                    <a:pt x="338" y="66"/>
                    <a:pt x="390" y="52"/>
                    <a:pt x="434" y="30"/>
                  </a:cubicBezTo>
                  <a:cubicBezTo>
                    <a:pt x="359" y="15"/>
                    <a:pt x="284" y="15"/>
                    <a:pt x="225" y="15"/>
                  </a:cubicBezTo>
                  <a:cubicBezTo>
                    <a:pt x="150" y="0"/>
                    <a:pt x="75" y="0"/>
                    <a:pt x="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2"/>
            <p:cNvSpPr/>
            <p:nvPr/>
          </p:nvSpPr>
          <p:spPr>
            <a:xfrm>
              <a:off x="1481914" y="4541732"/>
              <a:ext cx="21644" cy="12741"/>
            </a:xfrm>
            <a:custGeom>
              <a:rect b="b" l="l" r="r" t="t"/>
              <a:pathLst>
                <a:path extrusionOk="0" h="405" w="688">
                  <a:moveTo>
                    <a:pt x="471" y="40"/>
                  </a:moveTo>
                  <a:cubicBezTo>
                    <a:pt x="525" y="40"/>
                    <a:pt x="579" y="51"/>
                    <a:pt x="628" y="76"/>
                  </a:cubicBezTo>
                  <a:cubicBezTo>
                    <a:pt x="673" y="106"/>
                    <a:pt x="658" y="150"/>
                    <a:pt x="613" y="180"/>
                  </a:cubicBezTo>
                  <a:cubicBezTo>
                    <a:pt x="568" y="195"/>
                    <a:pt x="523" y="225"/>
                    <a:pt x="479" y="240"/>
                  </a:cubicBezTo>
                  <a:cubicBezTo>
                    <a:pt x="404" y="270"/>
                    <a:pt x="314" y="285"/>
                    <a:pt x="240" y="300"/>
                  </a:cubicBezTo>
                  <a:cubicBezTo>
                    <a:pt x="169" y="314"/>
                    <a:pt x="112" y="321"/>
                    <a:pt x="71" y="325"/>
                  </a:cubicBezTo>
                  <a:lnTo>
                    <a:pt x="71" y="325"/>
                  </a:lnTo>
                  <a:cubicBezTo>
                    <a:pt x="92" y="278"/>
                    <a:pt x="121" y="234"/>
                    <a:pt x="150" y="195"/>
                  </a:cubicBezTo>
                  <a:cubicBezTo>
                    <a:pt x="195" y="135"/>
                    <a:pt x="270" y="91"/>
                    <a:pt x="344" y="61"/>
                  </a:cubicBezTo>
                  <a:cubicBezTo>
                    <a:pt x="384" y="47"/>
                    <a:pt x="428" y="40"/>
                    <a:pt x="471" y="40"/>
                  </a:cubicBezTo>
                  <a:close/>
                  <a:moveTo>
                    <a:pt x="459" y="1"/>
                  </a:moveTo>
                  <a:cubicBezTo>
                    <a:pt x="326" y="1"/>
                    <a:pt x="200" y="61"/>
                    <a:pt x="120" y="180"/>
                  </a:cubicBezTo>
                  <a:cubicBezTo>
                    <a:pt x="80" y="221"/>
                    <a:pt x="64" y="273"/>
                    <a:pt x="50" y="327"/>
                  </a:cubicBezTo>
                  <a:lnTo>
                    <a:pt x="50" y="327"/>
                  </a:lnTo>
                  <a:cubicBezTo>
                    <a:pt x="18" y="330"/>
                    <a:pt x="1" y="330"/>
                    <a:pt x="1" y="330"/>
                  </a:cubicBezTo>
                  <a:cubicBezTo>
                    <a:pt x="16" y="333"/>
                    <a:pt x="31" y="335"/>
                    <a:pt x="47" y="337"/>
                  </a:cubicBezTo>
                  <a:lnTo>
                    <a:pt x="47" y="337"/>
                  </a:lnTo>
                  <a:cubicBezTo>
                    <a:pt x="47" y="339"/>
                    <a:pt x="46" y="342"/>
                    <a:pt x="46" y="344"/>
                  </a:cubicBezTo>
                  <a:cubicBezTo>
                    <a:pt x="31" y="359"/>
                    <a:pt x="31" y="374"/>
                    <a:pt x="46" y="404"/>
                  </a:cubicBezTo>
                  <a:cubicBezTo>
                    <a:pt x="50" y="382"/>
                    <a:pt x="57" y="360"/>
                    <a:pt x="66" y="339"/>
                  </a:cubicBezTo>
                  <a:lnTo>
                    <a:pt x="66" y="339"/>
                  </a:lnTo>
                  <a:cubicBezTo>
                    <a:pt x="84" y="340"/>
                    <a:pt x="102" y="341"/>
                    <a:pt x="120" y="341"/>
                  </a:cubicBezTo>
                  <a:cubicBezTo>
                    <a:pt x="161" y="341"/>
                    <a:pt x="202" y="337"/>
                    <a:pt x="240" y="330"/>
                  </a:cubicBezTo>
                  <a:cubicBezTo>
                    <a:pt x="314" y="315"/>
                    <a:pt x="404" y="300"/>
                    <a:pt x="494" y="270"/>
                  </a:cubicBezTo>
                  <a:cubicBezTo>
                    <a:pt x="538" y="255"/>
                    <a:pt x="583" y="240"/>
                    <a:pt x="628" y="210"/>
                  </a:cubicBezTo>
                  <a:cubicBezTo>
                    <a:pt x="658" y="195"/>
                    <a:pt x="673" y="165"/>
                    <a:pt x="688" y="135"/>
                  </a:cubicBezTo>
                  <a:cubicBezTo>
                    <a:pt x="688" y="106"/>
                    <a:pt x="673" y="61"/>
                    <a:pt x="658" y="46"/>
                  </a:cubicBezTo>
                  <a:cubicBezTo>
                    <a:pt x="593" y="16"/>
                    <a:pt x="525" y="1"/>
                    <a:pt x="459"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2"/>
            <p:cNvSpPr/>
            <p:nvPr/>
          </p:nvSpPr>
          <p:spPr>
            <a:xfrm>
              <a:off x="1473923" y="4538933"/>
              <a:ext cx="11326" cy="14126"/>
            </a:xfrm>
            <a:custGeom>
              <a:rect b="b" l="l" r="r" t="t"/>
              <a:pathLst>
                <a:path extrusionOk="0" h="449" w="360">
                  <a:moveTo>
                    <a:pt x="90" y="0"/>
                  </a:moveTo>
                  <a:cubicBezTo>
                    <a:pt x="31" y="0"/>
                    <a:pt x="1" y="60"/>
                    <a:pt x="16" y="105"/>
                  </a:cubicBezTo>
                  <a:cubicBezTo>
                    <a:pt x="16" y="135"/>
                    <a:pt x="31" y="180"/>
                    <a:pt x="61" y="209"/>
                  </a:cubicBezTo>
                  <a:cubicBezTo>
                    <a:pt x="90" y="254"/>
                    <a:pt x="120" y="314"/>
                    <a:pt x="165" y="344"/>
                  </a:cubicBezTo>
                  <a:cubicBezTo>
                    <a:pt x="210" y="389"/>
                    <a:pt x="255" y="419"/>
                    <a:pt x="300" y="448"/>
                  </a:cubicBezTo>
                  <a:cubicBezTo>
                    <a:pt x="314" y="433"/>
                    <a:pt x="255" y="404"/>
                    <a:pt x="195" y="329"/>
                  </a:cubicBezTo>
                  <a:cubicBezTo>
                    <a:pt x="150" y="284"/>
                    <a:pt x="120" y="239"/>
                    <a:pt x="90" y="195"/>
                  </a:cubicBezTo>
                  <a:cubicBezTo>
                    <a:pt x="61" y="135"/>
                    <a:pt x="31" y="45"/>
                    <a:pt x="90" y="30"/>
                  </a:cubicBezTo>
                  <a:cubicBezTo>
                    <a:pt x="150" y="30"/>
                    <a:pt x="210" y="90"/>
                    <a:pt x="255" y="135"/>
                  </a:cubicBezTo>
                  <a:cubicBezTo>
                    <a:pt x="285" y="180"/>
                    <a:pt x="314" y="239"/>
                    <a:pt x="314" y="284"/>
                  </a:cubicBezTo>
                  <a:cubicBezTo>
                    <a:pt x="329" y="344"/>
                    <a:pt x="329" y="389"/>
                    <a:pt x="314" y="448"/>
                  </a:cubicBezTo>
                  <a:cubicBezTo>
                    <a:pt x="344" y="404"/>
                    <a:pt x="359" y="344"/>
                    <a:pt x="344" y="284"/>
                  </a:cubicBezTo>
                  <a:cubicBezTo>
                    <a:pt x="344" y="224"/>
                    <a:pt x="314" y="165"/>
                    <a:pt x="285" y="105"/>
                  </a:cubicBezTo>
                  <a:cubicBezTo>
                    <a:pt x="240" y="45"/>
                    <a:pt x="165" y="0"/>
                    <a:pt x="9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2"/>
            <p:cNvSpPr/>
            <p:nvPr/>
          </p:nvSpPr>
          <p:spPr>
            <a:xfrm>
              <a:off x="1357866" y="4546452"/>
              <a:ext cx="41873" cy="32907"/>
            </a:xfrm>
            <a:custGeom>
              <a:rect b="b" l="l" r="r" t="t"/>
              <a:pathLst>
                <a:path extrusionOk="0" h="1046" w="1331">
                  <a:moveTo>
                    <a:pt x="76" y="0"/>
                  </a:moveTo>
                  <a:cubicBezTo>
                    <a:pt x="31" y="15"/>
                    <a:pt x="1" y="15"/>
                    <a:pt x="1" y="15"/>
                  </a:cubicBezTo>
                  <a:cubicBezTo>
                    <a:pt x="105" y="15"/>
                    <a:pt x="195" y="30"/>
                    <a:pt x="285" y="30"/>
                  </a:cubicBezTo>
                  <a:cubicBezTo>
                    <a:pt x="718" y="75"/>
                    <a:pt x="1106" y="374"/>
                    <a:pt x="1255" y="792"/>
                  </a:cubicBezTo>
                  <a:cubicBezTo>
                    <a:pt x="1315" y="941"/>
                    <a:pt x="1330" y="1046"/>
                    <a:pt x="1330" y="1046"/>
                  </a:cubicBezTo>
                  <a:cubicBezTo>
                    <a:pt x="1330" y="1031"/>
                    <a:pt x="1330" y="1001"/>
                    <a:pt x="1330" y="971"/>
                  </a:cubicBezTo>
                  <a:cubicBezTo>
                    <a:pt x="1330" y="911"/>
                    <a:pt x="1315" y="837"/>
                    <a:pt x="1285" y="777"/>
                  </a:cubicBezTo>
                  <a:cubicBezTo>
                    <a:pt x="1226" y="553"/>
                    <a:pt x="1091" y="374"/>
                    <a:pt x="912" y="224"/>
                  </a:cubicBezTo>
                  <a:cubicBezTo>
                    <a:pt x="733" y="90"/>
                    <a:pt x="509" y="15"/>
                    <a:pt x="28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2"/>
            <p:cNvSpPr/>
            <p:nvPr/>
          </p:nvSpPr>
          <p:spPr>
            <a:xfrm>
              <a:off x="1368688" y="4498506"/>
              <a:ext cx="1919" cy="47976"/>
            </a:xfrm>
            <a:custGeom>
              <a:rect b="b" l="l" r="r" t="t"/>
              <a:pathLst>
                <a:path extrusionOk="0" h="1525" w="61">
                  <a:moveTo>
                    <a:pt x="30" y="1"/>
                  </a:moveTo>
                  <a:cubicBezTo>
                    <a:pt x="0" y="255"/>
                    <a:pt x="0" y="509"/>
                    <a:pt x="0" y="763"/>
                  </a:cubicBezTo>
                  <a:cubicBezTo>
                    <a:pt x="0" y="1017"/>
                    <a:pt x="0" y="1270"/>
                    <a:pt x="30" y="1524"/>
                  </a:cubicBezTo>
                  <a:cubicBezTo>
                    <a:pt x="45" y="1270"/>
                    <a:pt x="60" y="1017"/>
                    <a:pt x="60" y="763"/>
                  </a:cubicBezTo>
                  <a:cubicBezTo>
                    <a:pt x="60" y="509"/>
                    <a:pt x="45" y="255"/>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2"/>
            <p:cNvSpPr/>
            <p:nvPr/>
          </p:nvSpPr>
          <p:spPr>
            <a:xfrm>
              <a:off x="1414274" y="4567844"/>
              <a:ext cx="34323" cy="2139"/>
            </a:xfrm>
            <a:custGeom>
              <a:rect b="b" l="l" r="r" t="t"/>
              <a:pathLst>
                <a:path extrusionOk="0" h="68" w="1091">
                  <a:moveTo>
                    <a:pt x="1014" y="1"/>
                  </a:moveTo>
                  <a:cubicBezTo>
                    <a:pt x="918" y="1"/>
                    <a:pt x="742" y="7"/>
                    <a:pt x="553" y="7"/>
                  </a:cubicBezTo>
                  <a:lnTo>
                    <a:pt x="0" y="7"/>
                  </a:lnTo>
                  <a:cubicBezTo>
                    <a:pt x="179" y="52"/>
                    <a:pt x="359" y="67"/>
                    <a:pt x="553" y="67"/>
                  </a:cubicBezTo>
                  <a:cubicBezTo>
                    <a:pt x="732" y="67"/>
                    <a:pt x="911" y="52"/>
                    <a:pt x="1090" y="7"/>
                  </a:cubicBezTo>
                  <a:cubicBezTo>
                    <a:pt x="1090" y="2"/>
                    <a:pt x="1062" y="1"/>
                    <a:pt x="1014"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2"/>
            <p:cNvSpPr/>
            <p:nvPr/>
          </p:nvSpPr>
          <p:spPr>
            <a:xfrm>
              <a:off x="1391245" y="4568537"/>
              <a:ext cx="4247" cy="6607"/>
            </a:xfrm>
            <a:custGeom>
              <a:rect b="b" l="l" r="r" t="t"/>
              <a:pathLst>
                <a:path extrusionOk="0" h="210" w="135">
                  <a:moveTo>
                    <a:pt x="15" y="0"/>
                  </a:moveTo>
                  <a:cubicBezTo>
                    <a:pt x="0" y="15"/>
                    <a:pt x="30" y="60"/>
                    <a:pt x="60" y="105"/>
                  </a:cubicBezTo>
                  <a:cubicBezTo>
                    <a:pt x="90" y="165"/>
                    <a:pt x="105" y="209"/>
                    <a:pt x="120" y="209"/>
                  </a:cubicBezTo>
                  <a:cubicBezTo>
                    <a:pt x="120" y="209"/>
                    <a:pt x="135" y="150"/>
                    <a:pt x="105" y="90"/>
                  </a:cubicBezTo>
                  <a:cubicBezTo>
                    <a:pt x="75" y="30"/>
                    <a:pt x="1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2"/>
            <p:cNvSpPr/>
            <p:nvPr/>
          </p:nvSpPr>
          <p:spPr>
            <a:xfrm>
              <a:off x="1382782" y="4558186"/>
              <a:ext cx="5191" cy="4279"/>
            </a:xfrm>
            <a:custGeom>
              <a:rect b="b" l="l" r="r" t="t"/>
              <a:pathLst>
                <a:path extrusionOk="0" h="136" w="165">
                  <a:moveTo>
                    <a:pt x="15" y="1"/>
                  </a:moveTo>
                  <a:cubicBezTo>
                    <a:pt x="0" y="1"/>
                    <a:pt x="30" y="45"/>
                    <a:pt x="60" y="75"/>
                  </a:cubicBezTo>
                  <a:cubicBezTo>
                    <a:pt x="105" y="120"/>
                    <a:pt x="150" y="135"/>
                    <a:pt x="150" y="135"/>
                  </a:cubicBezTo>
                  <a:cubicBezTo>
                    <a:pt x="165" y="120"/>
                    <a:pt x="135" y="90"/>
                    <a:pt x="90" y="45"/>
                  </a:cubicBezTo>
                  <a:cubicBezTo>
                    <a:pt x="60" y="16"/>
                    <a:pt x="15"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2"/>
            <p:cNvSpPr/>
            <p:nvPr/>
          </p:nvSpPr>
          <p:spPr>
            <a:xfrm>
              <a:off x="1370576" y="4552618"/>
              <a:ext cx="7078" cy="2926"/>
            </a:xfrm>
            <a:custGeom>
              <a:rect b="b" l="l" r="r" t="t"/>
              <a:pathLst>
                <a:path extrusionOk="0" h="93" w="225">
                  <a:moveTo>
                    <a:pt x="66" y="1"/>
                  </a:moveTo>
                  <a:cubicBezTo>
                    <a:pt x="29" y="1"/>
                    <a:pt x="0" y="18"/>
                    <a:pt x="0" y="28"/>
                  </a:cubicBezTo>
                  <a:cubicBezTo>
                    <a:pt x="0" y="43"/>
                    <a:pt x="45" y="43"/>
                    <a:pt x="105" y="58"/>
                  </a:cubicBezTo>
                  <a:cubicBezTo>
                    <a:pt x="153" y="70"/>
                    <a:pt x="182" y="92"/>
                    <a:pt x="199" y="92"/>
                  </a:cubicBezTo>
                  <a:cubicBezTo>
                    <a:pt x="203" y="92"/>
                    <a:pt x="206" y="91"/>
                    <a:pt x="209" y="88"/>
                  </a:cubicBezTo>
                  <a:cubicBezTo>
                    <a:pt x="224" y="88"/>
                    <a:pt x="179" y="28"/>
                    <a:pt x="120" y="13"/>
                  </a:cubicBezTo>
                  <a:cubicBezTo>
                    <a:pt x="101" y="4"/>
                    <a:pt x="83" y="1"/>
                    <a:pt x="6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2"/>
            <p:cNvSpPr/>
            <p:nvPr/>
          </p:nvSpPr>
          <p:spPr>
            <a:xfrm>
              <a:off x="1361641" y="4550793"/>
              <a:ext cx="3775" cy="2139"/>
            </a:xfrm>
            <a:custGeom>
              <a:rect b="b" l="l" r="r" t="t"/>
              <a:pathLst>
                <a:path extrusionOk="0" h="68" w="120">
                  <a:moveTo>
                    <a:pt x="26" y="0"/>
                  </a:moveTo>
                  <a:cubicBezTo>
                    <a:pt x="12" y="0"/>
                    <a:pt x="0" y="4"/>
                    <a:pt x="0" y="12"/>
                  </a:cubicBezTo>
                  <a:cubicBezTo>
                    <a:pt x="0" y="27"/>
                    <a:pt x="30" y="42"/>
                    <a:pt x="60" y="56"/>
                  </a:cubicBezTo>
                  <a:cubicBezTo>
                    <a:pt x="75" y="64"/>
                    <a:pt x="90" y="68"/>
                    <a:pt x="101" y="68"/>
                  </a:cubicBezTo>
                  <a:cubicBezTo>
                    <a:pt x="112" y="68"/>
                    <a:pt x="120" y="64"/>
                    <a:pt x="120" y="56"/>
                  </a:cubicBezTo>
                  <a:cubicBezTo>
                    <a:pt x="120" y="42"/>
                    <a:pt x="105" y="27"/>
                    <a:pt x="75" y="12"/>
                  </a:cubicBezTo>
                  <a:cubicBezTo>
                    <a:pt x="60" y="4"/>
                    <a:pt x="41" y="0"/>
                    <a:pt x="2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2"/>
            <p:cNvSpPr/>
            <p:nvPr/>
          </p:nvSpPr>
          <p:spPr>
            <a:xfrm>
              <a:off x="1936734" y="2770867"/>
              <a:ext cx="29635" cy="40206"/>
            </a:xfrm>
            <a:custGeom>
              <a:rect b="b" l="l" r="r" t="t"/>
              <a:pathLst>
                <a:path extrusionOk="0" h="1278" w="942">
                  <a:moveTo>
                    <a:pt x="673" y="1"/>
                  </a:moveTo>
                  <a:lnTo>
                    <a:pt x="673" y="1"/>
                  </a:lnTo>
                  <a:cubicBezTo>
                    <a:pt x="643" y="30"/>
                    <a:pt x="628" y="60"/>
                    <a:pt x="613" y="90"/>
                  </a:cubicBezTo>
                  <a:lnTo>
                    <a:pt x="449" y="344"/>
                  </a:lnTo>
                  <a:cubicBezTo>
                    <a:pt x="374" y="464"/>
                    <a:pt x="284" y="583"/>
                    <a:pt x="210" y="703"/>
                  </a:cubicBezTo>
                  <a:cubicBezTo>
                    <a:pt x="165" y="777"/>
                    <a:pt x="120" y="837"/>
                    <a:pt x="60" y="927"/>
                  </a:cubicBezTo>
                  <a:cubicBezTo>
                    <a:pt x="1" y="1001"/>
                    <a:pt x="1" y="1121"/>
                    <a:pt x="46" y="1210"/>
                  </a:cubicBezTo>
                  <a:cubicBezTo>
                    <a:pt x="89" y="1254"/>
                    <a:pt x="148" y="1277"/>
                    <a:pt x="207" y="1277"/>
                  </a:cubicBezTo>
                  <a:cubicBezTo>
                    <a:pt x="249" y="1277"/>
                    <a:pt x="292" y="1265"/>
                    <a:pt x="329" y="1240"/>
                  </a:cubicBezTo>
                  <a:cubicBezTo>
                    <a:pt x="404" y="1195"/>
                    <a:pt x="464" y="1136"/>
                    <a:pt x="508" y="1046"/>
                  </a:cubicBezTo>
                  <a:cubicBezTo>
                    <a:pt x="598" y="927"/>
                    <a:pt x="688" y="777"/>
                    <a:pt x="747" y="688"/>
                  </a:cubicBezTo>
                  <a:cubicBezTo>
                    <a:pt x="792" y="598"/>
                    <a:pt x="852" y="508"/>
                    <a:pt x="897" y="434"/>
                  </a:cubicBezTo>
                  <a:cubicBezTo>
                    <a:pt x="912" y="404"/>
                    <a:pt x="942" y="374"/>
                    <a:pt x="942" y="329"/>
                  </a:cubicBezTo>
                  <a:lnTo>
                    <a:pt x="942" y="329"/>
                  </a:lnTo>
                  <a:cubicBezTo>
                    <a:pt x="927" y="359"/>
                    <a:pt x="897" y="389"/>
                    <a:pt x="867" y="419"/>
                  </a:cubicBezTo>
                  <a:lnTo>
                    <a:pt x="703" y="673"/>
                  </a:lnTo>
                  <a:lnTo>
                    <a:pt x="464" y="1031"/>
                  </a:lnTo>
                  <a:cubicBezTo>
                    <a:pt x="434" y="1106"/>
                    <a:pt x="374" y="1166"/>
                    <a:pt x="299" y="1210"/>
                  </a:cubicBezTo>
                  <a:cubicBezTo>
                    <a:pt x="273" y="1221"/>
                    <a:pt x="245" y="1226"/>
                    <a:pt x="217" y="1226"/>
                  </a:cubicBezTo>
                  <a:cubicBezTo>
                    <a:pt x="167" y="1226"/>
                    <a:pt x="119" y="1209"/>
                    <a:pt x="90" y="1180"/>
                  </a:cubicBezTo>
                  <a:cubicBezTo>
                    <a:pt x="46" y="1106"/>
                    <a:pt x="46" y="1016"/>
                    <a:pt x="105" y="941"/>
                  </a:cubicBezTo>
                  <a:lnTo>
                    <a:pt x="240" y="732"/>
                  </a:lnTo>
                  <a:cubicBezTo>
                    <a:pt x="314" y="598"/>
                    <a:pt x="404" y="479"/>
                    <a:pt x="479" y="359"/>
                  </a:cubicBezTo>
                  <a:lnTo>
                    <a:pt x="628" y="105"/>
                  </a:lnTo>
                  <a:cubicBezTo>
                    <a:pt x="643" y="75"/>
                    <a:pt x="658" y="45"/>
                    <a:pt x="673" y="1"/>
                  </a:cubicBezTo>
                  <a:close/>
                </a:path>
              </a:pathLst>
            </a:custGeom>
            <a:solidFill>
              <a:srgbClr val="D68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2"/>
            <p:cNvSpPr/>
            <p:nvPr/>
          </p:nvSpPr>
          <p:spPr>
            <a:xfrm>
              <a:off x="1947085" y="2784490"/>
              <a:ext cx="24444" cy="34606"/>
            </a:xfrm>
            <a:custGeom>
              <a:rect b="b" l="l" r="r" t="t"/>
              <a:pathLst>
                <a:path extrusionOk="0" h="1100" w="777">
                  <a:moveTo>
                    <a:pt x="553" y="1"/>
                  </a:moveTo>
                  <a:cubicBezTo>
                    <a:pt x="538" y="16"/>
                    <a:pt x="508" y="46"/>
                    <a:pt x="493" y="75"/>
                  </a:cubicBezTo>
                  <a:cubicBezTo>
                    <a:pt x="448" y="135"/>
                    <a:pt x="404" y="210"/>
                    <a:pt x="359" y="284"/>
                  </a:cubicBezTo>
                  <a:cubicBezTo>
                    <a:pt x="299" y="389"/>
                    <a:pt x="224" y="479"/>
                    <a:pt x="150" y="598"/>
                  </a:cubicBezTo>
                  <a:cubicBezTo>
                    <a:pt x="105" y="658"/>
                    <a:pt x="60" y="718"/>
                    <a:pt x="30" y="792"/>
                  </a:cubicBezTo>
                  <a:cubicBezTo>
                    <a:pt x="0" y="867"/>
                    <a:pt x="15" y="971"/>
                    <a:pt x="60" y="1046"/>
                  </a:cubicBezTo>
                  <a:cubicBezTo>
                    <a:pt x="102" y="1080"/>
                    <a:pt x="153" y="1099"/>
                    <a:pt x="203" y="1099"/>
                  </a:cubicBezTo>
                  <a:cubicBezTo>
                    <a:pt x="243" y="1099"/>
                    <a:pt x="281" y="1087"/>
                    <a:pt x="314" y="1061"/>
                  </a:cubicBezTo>
                  <a:cubicBezTo>
                    <a:pt x="374" y="1031"/>
                    <a:pt x="433" y="971"/>
                    <a:pt x="478" y="912"/>
                  </a:cubicBezTo>
                  <a:cubicBezTo>
                    <a:pt x="568" y="822"/>
                    <a:pt x="642" y="703"/>
                    <a:pt x="687" y="598"/>
                  </a:cubicBezTo>
                  <a:cubicBezTo>
                    <a:pt x="717" y="508"/>
                    <a:pt x="747" y="434"/>
                    <a:pt x="762" y="344"/>
                  </a:cubicBezTo>
                  <a:cubicBezTo>
                    <a:pt x="777" y="314"/>
                    <a:pt x="777" y="284"/>
                    <a:pt x="777" y="255"/>
                  </a:cubicBezTo>
                  <a:lnTo>
                    <a:pt x="777" y="255"/>
                  </a:lnTo>
                  <a:cubicBezTo>
                    <a:pt x="747" y="359"/>
                    <a:pt x="702" y="464"/>
                    <a:pt x="657" y="568"/>
                  </a:cubicBezTo>
                  <a:cubicBezTo>
                    <a:pt x="598" y="688"/>
                    <a:pt x="538" y="792"/>
                    <a:pt x="448" y="882"/>
                  </a:cubicBezTo>
                  <a:cubicBezTo>
                    <a:pt x="404" y="942"/>
                    <a:pt x="359" y="986"/>
                    <a:pt x="284" y="1016"/>
                  </a:cubicBezTo>
                  <a:cubicBezTo>
                    <a:pt x="259" y="1035"/>
                    <a:pt x="231" y="1043"/>
                    <a:pt x="204" y="1043"/>
                  </a:cubicBezTo>
                  <a:cubicBezTo>
                    <a:pt x="167" y="1043"/>
                    <a:pt x="131" y="1027"/>
                    <a:pt x="105" y="1001"/>
                  </a:cubicBezTo>
                  <a:cubicBezTo>
                    <a:pt x="60" y="942"/>
                    <a:pt x="45" y="867"/>
                    <a:pt x="75" y="807"/>
                  </a:cubicBezTo>
                  <a:cubicBezTo>
                    <a:pt x="105" y="733"/>
                    <a:pt x="135" y="673"/>
                    <a:pt x="179" y="613"/>
                  </a:cubicBezTo>
                  <a:cubicBezTo>
                    <a:pt x="269" y="494"/>
                    <a:pt x="344" y="359"/>
                    <a:pt x="374" y="299"/>
                  </a:cubicBezTo>
                  <a:cubicBezTo>
                    <a:pt x="418" y="225"/>
                    <a:pt x="463" y="150"/>
                    <a:pt x="508" y="75"/>
                  </a:cubicBezTo>
                  <a:cubicBezTo>
                    <a:pt x="523" y="46"/>
                    <a:pt x="538" y="31"/>
                    <a:pt x="553" y="1"/>
                  </a:cubicBezTo>
                  <a:close/>
                </a:path>
              </a:pathLst>
            </a:custGeom>
            <a:solidFill>
              <a:srgbClr val="D68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2"/>
            <p:cNvSpPr/>
            <p:nvPr/>
          </p:nvSpPr>
          <p:spPr>
            <a:xfrm>
              <a:off x="1903386" y="2787321"/>
              <a:ext cx="48889" cy="23060"/>
            </a:xfrm>
            <a:custGeom>
              <a:rect b="b" l="l" r="r" t="t"/>
              <a:pathLst>
                <a:path extrusionOk="0" h="733" w="1554">
                  <a:moveTo>
                    <a:pt x="1419" y="0"/>
                  </a:moveTo>
                  <a:lnTo>
                    <a:pt x="269" y="90"/>
                  </a:lnTo>
                  <a:lnTo>
                    <a:pt x="0" y="732"/>
                  </a:lnTo>
                  <a:lnTo>
                    <a:pt x="553" y="702"/>
                  </a:lnTo>
                  <a:cubicBezTo>
                    <a:pt x="747" y="702"/>
                    <a:pt x="956" y="672"/>
                    <a:pt x="1150" y="598"/>
                  </a:cubicBezTo>
                  <a:cubicBezTo>
                    <a:pt x="1344" y="538"/>
                    <a:pt x="1494" y="374"/>
                    <a:pt x="1539" y="180"/>
                  </a:cubicBezTo>
                  <a:cubicBezTo>
                    <a:pt x="1554" y="105"/>
                    <a:pt x="1554" y="30"/>
                    <a:pt x="1494" y="0"/>
                  </a:cubicBezTo>
                  <a:close/>
                </a:path>
              </a:pathLst>
            </a:custGeom>
            <a:solidFill>
              <a:srgbClr val="E3B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2"/>
            <p:cNvSpPr/>
            <p:nvPr/>
          </p:nvSpPr>
          <p:spPr>
            <a:xfrm>
              <a:off x="1903386" y="2787321"/>
              <a:ext cx="50305" cy="23532"/>
            </a:xfrm>
            <a:custGeom>
              <a:rect b="b" l="l" r="r" t="t"/>
              <a:pathLst>
                <a:path extrusionOk="0" h="748" w="1599">
                  <a:moveTo>
                    <a:pt x="1255" y="0"/>
                  </a:moveTo>
                  <a:lnTo>
                    <a:pt x="747" y="45"/>
                  </a:lnTo>
                  <a:lnTo>
                    <a:pt x="404" y="75"/>
                  </a:lnTo>
                  <a:cubicBezTo>
                    <a:pt x="359" y="75"/>
                    <a:pt x="329" y="75"/>
                    <a:pt x="284" y="90"/>
                  </a:cubicBezTo>
                  <a:lnTo>
                    <a:pt x="404" y="90"/>
                  </a:lnTo>
                  <a:lnTo>
                    <a:pt x="747" y="75"/>
                  </a:lnTo>
                  <a:lnTo>
                    <a:pt x="1255" y="45"/>
                  </a:lnTo>
                  <a:lnTo>
                    <a:pt x="1389" y="30"/>
                  </a:lnTo>
                  <a:cubicBezTo>
                    <a:pt x="1419" y="30"/>
                    <a:pt x="1445" y="26"/>
                    <a:pt x="1468" y="26"/>
                  </a:cubicBezTo>
                  <a:cubicBezTo>
                    <a:pt x="1490" y="26"/>
                    <a:pt x="1509" y="30"/>
                    <a:pt x="1524" y="45"/>
                  </a:cubicBezTo>
                  <a:cubicBezTo>
                    <a:pt x="1568" y="120"/>
                    <a:pt x="1524" y="239"/>
                    <a:pt x="1464" y="329"/>
                  </a:cubicBezTo>
                  <a:cubicBezTo>
                    <a:pt x="1344" y="493"/>
                    <a:pt x="1165" y="598"/>
                    <a:pt x="971" y="628"/>
                  </a:cubicBezTo>
                  <a:cubicBezTo>
                    <a:pt x="807" y="657"/>
                    <a:pt x="643" y="687"/>
                    <a:pt x="463" y="687"/>
                  </a:cubicBezTo>
                  <a:lnTo>
                    <a:pt x="135" y="717"/>
                  </a:lnTo>
                  <a:cubicBezTo>
                    <a:pt x="90" y="717"/>
                    <a:pt x="45" y="732"/>
                    <a:pt x="0" y="732"/>
                  </a:cubicBezTo>
                  <a:cubicBezTo>
                    <a:pt x="45" y="747"/>
                    <a:pt x="90" y="747"/>
                    <a:pt x="135" y="747"/>
                  </a:cubicBezTo>
                  <a:lnTo>
                    <a:pt x="478" y="732"/>
                  </a:lnTo>
                  <a:cubicBezTo>
                    <a:pt x="643" y="732"/>
                    <a:pt x="807" y="717"/>
                    <a:pt x="971" y="687"/>
                  </a:cubicBezTo>
                  <a:cubicBezTo>
                    <a:pt x="1195" y="657"/>
                    <a:pt x="1374" y="538"/>
                    <a:pt x="1509" y="359"/>
                  </a:cubicBezTo>
                  <a:cubicBezTo>
                    <a:pt x="1539" y="314"/>
                    <a:pt x="1554" y="269"/>
                    <a:pt x="1568" y="209"/>
                  </a:cubicBezTo>
                  <a:cubicBezTo>
                    <a:pt x="1598" y="150"/>
                    <a:pt x="1583" y="90"/>
                    <a:pt x="1554" y="45"/>
                  </a:cubicBezTo>
                  <a:cubicBezTo>
                    <a:pt x="1539" y="15"/>
                    <a:pt x="1509" y="0"/>
                    <a:pt x="1464" y="0"/>
                  </a:cubicBezTo>
                  <a:close/>
                </a:path>
              </a:pathLst>
            </a:custGeom>
            <a:solidFill>
              <a:srgbClr val="D68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2"/>
            <p:cNvSpPr/>
            <p:nvPr/>
          </p:nvSpPr>
          <p:spPr>
            <a:xfrm>
              <a:off x="1960235" y="2794840"/>
              <a:ext cx="17869" cy="29635"/>
            </a:xfrm>
            <a:custGeom>
              <a:rect b="b" l="l" r="r" t="t"/>
              <a:pathLst>
                <a:path extrusionOk="0" h="942" w="568">
                  <a:moveTo>
                    <a:pt x="344" y="0"/>
                  </a:moveTo>
                  <a:cubicBezTo>
                    <a:pt x="299" y="75"/>
                    <a:pt x="269" y="150"/>
                    <a:pt x="224" y="239"/>
                  </a:cubicBezTo>
                  <a:lnTo>
                    <a:pt x="105" y="508"/>
                  </a:lnTo>
                  <a:cubicBezTo>
                    <a:pt x="75" y="568"/>
                    <a:pt x="60" y="613"/>
                    <a:pt x="30" y="672"/>
                  </a:cubicBezTo>
                  <a:cubicBezTo>
                    <a:pt x="0" y="747"/>
                    <a:pt x="15" y="807"/>
                    <a:pt x="45" y="881"/>
                  </a:cubicBezTo>
                  <a:cubicBezTo>
                    <a:pt x="60" y="911"/>
                    <a:pt x="105" y="926"/>
                    <a:pt x="135" y="941"/>
                  </a:cubicBezTo>
                  <a:cubicBezTo>
                    <a:pt x="180" y="941"/>
                    <a:pt x="210" y="926"/>
                    <a:pt x="239" y="911"/>
                  </a:cubicBezTo>
                  <a:cubicBezTo>
                    <a:pt x="299" y="881"/>
                    <a:pt x="329" y="837"/>
                    <a:pt x="374" y="777"/>
                  </a:cubicBezTo>
                  <a:cubicBezTo>
                    <a:pt x="419" y="687"/>
                    <a:pt x="449" y="598"/>
                    <a:pt x="478" y="493"/>
                  </a:cubicBezTo>
                  <a:cubicBezTo>
                    <a:pt x="493" y="433"/>
                    <a:pt x="508" y="374"/>
                    <a:pt x="538" y="314"/>
                  </a:cubicBezTo>
                  <a:cubicBezTo>
                    <a:pt x="553" y="269"/>
                    <a:pt x="568" y="239"/>
                    <a:pt x="568" y="239"/>
                  </a:cubicBezTo>
                  <a:lnTo>
                    <a:pt x="568" y="239"/>
                  </a:lnTo>
                  <a:cubicBezTo>
                    <a:pt x="508" y="314"/>
                    <a:pt x="463" y="404"/>
                    <a:pt x="449" y="493"/>
                  </a:cubicBezTo>
                  <a:cubicBezTo>
                    <a:pt x="419" y="583"/>
                    <a:pt x="389" y="672"/>
                    <a:pt x="329" y="762"/>
                  </a:cubicBezTo>
                  <a:cubicBezTo>
                    <a:pt x="299" y="807"/>
                    <a:pt x="269" y="852"/>
                    <a:pt x="224" y="881"/>
                  </a:cubicBezTo>
                  <a:lnTo>
                    <a:pt x="210" y="881"/>
                  </a:lnTo>
                  <a:cubicBezTo>
                    <a:pt x="194" y="892"/>
                    <a:pt x="176" y="897"/>
                    <a:pt x="159" y="897"/>
                  </a:cubicBezTo>
                  <a:cubicBezTo>
                    <a:pt x="128" y="897"/>
                    <a:pt x="100" y="880"/>
                    <a:pt x="90" y="852"/>
                  </a:cubicBezTo>
                  <a:cubicBezTo>
                    <a:pt x="15" y="747"/>
                    <a:pt x="105" y="628"/>
                    <a:pt x="135" y="523"/>
                  </a:cubicBezTo>
                  <a:lnTo>
                    <a:pt x="254" y="254"/>
                  </a:lnTo>
                  <a:cubicBezTo>
                    <a:pt x="299" y="165"/>
                    <a:pt x="329" y="90"/>
                    <a:pt x="344" y="0"/>
                  </a:cubicBezTo>
                  <a:close/>
                </a:path>
              </a:pathLst>
            </a:custGeom>
            <a:solidFill>
              <a:srgbClr val="D68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2"/>
            <p:cNvSpPr/>
            <p:nvPr/>
          </p:nvSpPr>
          <p:spPr>
            <a:xfrm>
              <a:off x="1931575" y="2808462"/>
              <a:ext cx="4247" cy="31051"/>
            </a:xfrm>
            <a:custGeom>
              <a:rect b="b" l="l" r="r" t="t"/>
              <a:pathLst>
                <a:path extrusionOk="0" h="987" w="135">
                  <a:moveTo>
                    <a:pt x="75" y="0"/>
                  </a:moveTo>
                  <a:cubicBezTo>
                    <a:pt x="60" y="0"/>
                    <a:pt x="90" y="209"/>
                    <a:pt x="75" y="493"/>
                  </a:cubicBezTo>
                  <a:cubicBezTo>
                    <a:pt x="60" y="777"/>
                    <a:pt x="0" y="986"/>
                    <a:pt x="0" y="986"/>
                  </a:cubicBezTo>
                  <a:cubicBezTo>
                    <a:pt x="75" y="837"/>
                    <a:pt x="105" y="672"/>
                    <a:pt x="120" y="493"/>
                  </a:cubicBezTo>
                  <a:cubicBezTo>
                    <a:pt x="135" y="329"/>
                    <a:pt x="120" y="165"/>
                    <a:pt x="75" y="0"/>
                  </a:cubicBezTo>
                  <a:close/>
                </a:path>
              </a:pathLst>
            </a:custGeom>
            <a:solidFill>
              <a:srgbClr val="D68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2"/>
            <p:cNvSpPr/>
            <p:nvPr/>
          </p:nvSpPr>
          <p:spPr>
            <a:xfrm>
              <a:off x="1331093" y="2776971"/>
              <a:ext cx="194077" cy="202068"/>
            </a:xfrm>
            <a:custGeom>
              <a:rect b="b" l="l" r="r" t="t"/>
              <a:pathLst>
                <a:path extrusionOk="0" h="6423" w="6169">
                  <a:moveTo>
                    <a:pt x="4108" y="1"/>
                  </a:moveTo>
                  <a:lnTo>
                    <a:pt x="1" y="4436"/>
                  </a:lnTo>
                  <a:cubicBezTo>
                    <a:pt x="254" y="5034"/>
                    <a:pt x="658" y="5571"/>
                    <a:pt x="1180" y="5975"/>
                  </a:cubicBezTo>
                  <a:cubicBezTo>
                    <a:pt x="1576" y="6271"/>
                    <a:pt x="2051" y="6422"/>
                    <a:pt x="2537" y="6422"/>
                  </a:cubicBezTo>
                  <a:cubicBezTo>
                    <a:pt x="2712" y="6422"/>
                    <a:pt x="2888" y="6403"/>
                    <a:pt x="3062" y="6363"/>
                  </a:cubicBezTo>
                  <a:cubicBezTo>
                    <a:pt x="3704" y="6184"/>
                    <a:pt x="4182" y="5616"/>
                    <a:pt x="4242" y="4944"/>
                  </a:cubicBezTo>
                  <a:cubicBezTo>
                    <a:pt x="4257" y="4959"/>
                    <a:pt x="4272" y="4974"/>
                    <a:pt x="4287" y="5004"/>
                  </a:cubicBezTo>
                  <a:cubicBezTo>
                    <a:pt x="4458" y="5161"/>
                    <a:pt x="4674" y="5240"/>
                    <a:pt x="4889" y="5240"/>
                  </a:cubicBezTo>
                  <a:cubicBezTo>
                    <a:pt x="5123" y="5240"/>
                    <a:pt x="5355" y="5146"/>
                    <a:pt x="5527" y="4959"/>
                  </a:cubicBezTo>
                  <a:cubicBezTo>
                    <a:pt x="5855" y="4616"/>
                    <a:pt x="5840" y="4063"/>
                    <a:pt x="5482" y="3734"/>
                  </a:cubicBezTo>
                  <a:cubicBezTo>
                    <a:pt x="5795" y="3570"/>
                    <a:pt x="6154" y="3346"/>
                    <a:pt x="6169" y="3003"/>
                  </a:cubicBezTo>
                  <a:cubicBezTo>
                    <a:pt x="6169" y="2779"/>
                    <a:pt x="6049" y="2555"/>
                    <a:pt x="5855" y="2435"/>
                  </a:cubicBezTo>
                  <a:cubicBezTo>
                    <a:pt x="5676" y="2301"/>
                    <a:pt x="5482" y="2181"/>
                    <a:pt x="5288" y="2092"/>
                  </a:cubicBezTo>
                  <a:cubicBezTo>
                    <a:pt x="4556" y="1644"/>
                    <a:pt x="4108" y="852"/>
                    <a:pt x="4108" y="1"/>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2"/>
            <p:cNvSpPr/>
            <p:nvPr/>
          </p:nvSpPr>
          <p:spPr>
            <a:xfrm>
              <a:off x="1301489" y="2705084"/>
              <a:ext cx="156042" cy="265019"/>
            </a:xfrm>
            <a:custGeom>
              <a:rect b="b" l="l" r="r" t="t"/>
              <a:pathLst>
                <a:path extrusionOk="0" h="8424" w="4960">
                  <a:moveTo>
                    <a:pt x="2569" y="1"/>
                  </a:moveTo>
                  <a:lnTo>
                    <a:pt x="1" y="1927"/>
                  </a:lnTo>
                  <a:lnTo>
                    <a:pt x="389" y="8245"/>
                  </a:lnTo>
                  <a:lnTo>
                    <a:pt x="3451" y="8424"/>
                  </a:lnTo>
                  <a:cubicBezTo>
                    <a:pt x="3391" y="8095"/>
                    <a:pt x="3525" y="6706"/>
                    <a:pt x="3525" y="6706"/>
                  </a:cubicBezTo>
                  <a:cubicBezTo>
                    <a:pt x="3525" y="6706"/>
                    <a:pt x="4810" y="6572"/>
                    <a:pt x="4884" y="5303"/>
                  </a:cubicBezTo>
                  <a:cubicBezTo>
                    <a:pt x="4959" y="4048"/>
                    <a:pt x="4884" y="1121"/>
                    <a:pt x="4884" y="1121"/>
                  </a:cubicBezTo>
                  <a:lnTo>
                    <a:pt x="2569" y="1"/>
                  </a:lnTo>
                  <a:close/>
                </a:path>
              </a:pathLst>
            </a:custGeom>
            <a:solidFill>
              <a:srgbClr val="E3B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2"/>
            <p:cNvSpPr/>
            <p:nvPr/>
          </p:nvSpPr>
          <p:spPr>
            <a:xfrm>
              <a:off x="1437272" y="2801887"/>
              <a:ext cx="9910" cy="10350"/>
            </a:xfrm>
            <a:custGeom>
              <a:rect b="b" l="l" r="r" t="t"/>
              <a:pathLst>
                <a:path extrusionOk="0" h="329" w="315">
                  <a:moveTo>
                    <a:pt x="150" y="0"/>
                  </a:moveTo>
                  <a:cubicBezTo>
                    <a:pt x="61" y="0"/>
                    <a:pt x="1" y="75"/>
                    <a:pt x="1" y="165"/>
                  </a:cubicBezTo>
                  <a:cubicBezTo>
                    <a:pt x="1" y="254"/>
                    <a:pt x="61" y="329"/>
                    <a:pt x="150" y="329"/>
                  </a:cubicBezTo>
                  <a:cubicBezTo>
                    <a:pt x="240" y="329"/>
                    <a:pt x="315" y="254"/>
                    <a:pt x="315" y="165"/>
                  </a:cubicBezTo>
                  <a:cubicBezTo>
                    <a:pt x="315" y="75"/>
                    <a:pt x="240" y="0"/>
                    <a:pt x="150"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2"/>
            <p:cNvSpPr/>
            <p:nvPr/>
          </p:nvSpPr>
          <p:spPr>
            <a:xfrm>
              <a:off x="1431640" y="2795312"/>
              <a:ext cx="20701" cy="6292"/>
            </a:xfrm>
            <a:custGeom>
              <a:rect b="b" l="l" r="r" t="t"/>
              <a:pathLst>
                <a:path extrusionOk="0" h="200" w="658">
                  <a:moveTo>
                    <a:pt x="344" y="0"/>
                  </a:moveTo>
                  <a:cubicBezTo>
                    <a:pt x="255" y="0"/>
                    <a:pt x="165" y="30"/>
                    <a:pt x="90" y="75"/>
                  </a:cubicBezTo>
                  <a:cubicBezTo>
                    <a:pt x="31" y="120"/>
                    <a:pt x="1" y="135"/>
                    <a:pt x="16" y="164"/>
                  </a:cubicBezTo>
                  <a:cubicBezTo>
                    <a:pt x="17" y="166"/>
                    <a:pt x="19" y="166"/>
                    <a:pt x="23" y="166"/>
                  </a:cubicBezTo>
                  <a:cubicBezTo>
                    <a:pt x="55" y="166"/>
                    <a:pt x="181" y="105"/>
                    <a:pt x="344" y="105"/>
                  </a:cubicBezTo>
                  <a:cubicBezTo>
                    <a:pt x="488" y="118"/>
                    <a:pt x="598" y="200"/>
                    <a:pt x="643" y="200"/>
                  </a:cubicBezTo>
                  <a:cubicBezTo>
                    <a:pt x="649" y="200"/>
                    <a:pt x="654" y="198"/>
                    <a:pt x="658" y="194"/>
                  </a:cubicBezTo>
                  <a:cubicBezTo>
                    <a:pt x="658" y="194"/>
                    <a:pt x="643" y="150"/>
                    <a:pt x="598" y="105"/>
                  </a:cubicBezTo>
                  <a:cubicBezTo>
                    <a:pt x="523" y="45"/>
                    <a:pt x="434" y="15"/>
                    <a:pt x="344"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2"/>
            <p:cNvSpPr/>
            <p:nvPr/>
          </p:nvSpPr>
          <p:spPr>
            <a:xfrm>
              <a:off x="1378095" y="2802359"/>
              <a:ext cx="10350" cy="10350"/>
            </a:xfrm>
            <a:custGeom>
              <a:rect b="b" l="l" r="r" t="t"/>
              <a:pathLst>
                <a:path extrusionOk="0" h="329" w="329">
                  <a:moveTo>
                    <a:pt x="149" y="0"/>
                  </a:moveTo>
                  <a:cubicBezTo>
                    <a:pt x="60" y="0"/>
                    <a:pt x="0" y="90"/>
                    <a:pt x="0" y="179"/>
                  </a:cubicBezTo>
                  <a:cubicBezTo>
                    <a:pt x="0" y="269"/>
                    <a:pt x="90" y="329"/>
                    <a:pt x="179" y="329"/>
                  </a:cubicBezTo>
                  <a:cubicBezTo>
                    <a:pt x="269" y="314"/>
                    <a:pt x="329" y="239"/>
                    <a:pt x="329" y="150"/>
                  </a:cubicBezTo>
                  <a:cubicBezTo>
                    <a:pt x="314" y="60"/>
                    <a:pt x="239" y="0"/>
                    <a:pt x="164"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2"/>
            <p:cNvSpPr/>
            <p:nvPr/>
          </p:nvSpPr>
          <p:spPr>
            <a:xfrm>
              <a:off x="1371048" y="2795312"/>
              <a:ext cx="20701" cy="6292"/>
            </a:xfrm>
            <a:custGeom>
              <a:rect b="b" l="l" r="r" t="t"/>
              <a:pathLst>
                <a:path extrusionOk="0" h="200" w="658">
                  <a:moveTo>
                    <a:pt x="344" y="0"/>
                  </a:moveTo>
                  <a:cubicBezTo>
                    <a:pt x="254" y="0"/>
                    <a:pt x="164" y="30"/>
                    <a:pt x="75" y="75"/>
                  </a:cubicBezTo>
                  <a:cubicBezTo>
                    <a:pt x="30" y="120"/>
                    <a:pt x="0" y="135"/>
                    <a:pt x="15" y="164"/>
                  </a:cubicBezTo>
                  <a:cubicBezTo>
                    <a:pt x="16" y="166"/>
                    <a:pt x="19" y="166"/>
                    <a:pt x="22" y="166"/>
                  </a:cubicBezTo>
                  <a:cubicBezTo>
                    <a:pt x="55" y="166"/>
                    <a:pt x="179" y="105"/>
                    <a:pt x="329" y="105"/>
                  </a:cubicBezTo>
                  <a:cubicBezTo>
                    <a:pt x="486" y="118"/>
                    <a:pt x="597" y="200"/>
                    <a:pt x="642" y="200"/>
                  </a:cubicBezTo>
                  <a:cubicBezTo>
                    <a:pt x="648" y="200"/>
                    <a:pt x="653" y="198"/>
                    <a:pt x="657" y="194"/>
                  </a:cubicBezTo>
                  <a:cubicBezTo>
                    <a:pt x="657" y="194"/>
                    <a:pt x="642" y="150"/>
                    <a:pt x="583" y="105"/>
                  </a:cubicBezTo>
                  <a:cubicBezTo>
                    <a:pt x="523" y="45"/>
                    <a:pt x="433" y="15"/>
                    <a:pt x="344"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2"/>
            <p:cNvSpPr/>
            <p:nvPr/>
          </p:nvSpPr>
          <p:spPr>
            <a:xfrm>
              <a:off x="1410499" y="2800000"/>
              <a:ext cx="14597" cy="47945"/>
            </a:xfrm>
            <a:custGeom>
              <a:rect b="b" l="l" r="r" t="t"/>
              <a:pathLst>
                <a:path extrusionOk="0" h="1524" w="464">
                  <a:moveTo>
                    <a:pt x="1" y="1"/>
                  </a:moveTo>
                  <a:cubicBezTo>
                    <a:pt x="1" y="105"/>
                    <a:pt x="30" y="195"/>
                    <a:pt x="60" y="284"/>
                  </a:cubicBezTo>
                  <a:cubicBezTo>
                    <a:pt x="105" y="449"/>
                    <a:pt x="180" y="688"/>
                    <a:pt x="269" y="941"/>
                  </a:cubicBezTo>
                  <a:lnTo>
                    <a:pt x="389" y="1300"/>
                  </a:lnTo>
                  <a:cubicBezTo>
                    <a:pt x="404" y="1345"/>
                    <a:pt x="419" y="1389"/>
                    <a:pt x="404" y="1434"/>
                  </a:cubicBezTo>
                  <a:cubicBezTo>
                    <a:pt x="389" y="1479"/>
                    <a:pt x="344" y="1479"/>
                    <a:pt x="314" y="1479"/>
                  </a:cubicBezTo>
                  <a:cubicBezTo>
                    <a:pt x="210" y="1479"/>
                    <a:pt x="120" y="1494"/>
                    <a:pt x="30" y="1509"/>
                  </a:cubicBezTo>
                  <a:cubicBezTo>
                    <a:pt x="120" y="1524"/>
                    <a:pt x="210" y="1524"/>
                    <a:pt x="299" y="1524"/>
                  </a:cubicBezTo>
                  <a:cubicBezTo>
                    <a:pt x="359" y="1524"/>
                    <a:pt x="419" y="1509"/>
                    <a:pt x="449" y="1449"/>
                  </a:cubicBezTo>
                  <a:cubicBezTo>
                    <a:pt x="464" y="1389"/>
                    <a:pt x="464" y="1330"/>
                    <a:pt x="434" y="1270"/>
                  </a:cubicBezTo>
                  <a:cubicBezTo>
                    <a:pt x="389" y="1151"/>
                    <a:pt x="359" y="1031"/>
                    <a:pt x="314" y="912"/>
                  </a:cubicBezTo>
                  <a:cubicBezTo>
                    <a:pt x="240" y="658"/>
                    <a:pt x="165" y="434"/>
                    <a:pt x="105" y="269"/>
                  </a:cubicBezTo>
                  <a:cubicBezTo>
                    <a:pt x="75" y="180"/>
                    <a:pt x="45" y="90"/>
                    <a:pt x="1" y="1"/>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2"/>
            <p:cNvSpPr/>
            <p:nvPr/>
          </p:nvSpPr>
          <p:spPr>
            <a:xfrm>
              <a:off x="1389830" y="2852412"/>
              <a:ext cx="29635" cy="16076"/>
            </a:xfrm>
            <a:custGeom>
              <a:rect b="b" l="l" r="r" t="t"/>
              <a:pathLst>
                <a:path extrusionOk="0" h="511" w="942">
                  <a:moveTo>
                    <a:pt x="76" y="0"/>
                  </a:moveTo>
                  <a:cubicBezTo>
                    <a:pt x="73" y="0"/>
                    <a:pt x="82" y="7"/>
                    <a:pt x="105" y="22"/>
                  </a:cubicBezTo>
                  <a:cubicBezTo>
                    <a:pt x="105" y="22"/>
                    <a:pt x="0" y="321"/>
                    <a:pt x="374" y="470"/>
                  </a:cubicBezTo>
                  <a:cubicBezTo>
                    <a:pt x="438" y="498"/>
                    <a:pt x="504" y="511"/>
                    <a:pt x="569" y="511"/>
                  </a:cubicBezTo>
                  <a:cubicBezTo>
                    <a:pt x="717" y="511"/>
                    <a:pt x="858" y="441"/>
                    <a:pt x="941" y="306"/>
                  </a:cubicBezTo>
                  <a:cubicBezTo>
                    <a:pt x="642" y="306"/>
                    <a:pt x="94" y="0"/>
                    <a:pt x="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2"/>
            <p:cNvSpPr/>
            <p:nvPr/>
          </p:nvSpPr>
          <p:spPr>
            <a:xfrm>
              <a:off x="1360225" y="2898187"/>
              <a:ext cx="52664" cy="27370"/>
            </a:xfrm>
            <a:custGeom>
              <a:rect b="b" l="l" r="r" t="t"/>
              <a:pathLst>
                <a:path extrusionOk="0" h="870" w="1674">
                  <a:moveTo>
                    <a:pt x="1" y="1"/>
                  </a:moveTo>
                  <a:cubicBezTo>
                    <a:pt x="1" y="1"/>
                    <a:pt x="351" y="870"/>
                    <a:pt x="1527" y="870"/>
                  </a:cubicBezTo>
                  <a:cubicBezTo>
                    <a:pt x="1565" y="870"/>
                    <a:pt x="1604" y="869"/>
                    <a:pt x="1643" y="867"/>
                  </a:cubicBezTo>
                  <a:lnTo>
                    <a:pt x="1673" y="568"/>
                  </a:lnTo>
                  <a:cubicBezTo>
                    <a:pt x="1061" y="539"/>
                    <a:pt x="493" y="344"/>
                    <a:pt x="1" y="1"/>
                  </a:cubicBezTo>
                  <a:close/>
                </a:path>
              </a:pathLst>
            </a:custGeom>
            <a:solidFill>
              <a:srgbClr val="D68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2"/>
            <p:cNvSpPr/>
            <p:nvPr/>
          </p:nvSpPr>
          <p:spPr>
            <a:xfrm>
              <a:off x="1206102" y="2678060"/>
              <a:ext cx="271626" cy="289715"/>
            </a:xfrm>
            <a:custGeom>
              <a:rect b="b" l="l" r="r" t="t"/>
              <a:pathLst>
                <a:path extrusionOk="0" h="9209" w="8634">
                  <a:moveTo>
                    <a:pt x="5309" y="0"/>
                  </a:moveTo>
                  <a:cubicBezTo>
                    <a:pt x="5101" y="0"/>
                    <a:pt x="4924" y="23"/>
                    <a:pt x="4780" y="23"/>
                  </a:cubicBezTo>
                  <a:cubicBezTo>
                    <a:pt x="3690" y="143"/>
                    <a:pt x="2704" y="710"/>
                    <a:pt x="2047" y="1606"/>
                  </a:cubicBezTo>
                  <a:cubicBezTo>
                    <a:pt x="1689" y="1965"/>
                    <a:pt x="1181" y="3145"/>
                    <a:pt x="1136" y="3563"/>
                  </a:cubicBezTo>
                  <a:cubicBezTo>
                    <a:pt x="1106" y="3996"/>
                    <a:pt x="1106" y="4414"/>
                    <a:pt x="1136" y="4832"/>
                  </a:cubicBezTo>
                  <a:cubicBezTo>
                    <a:pt x="1136" y="5265"/>
                    <a:pt x="1046" y="5714"/>
                    <a:pt x="718" y="5997"/>
                  </a:cubicBezTo>
                  <a:cubicBezTo>
                    <a:pt x="524" y="6162"/>
                    <a:pt x="240" y="6266"/>
                    <a:pt x="120" y="6505"/>
                  </a:cubicBezTo>
                  <a:cubicBezTo>
                    <a:pt x="1" y="6819"/>
                    <a:pt x="120" y="7147"/>
                    <a:pt x="404" y="7327"/>
                  </a:cubicBezTo>
                  <a:cubicBezTo>
                    <a:pt x="628" y="7451"/>
                    <a:pt x="883" y="7513"/>
                    <a:pt x="1144" y="7513"/>
                  </a:cubicBezTo>
                  <a:cubicBezTo>
                    <a:pt x="1196" y="7513"/>
                    <a:pt x="1248" y="7511"/>
                    <a:pt x="1300" y="7506"/>
                  </a:cubicBezTo>
                  <a:lnTo>
                    <a:pt x="1300" y="7506"/>
                  </a:lnTo>
                  <a:cubicBezTo>
                    <a:pt x="1255" y="8148"/>
                    <a:pt x="1703" y="8730"/>
                    <a:pt x="2331" y="8865"/>
                  </a:cubicBezTo>
                  <a:cubicBezTo>
                    <a:pt x="2387" y="8872"/>
                    <a:pt x="2442" y="8876"/>
                    <a:pt x="2497" y="8876"/>
                  </a:cubicBezTo>
                  <a:cubicBezTo>
                    <a:pt x="2765" y="8876"/>
                    <a:pt x="3019" y="8787"/>
                    <a:pt x="3242" y="8626"/>
                  </a:cubicBezTo>
                  <a:cubicBezTo>
                    <a:pt x="3451" y="8835"/>
                    <a:pt x="3675" y="9029"/>
                    <a:pt x="3914" y="9208"/>
                  </a:cubicBezTo>
                  <a:cubicBezTo>
                    <a:pt x="3959" y="7356"/>
                    <a:pt x="3929" y="5519"/>
                    <a:pt x="3794" y="3682"/>
                  </a:cubicBezTo>
                  <a:cubicBezTo>
                    <a:pt x="4646" y="3533"/>
                    <a:pt x="6154" y="3085"/>
                    <a:pt x="6408" y="1726"/>
                  </a:cubicBezTo>
                  <a:cubicBezTo>
                    <a:pt x="6751" y="2503"/>
                    <a:pt x="7259" y="2921"/>
                    <a:pt x="7946" y="3503"/>
                  </a:cubicBezTo>
                  <a:cubicBezTo>
                    <a:pt x="7946" y="3503"/>
                    <a:pt x="8633" y="2353"/>
                    <a:pt x="7394" y="1054"/>
                  </a:cubicBezTo>
                  <a:cubicBezTo>
                    <a:pt x="6506" y="135"/>
                    <a:pt x="5813" y="0"/>
                    <a:pt x="5309"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2"/>
            <p:cNvSpPr/>
            <p:nvPr/>
          </p:nvSpPr>
          <p:spPr>
            <a:xfrm>
              <a:off x="1329206" y="2729529"/>
              <a:ext cx="79436" cy="52633"/>
            </a:xfrm>
            <a:custGeom>
              <a:rect b="b" l="l" r="r" t="t"/>
              <a:pathLst>
                <a:path extrusionOk="0" h="1673" w="2525">
                  <a:moveTo>
                    <a:pt x="2465" y="0"/>
                  </a:moveTo>
                  <a:cubicBezTo>
                    <a:pt x="2435" y="0"/>
                    <a:pt x="2465" y="209"/>
                    <a:pt x="2405" y="508"/>
                  </a:cubicBezTo>
                  <a:cubicBezTo>
                    <a:pt x="2375" y="687"/>
                    <a:pt x="2316" y="867"/>
                    <a:pt x="2211" y="1016"/>
                  </a:cubicBezTo>
                  <a:cubicBezTo>
                    <a:pt x="2092" y="1195"/>
                    <a:pt x="1913" y="1330"/>
                    <a:pt x="1718" y="1419"/>
                  </a:cubicBezTo>
                  <a:cubicBezTo>
                    <a:pt x="1427" y="1520"/>
                    <a:pt x="1119" y="1570"/>
                    <a:pt x="813" y="1570"/>
                  </a:cubicBezTo>
                  <a:cubicBezTo>
                    <a:pt x="711" y="1570"/>
                    <a:pt x="609" y="1565"/>
                    <a:pt x="509" y="1554"/>
                  </a:cubicBezTo>
                  <a:cubicBezTo>
                    <a:pt x="426" y="1546"/>
                    <a:pt x="341" y="1542"/>
                    <a:pt x="255" y="1542"/>
                  </a:cubicBezTo>
                  <a:cubicBezTo>
                    <a:pt x="169" y="1542"/>
                    <a:pt x="83" y="1546"/>
                    <a:pt x="1" y="1554"/>
                  </a:cubicBezTo>
                  <a:cubicBezTo>
                    <a:pt x="165" y="1598"/>
                    <a:pt x="329" y="1628"/>
                    <a:pt x="509" y="1643"/>
                  </a:cubicBezTo>
                  <a:cubicBezTo>
                    <a:pt x="641" y="1662"/>
                    <a:pt x="775" y="1672"/>
                    <a:pt x="909" y="1672"/>
                  </a:cubicBezTo>
                  <a:cubicBezTo>
                    <a:pt x="1198" y="1672"/>
                    <a:pt x="1488" y="1626"/>
                    <a:pt x="1763" y="1524"/>
                  </a:cubicBezTo>
                  <a:cubicBezTo>
                    <a:pt x="1972" y="1434"/>
                    <a:pt x="2166" y="1270"/>
                    <a:pt x="2301" y="1076"/>
                  </a:cubicBezTo>
                  <a:cubicBezTo>
                    <a:pt x="2405" y="911"/>
                    <a:pt x="2465" y="717"/>
                    <a:pt x="2495" y="523"/>
                  </a:cubicBezTo>
                  <a:cubicBezTo>
                    <a:pt x="2525" y="359"/>
                    <a:pt x="2510" y="180"/>
                    <a:pt x="2465"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2"/>
            <p:cNvSpPr/>
            <p:nvPr/>
          </p:nvSpPr>
          <p:spPr>
            <a:xfrm>
              <a:off x="1225387" y="2733272"/>
              <a:ext cx="55464" cy="143237"/>
            </a:xfrm>
            <a:custGeom>
              <a:rect b="b" l="l" r="r" t="t"/>
              <a:pathLst>
                <a:path extrusionOk="0" h="4553" w="1763">
                  <a:moveTo>
                    <a:pt x="1748" y="1"/>
                  </a:moveTo>
                  <a:cubicBezTo>
                    <a:pt x="1688" y="46"/>
                    <a:pt x="1628" y="90"/>
                    <a:pt x="1583" y="135"/>
                  </a:cubicBezTo>
                  <a:cubicBezTo>
                    <a:pt x="1464" y="225"/>
                    <a:pt x="1314" y="344"/>
                    <a:pt x="1135" y="524"/>
                  </a:cubicBezTo>
                  <a:cubicBezTo>
                    <a:pt x="911" y="733"/>
                    <a:pt x="732" y="957"/>
                    <a:pt x="568" y="1196"/>
                  </a:cubicBezTo>
                  <a:cubicBezTo>
                    <a:pt x="359" y="1494"/>
                    <a:pt x="224" y="1853"/>
                    <a:pt x="179" y="2211"/>
                  </a:cubicBezTo>
                  <a:cubicBezTo>
                    <a:pt x="165" y="2405"/>
                    <a:pt x="179" y="2599"/>
                    <a:pt x="224" y="2779"/>
                  </a:cubicBezTo>
                  <a:cubicBezTo>
                    <a:pt x="269" y="2958"/>
                    <a:pt x="329" y="3122"/>
                    <a:pt x="403" y="3272"/>
                  </a:cubicBezTo>
                  <a:cubicBezTo>
                    <a:pt x="538" y="3525"/>
                    <a:pt x="583" y="3809"/>
                    <a:pt x="553" y="4093"/>
                  </a:cubicBezTo>
                  <a:cubicBezTo>
                    <a:pt x="523" y="4287"/>
                    <a:pt x="389" y="4436"/>
                    <a:pt x="209" y="4511"/>
                  </a:cubicBezTo>
                  <a:cubicBezTo>
                    <a:pt x="135" y="4526"/>
                    <a:pt x="60" y="4541"/>
                    <a:pt x="0" y="4541"/>
                  </a:cubicBezTo>
                  <a:lnTo>
                    <a:pt x="60" y="4541"/>
                  </a:lnTo>
                  <a:cubicBezTo>
                    <a:pt x="82" y="4548"/>
                    <a:pt x="109" y="4552"/>
                    <a:pt x="137" y="4552"/>
                  </a:cubicBezTo>
                  <a:cubicBezTo>
                    <a:pt x="165" y="4552"/>
                    <a:pt x="194" y="4548"/>
                    <a:pt x="224" y="4541"/>
                  </a:cubicBezTo>
                  <a:cubicBezTo>
                    <a:pt x="418" y="4481"/>
                    <a:pt x="583" y="4317"/>
                    <a:pt x="627" y="4108"/>
                  </a:cubicBezTo>
                  <a:cubicBezTo>
                    <a:pt x="687" y="3809"/>
                    <a:pt x="627" y="3510"/>
                    <a:pt x="493" y="3242"/>
                  </a:cubicBezTo>
                  <a:cubicBezTo>
                    <a:pt x="433" y="3077"/>
                    <a:pt x="374" y="2928"/>
                    <a:pt x="329" y="2764"/>
                  </a:cubicBezTo>
                  <a:cubicBezTo>
                    <a:pt x="284" y="2585"/>
                    <a:pt x="269" y="2405"/>
                    <a:pt x="299" y="2226"/>
                  </a:cubicBezTo>
                  <a:cubicBezTo>
                    <a:pt x="344" y="1883"/>
                    <a:pt x="463" y="1554"/>
                    <a:pt x="642" y="1255"/>
                  </a:cubicBezTo>
                  <a:cubicBezTo>
                    <a:pt x="807" y="1016"/>
                    <a:pt x="986" y="792"/>
                    <a:pt x="1180" y="583"/>
                  </a:cubicBezTo>
                  <a:cubicBezTo>
                    <a:pt x="1539" y="225"/>
                    <a:pt x="1763" y="16"/>
                    <a:pt x="1748" y="1"/>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2"/>
            <p:cNvSpPr/>
            <p:nvPr/>
          </p:nvSpPr>
          <p:spPr>
            <a:xfrm>
              <a:off x="1457029" y="2758661"/>
              <a:ext cx="58295" cy="79562"/>
            </a:xfrm>
            <a:custGeom>
              <a:rect b="b" l="l" r="r" t="t"/>
              <a:pathLst>
                <a:path extrusionOk="0" h="2529" w="1853">
                  <a:moveTo>
                    <a:pt x="30" y="0"/>
                  </a:moveTo>
                  <a:cubicBezTo>
                    <a:pt x="0" y="194"/>
                    <a:pt x="0" y="389"/>
                    <a:pt x="30" y="583"/>
                  </a:cubicBezTo>
                  <a:cubicBezTo>
                    <a:pt x="90" y="1046"/>
                    <a:pt x="239" y="1479"/>
                    <a:pt x="463" y="1882"/>
                  </a:cubicBezTo>
                  <a:cubicBezTo>
                    <a:pt x="583" y="2121"/>
                    <a:pt x="777" y="2315"/>
                    <a:pt x="1001" y="2450"/>
                  </a:cubicBezTo>
                  <a:cubicBezTo>
                    <a:pt x="1098" y="2502"/>
                    <a:pt x="1210" y="2528"/>
                    <a:pt x="1322" y="2528"/>
                  </a:cubicBezTo>
                  <a:cubicBezTo>
                    <a:pt x="1434" y="2528"/>
                    <a:pt x="1546" y="2502"/>
                    <a:pt x="1643" y="2450"/>
                  </a:cubicBezTo>
                  <a:cubicBezTo>
                    <a:pt x="1762" y="2360"/>
                    <a:pt x="1852" y="2226"/>
                    <a:pt x="1852" y="2076"/>
                  </a:cubicBezTo>
                  <a:cubicBezTo>
                    <a:pt x="1852" y="1972"/>
                    <a:pt x="1807" y="1927"/>
                    <a:pt x="1807" y="1927"/>
                  </a:cubicBezTo>
                  <a:lnTo>
                    <a:pt x="1807" y="1927"/>
                  </a:lnTo>
                  <a:cubicBezTo>
                    <a:pt x="1807" y="1927"/>
                    <a:pt x="1822" y="1972"/>
                    <a:pt x="1822" y="2061"/>
                  </a:cubicBezTo>
                  <a:cubicBezTo>
                    <a:pt x="1792" y="2196"/>
                    <a:pt x="1718" y="2300"/>
                    <a:pt x="1613" y="2375"/>
                  </a:cubicBezTo>
                  <a:cubicBezTo>
                    <a:pt x="1531" y="2409"/>
                    <a:pt x="1443" y="2428"/>
                    <a:pt x="1355" y="2428"/>
                  </a:cubicBezTo>
                  <a:cubicBezTo>
                    <a:pt x="1252" y="2428"/>
                    <a:pt x="1150" y="2402"/>
                    <a:pt x="1061" y="2345"/>
                  </a:cubicBezTo>
                  <a:cubicBezTo>
                    <a:pt x="851" y="2226"/>
                    <a:pt x="687" y="2046"/>
                    <a:pt x="568" y="1822"/>
                  </a:cubicBezTo>
                  <a:cubicBezTo>
                    <a:pt x="344" y="1434"/>
                    <a:pt x="194" y="1016"/>
                    <a:pt x="120" y="568"/>
                  </a:cubicBezTo>
                  <a:cubicBezTo>
                    <a:pt x="45" y="224"/>
                    <a:pt x="45" y="0"/>
                    <a:pt x="30"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2"/>
            <p:cNvSpPr/>
            <p:nvPr/>
          </p:nvSpPr>
          <p:spPr>
            <a:xfrm>
              <a:off x="1452781" y="3444651"/>
              <a:ext cx="134900" cy="1076435"/>
            </a:xfrm>
            <a:custGeom>
              <a:rect b="b" l="l" r="r" t="t"/>
              <a:pathLst>
                <a:path extrusionOk="0" h="34216" w="4288">
                  <a:moveTo>
                    <a:pt x="1" y="0"/>
                  </a:moveTo>
                  <a:lnTo>
                    <a:pt x="598" y="34216"/>
                  </a:lnTo>
                  <a:cubicBezTo>
                    <a:pt x="598" y="34216"/>
                    <a:pt x="3764" y="23015"/>
                    <a:pt x="4033" y="18489"/>
                  </a:cubicBezTo>
                  <a:cubicBezTo>
                    <a:pt x="4287" y="13979"/>
                    <a:pt x="1" y="1"/>
                    <a:pt x="1"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2"/>
            <p:cNvSpPr/>
            <p:nvPr/>
          </p:nvSpPr>
          <p:spPr>
            <a:xfrm>
              <a:off x="1196727" y="3364774"/>
              <a:ext cx="291791" cy="1168078"/>
            </a:xfrm>
            <a:custGeom>
              <a:rect b="b" l="l" r="r" t="t"/>
              <a:pathLst>
                <a:path extrusionOk="0" h="37129" w="9275">
                  <a:moveTo>
                    <a:pt x="7990" y="0"/>
                  </a:moveTo>
                  <a:lnTo>
                    <a:pt x="2061" y="150"/>
                  </a:lnTo>
                  <a:cubicBezTo>
                    <a:pt x="2061" y="150"/>
                    <a:pt x="2061" y="150"/>
                    <a:pt x="2060" y="150"/>
                  </a:cubicBezTo>
                  <a:cubicBezTo>
                    <a:pt x="1947" y="150"/>
                    <a:pt x="75" y="2904"/>
                    <a:pt x="15" y="5287"/>
                  </a:cubicBezTo>
                  <a:cubicBezTo>
                    <a:pt x="0" y="5526"/>
                    <a:pt x="15" y="5765"/>
                    <a:pt x="30" y="5989"/>
                  </a:cubicBezTo>
                  <a:cubicBezTo>
                    <a:pt x="120" y="6825"/>
                    <a:pt x="314" y="7647"/>
                    <a:pt x="627" y="8423"/>
                  </a:cubicBezTo>
                  <a:cubicBezTo>
                    <a:pt x="2225" y="12456"/>
                    <a:pt x="3868" y="17235"/>
                    <a:pt x="3898" y="18325"/>
                  </a:cubicBezTo>
                  <a:cubicBezTo>
                    <a:pt x="3973" y="21686"/>
                    <a:pt x="4630" y="37128"/>
                    <a:pt x="4630" y="37128"/>
                  </a:cubicBezTo>
                  <a:lnTo>
                    <a:pt x="9275" y="36800"/>
                  </a:lnTo>
                  <a:lnTo>
                    <a:pt x="9125" y="18340"/>
                  </a:lnTo>
                  <a:lnTo>
                    <a:pt x="7990" y="0"/>
                  </a:ln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2"/>
            <p:cNvSpPr/>
            <p:nvPr/>
          </p:nvSpPr>
          <p:spPr>
            <a:xfrm>
              <a:off x="1340028" y="3367102"/>
              <a:ext cx="68142" cy="1161031"/>
            </a:xfrm>
            <a:custGeom>
              <a:rect b="b" l="l" r="r" t="t"/>
              <a:pathLst>
                <a:path extrusionOk="0" h="36905" w="2166">
                  <a:moveTo>
                    <a:pt x="30" y="1"/>
                  </a:moveTo>
                  <a:lnTo>
                    <a:pt x="30" y="1"/>
                  </a:lnTo>
                  <a:cubicBezTo>
                    <a:pt x="44" y="57"/>
                    <a:pt x="52" y="115"/>
                    <a:pt x="56" y="175"/>
                  </a:cubicBezTo>
                  <a:lnTo>
                    <a:pt x="56" y="175"/>
                  </a:lnTo>
                  <a:cubicBezTo>
                    <a:pt x="49" y="60"/>
                    <a:pt x="40" y="1"/>
                    <a:pt x="30" y="1"/>
                  </a:cubicBezTo>
                  <a:close/>
                  <a:moveTo>
                    <a:pt x="56" y="175"/>
                  </a:moveTo>
                  <a:cubicBezTo>
                    <a:pt x="56" y="189"/>
                    <a:pt x="57" y="204"/>
                    <a:pt x="58" y="220"/>
                  </a:cubicBezTo>
                  <a:lnTo>
                    <a:pt x="58" y="220"/>
                  </a:lnTo>
                  <a:cubicBezTo>
                    <a:pt x="57" y="205"/>
                    <a:pt x="57" y="190"/>
                    <a:pt x="56" y="175"/>
                  </a:cubicBezTo>
                  <a:close/>
                  <a:moveTo>
                    <a:pt x="58" y="220"/>
                  </a:moveTo>
                  <a:cubicBezTo>
                    <a:pt x="60" y="272"/>
                    <a:pt x="60" y="325"/>
                    <a:pt x="60" y="374"/>
                  </a:cubicBezTo>
                  <a:lnTo>
                    <a:pt x="60" y="1450"/>
                  </a:lnTo>
                  <a:cubicBezTo>
                    <a:pt x="60" y="2390"/>
                    <a:pt x="0" y="3750"/>
                    <a:pt x="60" y="5422"/>
                  </a:cubicBezTo>
                  <a:cubicBezTo>
                    <a:pt x="75" y="5840"/>
                    <a:pt x="90" y="6274"/>
                    <a:pt x="120" y="6737"/>
                  </a:cubicBezTo>
                  <a:cubicBezTo>
                    <a:pt x="150" y="7185"/>
                    <a:pt x="195" y="7662"/>
                    <a:pt x="239" y="8155"/>
                  </a:cubicBezTo>
                  <a:cubicBezTo>
                    <a:pt x="344" y="9126"/>
                    <a:pt x="478" y="10172"/>
                    <a:pt x="657" y="11262"/>
                  </a:cubicBezTo>
                  <a:cubicBezTo>
                    <a:pt x="822" y="12367"/>
                    <a:pt x="1016" y="13517"/>
                    <a:pt x="1195" y="14712"/>
                  </a:cubicBezTo>
                  <a:cubicBezTo>
                    <a:pt x="1374" y="15892"/>
                    <a:pt x="1479" y="17131"/>
                    <a:pt x="1569" y="18416"/>
                  </a:cubicBezTo>
                  <a:cubicBezTo>
                    <a:pt x="1658" y="19685"/>
                    <a:pt x="1628" y="20940"/>
                    <a:pt x="1658" y="22134"/>
                  </a:cubicBezTo>
                  <a:cubicBezTo>
                    <a:pt x="1673" y="23344"/>
                    <a:pt x="1703" y="24509"/>
                    <a:pt x="1733" y="25614"/>
                  </a:cubicBezTo>
                  <a:cubicBezTo>
                    <a:pt x="1793" y="27824"/>
                    <a:pt x="1882" y="29826"/>
                    <a:pt x="1942" y="31498"/>
                  </a:cubicBezTo>
                  <a:cubicBezTo>
                    <a:pt x="2076" y="34784"/>
                    <a:pt x="2151" y="36606"/>
                    <a:pt x="2166" y="36905"/>
                  </a:cubicBezTo>
                  <a:cubicBezTo>
                    <a:pt x="2166" y="36905"/>
                    <a:pt x="2166" y="36785"/>
                    <a:pt x="2166" y="36531"/>
                  </a:cubicBezTo>
                  <a:cubicBezTo>
                    <a:pt x="2151" y="36293"/>
                    <a:pt x="2136" y="35919"/>
                    <a:pt x="2121" y="35456"/>
                  </a:cubicBezTo>
                  <a:lnTo>
                    <a:pt x="1987" y="31498"/>
                  </a:lnTo>
                  <a:cubicBezTo>
                    <a:pt x="1912" y="29826"/>
                    <a:pt x="1822" y="27824"/>
                    <a:pt x="1763" y="25614"/>
                  </a:cubicBezTo>
                  <a:cubicBezTo>
                    <a:pt x="1733" y="24509"/>
                    <a:pt x="1703" y="23344"/>
                    <a:pt x="1688" y="22149"/>
                  </a:cubicBezTo>
                  <a:cubicBezTo>
                    <a:pt x="1658" y="20940"/>
                    <a:pt x="1673" y="19685"/>
                    <a:pt x="1598" y="18416"/>
                  </a:cubicBezTo>
                  <a:cubicBezTo>
                    <a:pt x="1539" y="17131"/>
                    <a:pt x="1404" y="15892"/>
                    <a:pt x="1240" y="14697"/>
                  </a:cubicBezTo>
                  <a:cubicBezTo>
                    <a:pt x="1061" y="13502"/>
                    <a:pt x="867" y="12352"/>
                    <a:pt x="702" y="11262"/>
                  </a:cubicBezTo>
                  <a:cubicBezTo>
                    <a:pt x="523" y="10172"/>
                    <a:pt x="389" y="9126"/>
                    <a:pt x="284" y="8140"/>
                  </a:cubicBezTo>
                  <a:cubicBezTo>
                    <a:pt x="224" y="7662"/>
                    <a:pt x="195" y="7185"/>
                    <a:pt x="165" y="6722"/>
                  </a:cubicBezTo>
                  <a:cubicBezTo>
                    <a:pt x="120" y="6274"/>
                    <a:pt x="105" y="5840"/>
                    <a:pt x="90" y="5422"/>
                  </a:cubicBezTo>
                  <a:cubicBezTo>
                    <a:pt x="30" y="3750"/>
                    <a:pt x="75" y="2390"/>
                    <a:pt x="75" y="1450"/>
                  </a:cubicBezTo>
                  <a:cubicBezTo>
                    <a:pt x="75" y="869"/>
                    <a:pt x="69" y="453"/>
                    <a:pt x="58" y="22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2"/>
            <p:cNvSpPr/>
            <p:nvPr/>
          </p:nvSpPr>
          <p:spPr>
            <a:xfrm>
              <a:off x="1341444" y="4511688"/>
              <a:ext cx="147075" cy="22116"/>
            </a:xfrm>
            <a:custGeom>
              <a:rect b="b" l="l" r="r" t="t"/>
              <a:pathLst>
                <a:path extrusionOk="0" h="703" w="4675">
                  <a:moveTo>
                    <a:pt x="0" y="0"/>
                  </a:moveTo>
                  <a:lnTo>
                    <a:pt x="0" y="702"/>
                  </a:lnTo>
                  <a:lnTo>
                    <a:pt x="4675" y="702"/>
                  </a:lnTo>
                  <a:lnTo>
                    <a:pt x="4675" y="0"/>
                  </a:ln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2"/>
            <p:cNvSpPr/>
            <p:nvPr/>
          </p:nvSpPr>
          <p:spPr>
            <a:xfrm>
              <a:off x="1349875" y="3364774"/>
              <a:ext cx="1919" cy="6607"/>
            </a:xfrm>
            <a:custGeom>
              <a:rect b="b" l="l" r="r" t="t"/>
              <a:pathLst>
                <a:path extrusionOk="0" h="210" w="61">
                  <a:moveTo>
                    <a:pt x="31" y="0"/>
                  </a:moveTo>
                  <a:cubicBezTo>
                    <a:pt x="1" y="0"/>
                    <a:pt x="1" y="45"/>
                    <a:pt x="1" y="105"/>
                  </a:cubicBezTo>
                  <a:cubicBezTo>
                    <a:pt x="16" y="165"/>
                    <a:pt x="16" y="209"/>
                    <a:pt x="31" y="209"/>
                  </a:cubicBezTo>
                  <a:cubicBezTo>
                    <a:pt x="46" y="209"/>
                    <a:pt x="61" y="165"/>
                    <a:pt x="61" y="105"/>
                  </a:cubicBezTo>
                  <a:cubicBezTo>
                    <a:pt x="46" y="45"/>
                    <a:pt x="46" y="0"/>
                    <a:pt x="3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2"/>
            <p:cNvSpPr/>
            <p:nvPr/>
          </p:nvSpPr>
          <p:spPr>
            <a:xfrm>
              <a:off x="1350347" y="3378396"/>
              <a:ext cx="1447" cy="6607"/>
            </a:xfrm>
            <a:custGeom>
              <a:rect b="b" l="l" r="r" t="t"/>
              <a:pathLst>
                <a:path extrusionOk="0" h="210" w="46">
                  <a:moveTo>
                    <a:pt x="31" y="0"/>
                  </a:moveTo>
                  <a:cubicBezTo>
                    <a:pt x="1" y="0"/>
                    <a:pt x="1" y="45"/>
                    <a:pt x="1" y="105"/>
                  </a:cubicBezTo>
                  <a:cubicBezTo>
                    <a:pt x="1" y="165"/>
                    <a:pt x="16" y="209"/>
                    <a:pt x="31" y="209"/>
                  </a:cubicBezTo>
                  <a:cubicBezTo>
                    <a:pt x="46" y="209"/>
                    <a:pt x="46" y="165"/>
                    <a:pt x="46" y="105"/>
                  </a:cubicBezTo>
                  <a:cubicBezTo>
                    <a:pt x="46" y="45"/>
                    <a:pt x="46" y="0"/>
                    <a:pt x="3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2"/>
            <p:cNvSpPr/>
            <p:nvPr/>
          </p:nvSpPr>
          <p:spPr>
            <a:xfrm>
              <a:off x="1350819" y="3392018"/>
              <a:ext cx="1447" cy="6607"/>
            </a:xfrm>
            <a:custGeom>
              <a:rect b="b" l="l" r="r" t="t"/>
              <a:pathLst>
                <a:path extrusionOk="0" h="210" w="46">
                  <a:moveTo>
                    <a:pt x="16" y="0"/>
                  </a:moveTo>
                  <a:cubicBezTo>
                    <a:pt x="1" y="0"/>
                    <a:pt x="1" y="45"/>
                    <a:pt x="1" y="105"/>
                  </a:cubicBezTo>
                  <a:cubicBezTo>
                    <a:pt x="1" y="165"/>
                    <a:pt x="16" y="210"/>
                    <a:pt x="31" y="210"/>
                  </a:cubicBezTo>
                  <a:cubicBezTo>
                    <a:pt x="46" y="210"/>
                    <a:pt x="46" y="165"/>
                    <a:pt x="46" y="105"/>
                  </a:cubicBezTo>
                  <a:cubicBezTo>
                    <a:pt x="46" y="45"/>
                    <a:pt x="46"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2"/>
            <p:cNvSpPr/>
            <p:nvPr/>
          </p:nvSpPr>
          <p:spPr>
            <a:xfrm>
              <a:off x="1351291" y="3405169"/>
              <a:ext cx="1447" cy="7079"/>
            </a:xfrm>
            <a:custGeom>
              <a:rect b="b" l="l" r="r" t="t"/>
              <a:pathLst>
                <a:path extrusionOk="0" h="225" w="46">
                  <a:moveTo>
                    <a:pt x="16" y="1"/>
                  </a:moveTo>
                  <a:cubicBezTo>
                    <a:pt x="1" y="1"/>
                    <a:pt x="1" y="60"/>
                    <a:pt x="1" y="120"/>
                  </a:cubicBezTo>
                  <a:cubicBezTo>
                    <a:pt x="1" y="180"/>
                    <a:pt x="16" y="225"/>
                    <a:pt x="31" y="225"/>
                  </a:cubicBezTo>
                  <a:cubicBezTo>
                    <a:pt x="46" y="225"/>
                    <a:pt x="46" y="180"/>
                    <a:pt x="46" y="120"/>
                  </a:cubicBezTo>
                  <a:cubicBezTo>
                    <a:pt x="46" y="60"/>
                    <a:pt x="46"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2"/>
            <p:cNvSpPr/>
            <p:nvPr/>
          </p:nvSpPr>
          <p:spPr>
            <a:xfrm>
              <a:off x="1351763" y="3418791"/>
              <a:ext cx="1447" cy="7079"/>
            </a:xfrm>
            <a:custGeom>
              <a:rect b="b" l="l" r="r" t="t"/>
              <a:pathLst>
                <a:path extrusionOk="0" h="225" w="46">
                  <a:moveTo>
                    <a:pt x="16" y="1"/>
                  </a:moveTo>
                  <a:cubicBezTo>
                    <a:pt x="1" y="1"/>
                    <a:pt x="1" y="46"/>
                    <a:pt x="1" y="105"/>
                  </a:cubicBezTo>
                  <a:cubicBezTo>
                    <a:pt x="1" y="165"/>
                    <a:pt x="16" y="225"/>
                    <a:pt x="31" y="225"/>
                  </a:cubicBezTo>
                  <a:cubicBezTo>
                    <a:pt x="31" y="225"/>
                    <a:pt x="46" y="165"/>
                    <a:pt x="46" y="105"/>
                  </a:cubicBezTo>
                  <a:cubicBezTo>
                    <a:pt x="46" y="46"/>
                    <a:pt x="31"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2"/>
            <p:cNvSpPr/>
            <p:nvPr/>
          </p:nvSpPr>
          <p:spPr>
            <a:xfrm>
              <a:off x="1351763" y="3432413"/>
              <a:ext cx="1919" cy="6607"/>
            </a:xfrm>
            <a:custGeom>
              <a:rect b="b" l="l" r="r" t="t"/>
              <a:pathLst>
                <a:path extrusionOk="0" h="210" w="61">
                  <a:moveTo>
                    <a:pt x="31" y="1"/>
                  </a:moveTo>
                  <a:cubicBezTo>
                    <a:pt x="16" y="1"/>
                    <a:pt x="1" y="46"/>
                    <a:pt x="16" y="105"/>
                  </a:cubicBezTo>
                  <a:cubicBezTo>
                    <a:pt x="16" y="165"/>
                    <a:pt x="31" y="210"/>
                    <a:pt x="31" y="210"/>
                  </a:cubicBezTo>
                  <a:cubicBezTo>
                    <a:pt x="46" y="210"/>
                    <a:pt x="60" y="165"/>
                    <a:pt x="60" y="105"/>
                  </a:cubicBezTo>
                  <a:cubicBezTo>
                    <a:pt x="60" y="46"/>
                    <a:pt x="46" y="1"/>
                    <a:pt x="3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2"/>
            <p:cNvSpPr/>
            <p:nvPr/>
          </p:nvSpPr>
          <p:spPr>
            <a:xfrm>
              <a:off x="1352235" y="3446035"/>
              <a:ext cx="1919" cy="6638"/>
            </a:xfrm>
            <a:custGeom>
              <a:rect b="b" l="l" r="r" t="t"/>
              <a:pathLst>
                <a:path extrusionOk="0" h="211" w="61">
                  <a:moveTo>
                    <a:pt x="31" y="1"/>
                  </a:moveTo>
                  <a:cubicBezTo>
                    <a:pt x="16" y="1"/>
                    <a:pt x="1" y="46"/>
                    <a:pt x="16" y="105"/>
                  </a:cubicBezTo>
                  <a:cubicBezTo>
                    <a:pt x="16" y="165"/>
                    <a:pt x="16" y="210"/>
                    <a:pt x="31" y="210"/>
                  </a:cubicBezTo>
                  <a:cubicBezTo>
                    <a:pt x="45" y="210"/>
                    <a:pt x="60" y="165"/>
                    <a:pt x="60" y="105"/>
                  </a:cubicBezTo>
                  <a:cubicBezTo>
                    <a:pt x="45" y="46"/>
                    <a:pt x="45" y="1"/>
                    <a:pt x="3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2"/>
            <p:cNvSpPr/>
            <p:nvPr/>
          </p:nvSpPr>
          <p:spPr>
            <a:xfrm>
              <a:off x="1352706" y="3459217"/>
              <a:ext cx="1919" cy="7079"/>
            </a:xfrm>
            <a:custGeom>
              <a:rect b="b" l="l" r="r" t="t"/>
              <a:pathLst>
                <a:path extrusionOk="0" h="225" w="61">
                  <a:moveTo>
                    <a:pt x="30" y="0"/>
                  </a:moveTo>
                  <a:cubicBezTo>
                    <a:pt x="1" y="0"/>
                    <a:pt x="1" y="60"/>
                    <a:pt x="1" y="120"/>
                  </a:cubicBezTo>
                  <a:cubicBezTo>
                    <a:pt x="1" y="179"/>
                    <a:pt x="16" y="224"/>
                    <a:pt x="30" y="224"/>
                  </a:cubicBezTo>
                  <a:cubicBezTo>
                    <a:pt x="45" y="224"/>
                    <a:pt x="60" y="164"/>
                    <a:pt x="45" y="105"/>
                  </a:cubicBezTo>
                  <a:cubicBezTo>
                    <a:pt x="45" y="60"/>
                    <a:pt x="45" y="0"/>
                    <a:pt x="3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2"/>
            <p:cNvSpPr/>
            <p:nvPr/>
          </p:nvSpPr>
          <p:spPr>
            <a:xfrm>
              <a:off x="1353178" y="3472840"/>
              <a:ext cx="1447" cy="6607"/>
            </a:xfrm>
            <a:custGeom>
              <a:rect b="b" l="l" r="r" t="t"/>
              <a:pathLst>
                <a:path extrusionOk="0" h="210" w="46">
                  <a:moveTo>
                    <a:pt x="15" y="0"/>
                  </a:moveTo>
                  <a:cubicBezTo>
                    <a:pt x="1" y="0"/>
                    <a:pt x="1" y="60"/>
                    <a:pt x="1" y="105"/>
                  </a:cubicBezTo>
                  <a:cubicBezTo>
                    <a:pt x="1" y="165"/>
                    <a:pt x="15" y="209"/>
                    <a:pt x="30" y="209"/>
                  </a:cubicBezTo>
                  <a:cubicBezTo>
                    <a:pt x="45" y="209"/>
                    <a:pt x="45" y="165"/>
                    <a:pt x="45" y="105"/>
                  </a:cubicBezTo>
                  <a:cubicBezTo>
                    <a:pt x="45" y="45"/>
                    <a:pt x="4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2"/>
            <p:cNvSpPr/>
            <p:nvPr/>
          </p:nvSpPr>
          <p:spPr>
            <a:xfrm>
              <a:off x="1353650" y="3486462"/>
              <a:ext cx="1447" cy="6607"/>
            </a:xfrm>
            <a:custGeom>
              <a:rect b="b" l="l" r="r" t="t"/>
              <a:pathLst>
                <a:path extrusionOk="0" h="210" w="46">
                  <a:moveTo>
                    <a:pt x="15" y="0"/>
                  </a:moveTo>
                  <a:cubicBezTo>
                    <a:pt x="0" y="0"/>
                    <a:pt x="0" y="45"/>
                    <a:pt x="0" y="105"/>
                  </a:cubicBezTo>
                  <a:cubicBezTo>
                    <a:pt x="0" y="165"/>
                    <a:pt x="15" y="209"/>
                    <a:pt x="30" y="209"/>
                  </a:cubicBezTo>
                  <a:cubicBezTo>
                    <a:pt x="45" y="209"/>
                    <a:pt x="45" y="165"/>
                    <a:pt x="45" y="105"/>
                  </a:cubicBezTo>
                  <a:cubicBezTo>
                    <a:pt x="45" y="45"/>
                    <a:pt x="4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2"/>
            <p:cNvSpPr/>
            <p:nvPr/>
          </p:nvSpPr>
          <p:spPr>
            <a:xfrm>
              <a:off x="1354122" y="3500084"/>
              <a:ext cx="1447" cy="6607"/>
            </a:xfrm>
            <a:custGeom>
              <a:rect b="b" l="l" r="r" t="t"/>
              <a:pathLst>
                <a:path extrusionOk="0" h="210" w="46">
                  <a:moveTo>
                    <a:pt x="15" y="0"/>
                  </a:moveTo>
                  <a:cubicBezTo>
                    <a:pt x="0" y="0"/>
                    <a:pt x="0" y="45"/>
                    <a:pt x="0" y="105"/>
                  </a:cubicBezTo>
                  <a:cubicBezTo>
                    <a:pt x="0" y="165"/>
                    <a:pt x="15" y="210"/>
                    <a:pt x="30" y="210"/>
                  </a:cubicBezTo>
                  <a:cubicBezTo>
                    <a:pt x="30" y="210"/>
                    <a:pt x="45" y="165"/>
                    <a:pt x="45" y="105"/>
                  </a:cubicBezTo>
                  <a:cubicBezTo>
                    <a:pt x="45" y="45"/>
                    <a:pt x="30"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2"/>
            <p:cNvSpPr/>
            <p:nvPr/>
          </p:nvSpPr>
          <p:spPr>
            <a:xfrm>
              <a:off x="1354122" y="3513235"/>
              <a:ext cx="1447" cy="7079"/>
            </a:xfrm>
            <a:custGeom>
              <a:rect b="b" l="l" r="r" t="t"/>
              <a:pathLst>
                <a:path extrusionOk="0" h="225" w="46">
                  <a:moveTo>
                    <a:pt x="30" y="1"/>
                  </a:moveTo>
                  <a:cubicBezTo>
                    <a:pt x="0" y="16"/>
                    <a:pt x="0" y="60"/>
                    <a:pt x="0" y="120"/>
                  </a:cubicBezTo>
                  <a:cubicBezTo>
                    <a:pt x="0" y="180"/>
                    <a:pt x="15" y="225"/>
                    <a:pt x="30" y="225"/>
                  </a:cubicBezTo>
                  <a:cubicBezTo>
                    <a:pt x="45" y="225"/>
                    <a:pt x="45" y="180"/>
                    <a:pt x="45" y="120"/>
                  </a:cubicBezTo>
                  <a:cubicBezTo>
                    <a:pt x="45" y="60"/>
                    <a:pt x="45"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2"/>
            <p:cNvSpPr/>
            <p:nvPr/>
          </p:nvSpPr>
          <p:spPr>
            <a:xfrm>
              <a:off x="1354594" y="3526857"/>
              <a:ext cx="975" cy="7079"/>
            </a:xfrm>
            <a:custGeom>
              <a:rect b="b" l="l" r="r" t="t"/>
              <a:pathLst>
                <a:path extrusionOk="0" h="225" w="31">
                  <a:moveTo>
                    <a:pt x="15" y="1"/>
                  </a:moveTo>
                  <a:cubicBezTo>
                    <a:pt x="0" y="1"/>
                    <a:pt x="0" y="46"/>
                    <a:pt x="0" y="105"/>
                  </a:cubicBezTo>
                  <a:cubicBezTo>
                    <a:pt x="0" y="180"/>
                    <a:pt x="0" y="225"/>
                    <a:pt x="15" y="225"/>
                  </a:cubicBezTo>
                  <a:cubicBezTo>
                    <a:pt x="30" y="225"/>
                    <a:pt x="30" y="180"/>
                    <a:pt x="30" y="105"/>
                  </a:cubicBezTo>
                  <a:cubicBezTo>
                    <a:pt x="30" y="46"/>
                    <a:pt x="30"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2"/>
            <p:cNvSpPr/>
            <p:nvPr/>
          </p:nvSpPr>
          <p:spPr>
            <a:xfrm>
              <a:off x="1354594" y="3540479"/>
              <a:ext cx="1447" cy="6607"/>
            </a:xfrm>
            <a:custGeom>
              <a:rect b="b" l="l" r="r" t="t"/>
              <a:pathLst>
                <a:path extrusionOk="0" h="210" w="46">
                  <a:moveTo>
                    <a:pt x="15" y="1"/>
                  </a:moveTo>
                  <a:cubicBezTo>
                    <a:pt x="0" y="1"/>
                    <a:pt x="0" y="61"/>
                    <a:pt x="0" y="105"/>
                  </a:cubicBezTo>
                  <a:cubicBezTo>
                    <a:pt x="0" y="165"/>
                    <a:pt x="30" y="210"/>
                    <a:pt x="30" y="210"/>
                  </a:cubicBezTo>
                  <a:cubicBezTo>
                    <a:pt x="45" y="210"/>
                    <a:pt x="45" y="165"/>
                    <a:pt x="45" y="105"/>
                  </a:cubicBezTo>
                  <a:cubicBezTo>
                    <a:pt x="45" y="46"/>
                    <a:pt x="45"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2"/>
            <p:cNvSpPr/>
            <p:nvPr/>
          </p:nvSpPr>
          <p:spPr>
            <a:xfrm>
              <a:off x="1355066" y="3554101"/>
              <a:ext cx="1888" cy="6638"/>
            </a:xfrm>
            <a:custGeom>
              <a:rect b="b" l="l" r="r" t="t"/>
              <a:pathLst>
                <a:path extrusionOk="0" h="211" w="60">
                  <a:moveTo>
                    <a:pt x="30" y="1"/>
                  </a:moveTo>
                  <a:cubicBezTo>
                    <a:pt x="0" y="1"/>
                    <a:pt x="0" y="46"/>
                    <a:pt x="0" y="105"/>
                  </a:cubicBezTo>
                  <a:cubicBezTo>
                    <a:pt x="15" y="165"/>
                    <a:pt x="15" y="210"/>
                    <a:pt x="30" y="210"/>
                  </a:cubicBezTo>
                  <a:cubicBezTo>
                    <a:pt x="30" y="210"/>
                    <a:pt x="60" y="165"/>
                    <a:pt x="45" y="105"/>
                  </a:cubicBezTo>
                  <a:cubicBezTo>
                    <a:pt x="45" y="46"/>
                    <a:pt x="45"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2"/>
            <p:cNvSpPr/>
            <p:nvPr/>
          </p:nvSpPr>
          <p:spPr>
            <a:xfrm>
              <a:off x="1355538" y="3567755"/>
              <a:ext cx="1416" cy="6607"/>
            </a:xfrm>
            <a:custGeom>
              <a:rect b="b" l="l" r="r" t="t"/>
              <a:pathLst>
                <a:path extrusionOk="0" h="210" w="45">
                  <a:moveTo>
                    <a:pt x="15" y="0"/>
                  </a:moveTo>
                  <a:cubicBezTo>
                    <a:pt x="0" y="0"/>
                    <a:pt x="0" y="45"/>
                    <a:pt x="0" y="105"/>
                  </a:cubicBezTo>
                  <a:cubicBezTo>
                    <a:pt x="0" y="164"/>
                    <a:pt x="15" y="209"/>
                    <a:pt x="30" y="209"/>
                  </a:cubicBezTo>
                  <a:cubicBezTo>
                    <a:pt x="45" y="209"/>
                    <a:pt x="45" y="164"/>
                    <a:pt x="45" y="105"/>
                  </a:cubicBezTo>
                  <a:cubicBezTo>
                    <a:pt x="45" y="45"/>
                    <a:pt x="30"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2"/>
            <p:cNvSpPr/>
            <p:nvPr/>
          </p:nvSpPr>
          <p:spPr>
            <a:xfrm>
              <a:off x="1356010" y="3581377"/>
              <a:ext cx="1888" cy="6607"/>
            </a:xfrm>
            <a:custGeom>
              <a:rect b="b" l="l" r="r" t="t"/>
              <a:pathLst>
                <a:path extrusionOk="0" h="210" w="60">
                  <a:moveTo>
                    <a:pt x="30" y="0"/>
                  </a:moveTo>
                  <a:cubicBezTo>
                    <a:pt x="15" y="0"/>
                    <a:pt x="0" y="45"/>
                    <a:pt x="15" y="105"/>
                  </a:cubicBezTo>
                  <a:cubicBezTo>
                    <a:pt x="15" y="164"/>
                    <a:pt x="30" y="209"/>
                    <a:pt x="30" y="209"/>
                  </a:cubicBezTo>
                  <a:cubicBezTo>
                    <a:pt x="45" y="209"/>
                    <a:pt x="60" y="164"/>
                    <a:pt x="60" y="105"/>
                  </a:cubicBezTo>
                  <a:cubicBezTo>
                    <a:pt x="45" y="45"/>
                    <a:pt x="45" y="0"/>
                    <a:pt x="3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2"/>
            <p:cNvSpPr/>
            <p:nvPr/>
          </p:nvSpPr>
          <p:spPr>
            <a:xfrm>
              <a:off x="1356954" y="3594528"/>
              <a:ext cx="1888" cy="7079"/>
            </a:xfrm>
            <a:custGeom>
              <a:rect b="b" l="l" r="r" t="t"/>
              <a:pathLst>
                <a:path extrusionOk="0" h="225" w="60">
                  <a:moveTo>
                    <a:pt x="15" y="0"/>
                  </a:moveTo>
                  <a:cubicBezTo>
                    <a:pt x="0" y="0"/>
                    <a:pt x="0" y="45"/>
                    <a:pt x="0" y="105"/>
                  </a:cubicBezTo>
                  <a:cubicBezTo>
                    <a:pt x="15" y="180"/>
                    <a:pt x="15" y="224"/>
                    <a:pt x="30" y="224"/>
                  </a:cubicBezTo>
                  <a:cubicBezTo>
                    <a:pt x="45" y="224"/>
                    <a:pt x="60" y="165"/>
                    <a:pt x="45" y="105"/>
                  </a:cubicBezTo>
                  <a:cubicBezTo>
                    <a:pt x="45" y="45"/>
                    <a:pt x="30"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2"/>
            <p:cNvSpPr/>
            <p:nvPr/>
          </p:nvSpPr>
          <p:spPr>
            <a:xfrm>
              <a:off x="1357866" y="3608150"/>
              <a:ext cx="1919" cy="6607"/>
            </a:xfrm>
            <a:custGeom>
              <a:rect b="b" l="l" r="r" t="t"/>
              <a:pathLst>
                <a:path extrusionOk="0" h="210" w="61">
                  <a:moveTo>
                    <a:pt x="16" y="0"/>
                  </a:moveTo>
                  <a:cubicBezTo>
                    <a:pt x="1" y="0"/>
                    <a:pt x="1" y="45"/>
                    <a:pt x="1" y="105"/>
                  </a:cubicBezTo>
                  <a:cubicBezTo>
                    <a:pt x="16" y="165"/>
                    <a:pt x="31" y="210"/>
                    <a:pt x="31" y="210"/>
                  </a:cubicBezTo>
                  <a:cubicBezTo>
                    <a:pt x="46" y="210"/>
                    <a:pt x="61" y="165"/>
                    <a:pt x="46" y="105"/>
                  </a:cubicBezTo>
                  <a:cubicBezTo>
                    <a:pt x="46" y="45"/>
                    <a:pt x="31"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2"/>
            <p:cNvSpPr/>
            <p:nvPr/>
          </p:nvSpPr>
          <p:spPr>
            <a:xfrm>
              <a:off x="1359282" y="3621772"/>
              <a:ext cx="1447" cy="6607"/>
            </a:xfrm>
            <a:custGeom>
              <a:rect b="b" l="l" r="r" t="t"/>
              <a:pathLst>
                <a:path extrusionOk="0" h="210" w="46">
                  <a:moveTo>
                    <a:pt x="16" y="1"/>
                  </a:moveTo>
                  <a:cubicBezTo>
                    <a:pt x="1" y="1"/>
                    <a:pt x="1" y="45"/>
                    <a:pt x="1" y="105"/>
                  </a:cubicBezTo>
                  <a:cubicBezTo>
                    <a:pt x="1" y="165"/>
                    <a:pt x="16" y="210"/>
                    <a:pt x="31" y="210"/>
                  </a:cubicBezTo>
                  <a:cubicBezTo>
                    <a:pt x="45" y="210"/>
                    <a:pt x="45" y="165"/>
                    <a:pt x="45" y="105"/>
                  </a:cubicBezTo>
                  <a:cubicBezTo>
                    <a:pt x="31" y="45"/>
                    <a:pt x="31"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2"/>
            <p:cNvSpPr/>
            <p:nvPr/>
          </p:nvSpPr>
          <p:spPr>
            <a:xfrm>
              <a:off x="1360225" y="3634923"/>
              <a:ext cx="1919" cy="7079"/>
            </a:xfrm>
            <a:custGeom>
              <a:rect b="b" l="l" r="r" t="t"/>
              <a:pathLst>
                <a:path extrusionOk="0" h="225" w="61">
                  <a:moveTo>
                    <a:pt x="15" y="1"/>
                  </a:moveTo>
                  <a:cubicBezTo>
                    <a:pt x="15" y="1"/>
                    <a:pt x="1" y="60"/>
                    <a:pt x="15" y="120"/>
                  </a:cubicBezTo>
                  <a:cubicBezTo>
                    <a:pt x="15" y="180"/>
                    <a:pt x="30" y="225"/>
                    <a:pt x="45" y="225"/>
                  </a:cubicBezTo>
                  <a:cubicBezTo>
                    <a:pt x="60" y="225"/>
                    <a:pt x="45" y="165"/>
                    <a:pt x="45" y="105"/>
                  </a:cubicBezTo>
                  <a:cubicBezTo>
                    <a:pt x="30" y="46"/>
                    <a:pt x="15"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2"/>
            <p:cNvSpPr/>
            <p:nvPr/>
          </p:nvSpPr>
          <p:spPr>
            <a:xfrm>
              <a:off x="1361641" y="3648545"/>
              <a:ext cx="1919" cy="6607"/>
            </a:xfrm>
            <a:custGeom>
              <a:rect b="b" l="l" r="r" t="t"/>
              <a:pathLst>
                <a:path extrusionOk="0" h="210" w="61">
                  <a:moveTo>
                    <a:pt x="15" y="1"/>
                  </a:moveTo>
                  <a:cubicBezTo>
                    <a:pt x="0" y="1"/>
                    <a:pt x="0" y="46"/>
                    <a:pt x="0" y="105"/>
                  </a:cubicBezTo>
                  <a:cubicBezTo>
                    <a:pt x="15" y="165"/>
                    <a:pt x="30" y="210"/>
                    <a:pt x="45" y="210"/>
                  </a:cubicBezTo>
                  <a:cubicBezTo>
                    <a:pt x="60" y="210"/>
                    <a:pt x="60" y="165"/>
                    <a:pt x="45" y="105"/>
                  </a:cubicBezTo>
                  <a:cubicBezTo>
                    <a:pt x="45" y="46"/>
                    <a:pt x="30"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2"/>
            <p:cNvSpPr/>
            <p:nvPr/>
          </p:nvSpPr>
          <p:spPr>
            <a:xfrm>
              <a:off x="1363057" y="3661727"/>
              <a:ext cx="1888" cy="7079"/>
            </a:xfrm>
            <a:custGeom>
              <a:rect b="b" l="l" r="r" t="t"/>
              <a:pathLst>
                <a:path extrusionOk="0" h="225" w="60">
                  <a:moveTo>
                    <a:pt x="15" y="0"/>
                  </a:moveTo>
                  <a:cubicBezTo>
                    <a:pt x="15" y="15"/>
                    <a:pt x="0" y="60"/>
                    <a:pt x="15" y="120"/>
                  </a:cubicBezTo>
                  <a:cubicBezTo>
                    <a:pt x="30" y="179"/>
                    <a:pt x="45" y="224"/>
                    <a:pt x="45" y="224"/>
                  </a:cubicBezTo>
                  <a:cubicBezTo>
                    <a:pt x="60" y="224"/>
                    <a:pt x="60" y="179"/>
                    <a:pt x="45" y="105"/>
                  </a:cubicBezTo>
                  <a:cubicBezTo>
                    <a:pt x="45" y="45"/>
                    <a:pt x="1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2"/>
            <p:cNvSpPr/>
            <p:nvPr/>
          </p:nvSpPr>
          <p:spPr>
            <a:xfrm>
              <a:off x="1364913" y="3675349"/>
              <a:ext cx="1919" cy="6607"/>
            </a:xfrm>
            <a:custGeom>
              <a:rect b="b" l="l" r="r" t="t"/>
              <a:pathLst>
                <a:path extrusionOk="0" h="210" w="61">
                  <a:moveTo>
                    <a:pt x="16" y="0"/>
                  </a:moveTo>
                  <a:cubicBezTo>
                    <a:pt x="16" y="0"/>
                    <a:pt x="1" y="60"/>
                    <a:pt x="16" y="105"/>
                  </a:cubicBezTo>
                  <a:cubicBezTo>
                    <a:pt x="16" y="164"/>
                    <a:pt x="31" y="209"/>
                    <a:pt x="46" y="209"/>
                  </a:cubicBezTo>
                  <a:cubicBezTo>
                    <a:pt x="61" y="209"/>
                    <a:pt x="61" y="164"/>
                    <a:pt x="46" y="105"/>
                  </a:cubicBezTo>
                  <a:cubicBezTo>
                    <a:pt x="46" y="45"/>
                    <a:pt x="16"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2"/>
            <p:cNvSpPr/>
            <p:nvPr/>
          </p:nvSpPr>
          <p:spPr>
            <a:xfrm>
              <a:off x="1366801" y="3688499"/>
              <a:ext cx="1919" cy="7079"/>
            </a:xfrm>
            <a:custGeom>
              <a:rect b="b" l="l" r="r" t="t"/>
              <a:pathLst>
                <a:path extrusionOk="0" h="225" w="61">
                  <a:moveTo>
                    <a:pt x="16" y="0"/>
                  </a:moveTo>
                  <a:cubicBezTo>
                    <a:pt x="16" y="15"/>
                    <a:pt x="1" y="60"/>
                    <a:pt x="16" y="120"/>
                  </a:cubicBezTo>
                  <a:cubicBezTo>
                    <a:pt x="16" y="180"/>
                    <a:pt x="31" y="224"/>
                    <a:pt x="45" y="224"/>
                  </a:cubicBezTo>
                  <a:cubicBezTo>
                    <a:pt x="60" y="209"/>
                    <a:pt x="60" y="165"/>
                    <a:pt x="45" y="105"/>
                  </a:cubicBezTo>
                  <a:cubicBezTo>
                    <a:pt x="31" y="45"/>
                    <a:pt x="16"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2"/>
            <p:cNvSpPr/>
            <p:nvPr/>
          </p:nvSpPr>
          <p:spPr>
            <a:xfrm>
              <a:off x="1368688" y="3702122"/>
              <a:ext cx="1919" cy="6607"/>
            </a:xfrm>
            <a:custGeom>
              <a:rect b="b" l="l" r="r" t="t"/>
              <a:pathLst>
                <a:path extrusionOk="0" h="210" w="61">
                  <a:moveTo>
                    <a:pt x="15" y="0"/>
                  </a:moveTo>
                  <a:cubicBezTo>
                    <a:pt x="15" y="0"/>
                    <a:pt x="0" y="45"/>
                    <a:pt x="15" y="105"/>
                  </a:cubicBezTo>
                  <a:cubicBezTo>
                    <a:pt x="15" y="165"/>
                    <a:pt x="45" y="210"/>
                    <a:pt x="45" y="210"/>
                  </a:cubicBezTo>
                  <a:cubicBezTo>
                    <a:pt x="60" y="210"/>
                    <a:pt x="60" y="165"/>
                    <a:pt x="45" y="105"/>
                  </a:cubicBezTo>
                  <a:cubicBezTo>
                    <a:pt x="45" y="45"/>
                    <a:pt x="1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2"/>
            <p:cNvSpPr/>
            <p:nvPr/>
          </p:nvSpPr>
          <p:spPr>
            <a:xfrm>
              <a:off x="1371048" y="3715272"/>
              <a:ext cx="1888" cy="6607"/>
            </a:xfrm>
            <a:custGeom>
              <a:rect b="b" l="l" r="r" t="t"/>
              <a:pathLst>
                <a:path extrusionOk="0" h="210" w="60">
                  <a:moveTo>
                    <a:pt x="0" y="1"/>
                  </a:moveTo>
                  <a:cubicBezTo>
                    <a:pt x="0" y="1"/>
                    <a:pt x="0" y="60"/>
                    <a:pt x="0" y="120"/>
                  </a:cubicBezTo>
                  <a:cubicBezTo>
                    <a:pt x="15" y="165"/>
                    <a:pt x="30" y="210"/>
                    <a:pt x="45" y="210"/>
                  </a:cubicBezTo>
                  <a:cubicBezTo>
                    <a:pt x="60" y="210"/>
                    <a:pt x="60" y="165"/>
                    <a:pt x="45" y="105"/>
                  </a:cubicBezTo>
                  <a:cubicBezTo>
                    <a:pt x="30" y="45"/>
                    <a:pt x="0" y="1"/>
                    <a:pt x="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2"/>
            <p:cNvSpPr/>
            <p:nvPr/>
          </p:nvSpPr>
          <p:spPr>
            <a:xfrm>
              <a:off x="1372904" y="3728423"/>
              <a:ext cx="1919" cy="6607"/>
            </a:xfrm>
            <a:custGeom>
              <a:rect b="b" l="l" r="r" t="t"/>
              <a:pathLst>
                <a:path extrusionOk="0" h="210" w="61">
                  <a:moveTo>
                    <a:pt x="16" y="1"/>
                  </a:moveTo>
                  <a:cubicBezTo>
                    <a:pt x="16" y="1"/>
                    <a:pt x="1" y="46"/>
                    <a:pt x="16" y="105"/>
                  </a:cubicBezTo>
                  <a:cubicBezTo>
                    <a:pt x="16" y="165"/>
                    <a:pt x="46" y="210"/>
                    <a:pt x="46" y="210"/>
                  </a:cubicBezTo>
                  <a:cubicBezTo>
                    <a:pt x="61" y="210"/>
                    <a:pt x="61" y="165"/>
                    <a:pt x="61" y="105"/>
                  </a:cubicBezTo>
                  <a:cubicBezTo>
                    <a:pt x="46" y="46"/>
                    <a:pt x="16"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2"/>
            <p:cNvSpPr/>
            <p:nvPr/>
          </p:nvSpPr>
          <p:spPr>
            <a:xfrm>
              <a:off x="1375263" y="3742045"/>
              <a:ext cx="1919" cy="6607"/>
            </a:xfrm>
            <a:custGeom>
              <a:rect b="b" l="l" r="r" t="t"/>
              <a:pathLst>
                <a:path extrusionOk="0" h="210" w="61">
                  <a:moveTo>
                    <a:pt x="15" y="1"/>
                  </a:moveTo>
                  <a:cubicBezTo>
                    <a:pt x="15" y="1"/>
                    <a:pt x="0" y="46"/>
                    <a:pt x="15" y="105"/>
                  </a:cubicBezTo>
                  <a:cubicBezTo>
                    <a:pt x="15" y="165"/>
                    <a:pt x="30" y="210"/>
                    <a:pt x="45" y="210"/>
                  </a:cubicBezTo>
                  <a:cubicBezTo>
                    <a:pt x="60" y="210"/>
                    <a:pt x="60" y="165"/>
                    <a:pt x="45" y="105"/>
                  </a:cubicBezTo>
                  <a:cubicBezTo>
                    <a:pt x="45" y="46"/>
                    <a:pt x="15"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2"/>
            <p:cNvSpPr/>
            <p:nvPr/>
          </p:nvSpPr>
          <p:spPr>
            <a:xfrm>
              <a:off x="1377623" y="3755604"/>
              <a:ext cx="1888" cy="6701"/>
            </a:xfrm>
            <a:custGeom>
              <a:rect b="b" l="l" r="r" t="t"/>
              <a:pathLst>
                <a:path extrusionOk="0" h="213" w="60">
                  <a:moveTo>
                    <a:pt x="2" y="0"/>
                  </a:moveTo>
                  <a:cubicBezTo>
                    <a:pt x="1" y="0"/>
                    <a:pt x="0" y="1"/>
                    <a:pt x="0" y="3"/>
                  </a:cubicBezTo>
                  <a:cubicBezTo>
                    <a:pt x="0" y="3"/>
                    <a:pt x="0" y="48"/>
                    <a:pt x="0" y="108"/>
                  </a:cubicBezTo>
                  <a:cubicBezTo>
                    <a:pt x="15" y="167"/>
                    <a:pt x="30" y="212"/>
                    <a:pt x="45" y="212"/>
                  </a:cubicBezTo>
                  <a:cubicBezTo>
                    <a:pt x="60" y="212"/>
                    <a:pt x="60" y="152"/>
                    <a:pt x="45" y="93"/>
                  </a:cubicBezTo>
                  <a:cubicBezTo>
                    <a:pt x="32" y="41"/>
                    <a:pt x="8" y="0"/>
                    <a:pt x="2"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2"/>
            <p:cNvSpPr/>
            <p:nvPr/>
          </p:nvSpPr>
          <p:spPr>
            <a:xfrm>
              <a:off x="1379951" y="3768755"/>
              <a:ext cx="1919" cy="6701"/>
            </a:xfrm>
            <a:custGeom>
              <a:rect b="b" l="l" r="r" t="t"/>
              <a:pathLst>
                <a:path extrusionOk="0" h="213" w="61">
                  <a:moveTo>
                    <a:pt x="2" y="0"/>
                  </a:moveTo>
                  <a:cubicBezTo>
                    <a:pt x="1" y="0"/>
                    <a:pt x="1" y="1"/>
                    <a:pt x="1" y="3"/>
                  </a:cubicBezTo>
                  <a:cubicBezTo>
                    <a:pt x="1" y="3"/>
                    <a:pt x="1" y="48"/>
                    <a:pt x="1" y="108"/>
                  </a:cubicBezTo>
                  <a:cubicBezTo>
                    <a:pt x="16" y="167"/>
                    <a:pt x="31" y="212"/>
                    <a:pt x="46" y="212"/>
                  </a:cubicBezTo>
                  <a:cubicBezTo>
                    <a:pt x="61" y="212"/>
                    <a:pt x="61" y="153"/>
                    <a:pt x="46" y="93"/>
                  </a:cubicBezTo>
                  <a:cubicBezTo>
                    <a:pt x="33" y="41"/>
                    <a:pt x="8" y="0"/>
                    <a:pt x="2"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2"/>
            <p:cNvSpPr/>
            <p:nvPr/>
          </p:nvSpPr>
          <p:spPr>
            <a:xfrm>
              <a:off x="1381839" y="3781999"/>
              <a:ext cx="1919" cy="6607"/>
            </a:xfrm>
            <a:custGeom>
              <a:rect b="b" l="l" r="r" t="t"/>
              <a:pathLst>
                <a:path extrusionOk="0" h="210" w="61">
                  <a:moveTo>
                    <a:pt x="15" y="0"/>
                  </a:moveTo>
                  <a:cubicBezTo>
                    <a:pt x="15" y="0"/>
                    <a:pt x="1" y="45"/>
                    <a:pt x="15" y="105"/>
                  </a:cubicBezTo>
                  <a:cubicBezTo>
                    <a:pt x="30" y="165"/>
                    <a:pt x="45" y="209"/>
                    <a:pt x="60" y="209"/>
                  </a:cubicBezTo>
                  <a:cubicBezTo>
                    <a:pt x="60" y="209"/>
                    <a:pt x="60" y="165"/>
                    <a:pt x="60" y="105"/>
                  </a:cubicBezTo>
                  <a:cubicBezTo>
                    <a:pt x="45" y="45"/>
                    <a:pt x="1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2"/>
            <p:cNvSpPr/>
            <p:nvPr/>
          </p:nvSpPr>
          <p:spPr>
            <a:xfrm>
              <a:off x="1384198" y="3795150"/>
              <a:ext cx="1888" cy="6607"/>
            </a:xfrm>
            <a:custGeom>
              <a:rect b="b" l="l" r="r" t="t"/>
              <a:pathLst>
                <a:path extrusionOk="0" h="210" w="60">
                  <a:moveTo>
                    <a:pt x="15" y="1"/>
                  </a:moveTo>
                  <a:cubicBezTo>
                    <a:pt x="15" y="1"/>
                    <a:pt x="0" y="60"/>
                    <a:pt x="15" y="105"/>
                  </a:cubicBezTo>
                  <a:cubicBezTo>
                    <a:pt x="15" y="165"/>
                    <a:pt x="30" y="210"/>
                    <a:pt x="45" y="210"/>
                  </a:cubicBezTo>
                  <a:cubicBezTo>
                    <a:pt x="60" y="210"/>
                    <a:pt x="60" y="165"/>
                    <a:pt x="45" y="105"/>
                  </a:cubicBezTo>
                  <a:cubicBezTo>
                    <a:pt x="45" y="45"/>
                    <a:pt x="15"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2"/>
            <p:cNvSpPr/>
            <p:nvPr/>
          </p:nvSpPr>
          <p:spPr>
            <a:xfrm>
              <a:off x="1386526" y="3808300"/>
              <a:ext cx="1919" cy="7079"/>
            </a:xfrm>
            <a:custGeom>
              <a:rect b="b" l="l" r="r" t="t"/>
              <a:pathLst>
                <a:path extrusionOk="0" h="225" w="61">
                  <a:moveTo>
                    <a:pt x="1" y="1"/>
                  </a:moveTo>
                  <a:cubicBezTo>
                    <a:pt x="1" y="16"/>
                    <a:pt x="1" y="60"/>
                    <a:pt x="1" y="120"/>
                  </a:cubicBezTo>
                  <a:cubicBezTo>
                    <a:pt x="16" y="180"/>
                    <a:pt x="31" y="225"/>
                    <a:pt x="46" y="225"/>
                  </a:cubicBezTo>
                  <a:cubicBezTo>
                    <a:pt x="61" y="210"/>
                    <a:pt x="46" y="165"/>
                    <a:pt x="46" y="105"/>
                  </a:cubicBezTo>
                  <a:cubicBezTo>
                    <a:pt x="31" y="46"/>
                    <a:pt x="1" y="1"/>
                    <a:pt x="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2"/>
            <p:cNvSpPr/>
            <p:nvPr/>
          </p:nvSpPr>
          <p:spPr>
            <a:xfrm>
              <a:off x="1388414" y="3821922"/>
              <a:ext cx="1919" cy="6607"/>
            </a:xfrm>
            <a:custGeom>
              <a:rect b="b" l="l" r="r" t="t"/>
              <a:pathLst>
                <a:path extrusionOk="0" h="210" w="61">
                  <a:moveTo>
                    <a:pt x="16" y="1"/>
                  </a:moveTo>
                  <a:cubicBezTo>
                    <a:pt x="16" y="1"/>
                    <a:pt x="1" y="46"/>
                    <a:pt x="16" y="105"/>
                  </a:cubicBezTo>
                  <a:cubicBezTo>
                    <a:pt x="16" y="165"/>
                    <a:pt x="31" y="210"/>
                    <a:pt x="45" y="210"/>
                  </a:cubicBezTo>
                  <a:cubicBezTo>
                    <a:pt x="60" y="210"/>
                    <a:pt x="60" y="150"/>
                    <a:pt x="45" y="105"/>
                  </a:cubicBezTo>
                  <a:cubicBezTo>
                    <a:pt x="45" y="46"/>
                    <a:pt x="16"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2"/>
            <p:cNvSpPr/>
            <p:nvPr/>
          </p:nvSpPr>
          <p:spPr>
            <a:xfrm>
              <a:off x="1390301" y="3835073"/>
              <a:ext cx="1919" cy="6638"/>
            </a:xfrm>
            <a:custGeom>
              <a:rect b="b" l="l" r="r" t="t"/>
              <a:pathLst>
                <a:path extrusionOk="0" h="211" w="61">
                  <a:moveTo>
                    <a:pt x="15" y="1"/>
                  </a:moveTo>
                  <a:cubicBezTo>
                    <a:pt x="15" y="1"/>
                    <a:pt x="0" y="61"/>
                    <a:pt x="15" y="106"/>
                  </a:cubicBezTo>
                  <a:cubicBezTo>
                    <a:pt x="15" y="165"/>
                    <a:pt x="30" y="210"/>
                    <a:pt x="45" y="210"/>
                  </a:cubicBezTo>
                  <a:cubicBezTo>
                    <a:pt x="60" y="210"/>
                    <a:pt x="60" y="165"/>
                    <a:pt x="45" y="106"/>
                  </a:cubicBezTo>
                  <a:cubicBezTo>
                    <a:pt x="45" y="46"/>
                    <a:pt x="15"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2"/>
            <p:cNvSpPr/>
            <p:nvPr/>
          </p:nvSpPr>
          <p:spPr>
            <a:xfrm>
              <a:off x="1392189" y="3848255"/>
              <a:ext cx="1888" cy="7079"/>
            </a:xfrm>
            <a:custGeom>
              <a:rect b="b" l="l" r="r" t="t"/>
              <a:pathLst>
                <a:path extrusionOk="0" h="225" w="60">
                  <a:moveTo>
                    <a:pt x="15" y="0"/>
                  </a:moveTo>
                  <a:cubicBezTo>
                    <a:pt x="15" y="15"/>
                    <a:pt x="0" y="60"/>
                    <a:pt x="15" y="120"/>
                  </a:cubicBezTo>
                  <a:cubicBezTo>
                    <a:pt x="15" y="179"/>
                    <a:pt x="30" y="224"/>
                    <a:pt x="45" y="224"/>
                  </a:cubicBezTo>
                  <a:cubicBezTo>
                    <a:pt x="60" y="224"/>
                    <a:pt x="60" y="164"/>
                    <a:pt x="45" y="105"/>
                  </a:cubicBezTo>
                  <a:cubicBezTo>
                    <a:pt x="45" y="60"/>
                    <a:pt x="1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2"/>
            <p:cNvSpPr/>
            <p:nvPr/>
          </p:nvSpPr>
          <p:spPr>
            <a:xfrm>
              <a:off x="1394045" y="3861877"/>
              <a:ext cx="1447" cy="6607"/>
            </a:xfrm>
            <a:custGeom>
              <a:rect b="b" l="l" r="r" t="t"/>
              <a:pathLst>
                <a:path extrusionOk="0" h="210" w="46">
                  <a:moveTo>
                    <a:pt x="1" y="0"/>
                  </a:moveTo>
                  <a:cubicBezTo>
                    <a:pt x="1" y="0"/>
                    <a:pt x="1" y="45"/>
                    <a:pt x="1" y="105"/>
                  </a:cubicBezTo>
                  <a:cubicBezTo>
                    <a:pt x="16" y="165"/>
                    <a:pt x="31" y="209"/>
                    <a:pt x="46" y="209"/>
                  </a:cubicBezTo>
                  <a:cubicBezTo>
                    <a:pt x="46" y="209"/>
                    <a:pt x="46" y="165"/>
                    <a:pt x="46" y="105"/>
                  </a:cubicBezTo>
                  <a:cubicBezTo>
                    <a:pt x="31" y="45"/>
                    <a:pt x="1" y="0"/>
                    <a:pt x="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2"/>
            <p:cNvSpPr/>
            <p:nvPr/>
          </p:nvSpPr>
          <p:spPr>
            <a:xfrm>
              <a:off x="1395461" y="3875027"/>
              <a:ext cx="1919" cy="7079"/>
            </a:xfrm>
            <a:custGeom>
              <a:rect b="b" l="l" r="r" t="t"/>
              <a:pathLst>
                <a:path extrusionOk="0" h="225" w="61">
                  <a:moveTo>
                    <a:pt x="16" y="0"/>
                  </a:moveTo>
                  <a:cubicBezTo>
                    <a:pt x="1" y="15"/>
                    <a:pt x="1" y="60"/>
                    <a:pt x="1" y="120"/>
                  </a:cubicBezTo>
                  <a:cubicBezTo>
                    <a:pt x="16" y="180"/>
                    <a:pt x="31" y="224"/>
                    <a:pt x="31" y="224"/>
                  </a:cubicBezTo>
                  <a:cubicBezTo>
                    <a:pt x="60" y="224"/>
                    <a:pt x="45" y="180"/>
                    <a:pt x="45" y="120"/>
                  </a:cubicBezTo>
                  <a:cubicBezTo>
                    <a:pt x="45" y="45"/>
                    <a:pt x="31"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2"/>
            <p:cNvSpPr/>
            <p:nvPr/>
          </p:nvSpPr>
          <p:spPr>
            <a:xfrm>
              <a:off x="1396877" y="3888649"/>
              <a:ext cx="1919" cy="6607"/>
            </a:xfrm>
            <a:custGeom>
              <a:rect b="b" l="l" r="r" t="t"/>
              <a:pathLst>
                <a:path extrusionOk="0" h="210" w="61">
                  <a:moveTo>
                    <a:pt x="15" y="1"/>
                  </a:moveTo>
                  <a:cubicBezTo>
                    <a:pt x="15" y="1"/>
                    <a:pt x="0" y="60"/>
                    <a:pt x="15" y="105"/>
                  </a:cubicBezTo>
                  <a:cubicBezTo>
                    <a:pt x="15" y="165"/>
                    <a:pt x="30" y="210"/>
                    <a:pt x="45" y="210"/>
                  </a:cubicBezTo>
                  <a:cubicBezTo>
                    <a:pt x="60" y="210"/>
                    <a:pt x="60" y="165"/>
                    <a:pt x="45" y="105"/>
                  </a:cubicBezTo>
                  <a:cubicBezTo>
                    <a:pt x="45" y="45"/>
                    <a:pt x="30"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2"/>
            <p:cNvSpPr/>
            <p:nvPr/>
          </p:nvSpPr>
          <p:spPr>
            <a:xfrm>
              <a:off x="1398292" y="3902272"/>
              <a:ext cx="1919" cy="6607"/>
            </a:xfrm>
            <a:custGeom>
              <a:rect b="b" l="l" r="r" t="t"/>
              <a:pathLst>
                <a:path extrusionOk="0" h="210" w="61">
                  <a:moveTo>
                    <a:pt x="15" y="1"/>
                  </a:moveTo>
                  <a:cubicBezTo>
                    <a:pt x="0" y="1"/>
                    <a:pt x="0" y="45"/>
                    <a:pt x="0" y="105"/>
                  </a:cubicBezTo>
                  <a:cubicBezTo>
                    <a:pt x="15" y="165"/>
                    <a:pt x="15" y="210"/>
                    <a:pt x="30" y="210"/>
                  </a:cubicBezTo>
                  <a:cubicBezTo>
                    <a:pt x="45" y="210"/>
                    <a:pt x="60" y="165"/>
                    <a:pt x="45" y="105"/>
                  </a:cubicBezTo>
                  <a:cubicBezTo>
                    <a:pt x="45" y="45"/>
                    <a:pt x="30"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2"/>
            <p:cNvSpPr/>
            <p:nvPr/>
          </p:nvSpPr>
          <p:spPr>
            <a:xfrm>
              <a:off x="1399236" y="3915422"/>
              <a:ext cx="1888" cy="7079"/>
            </a:xfrm>
            <a:custGeom>
              <a:rect b="b" l="l" r="r" t="t"/>
              <a:pathLst>
                <a:path extrusionOk="0" h="225" w="60">
                  <a:moveTo>
                    <a:pt x="30" y="1"/>
                  </a:moveTo>
                  <a:cubicBezTo>
                    <a:pt x="15" y="1"/>
                    <a:pt x="0" y="61"/>
                    <a:pt x="15" y="120"/>
                  </a:cubicBezTo>
                  <a:cubicBezTo>
                    <a:pt x="15" y="180"/>
                    <a:pt x="30" y="225"/>
                    <a:pt x="45" y="225"/>
                  </a:cubicBezTo>
                  <a:cubicBezTo>
                    <a:pt x="45" y="225"/>
                    <a:pt x="60" y="165"/>
                    <a:pt x="60" y="105"/>
                  </a:cubicBezTo>
                  <a:cubicBezTo>
                    <a:pt x="45" y="46"/>
                    <a:pt x="30"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2"/>
            <p:cNvSpPr/>
            <p:nvPr/>
          </p:nvSpPr>
          <p:spPr>
            <a:xfrm>
              <a:off x="1400620" y="3929044"/>
              <a:ext cx="1447" cy="6638"/>
            </a:xfrm>
            <a:custGeom>
              <a:rect b="b" l="l" r="r" t="t"/>
              <a:pathLst>
                <a:path extrusionOk="0" h="211" w="46">
                  <a:moveTo>
                    <a:pt x="16" y="1"/>
                  </a:moveTo>
                  <a:cubicBezTo>
                    <a:pt x="1" y="1"/>
                    <a:pt x="1" y="46"/>
                    <a:pt x="1" y="105"/>
                  </a:cubicBezTo>
                  <a:cubicBezTo>
                    <a:pt x="1" y="165"/>
                    <a:pt x="16" y="210"/>
                    <a:pt x="31" y="210"/>
                  </a:cubicBezTo>
                  <a:cubicBezTo>
                    <a:pt x="31" y="210"/>
                    <a:pt x="46" y="165"/>
                    <a:pt x="46" y="105"/>
                  </a:cubicBezTo>
                  <a:cubicBezTo>
                    <a:pt x="31" y="46"/>
                    <a:pt x="31"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2"/>
            <p:cNvSpPr/>
            <p:nvPr/>
          </p:nvSpPr>
          <p:spPr>
            <a:xfrm>
              <a:off x="1401092" y="3942604"/>
              <a:ext cx="1447" cy="6701"/>
            </a:xfrm>
            <a:custGeom>
              <a:rect b="b" l="l" r="r" t="t"/>
              <a:pathLst>
                <a:path extrusionOk="0" h="213" w="46">
                  <a:moveTo>
                    <a:pt x="24" y="1"/>
                  </a:moveTo>
                  <a:cubicBezTo>
                    <a:pt x="22" y="1"/>
                    <a:pt x="19" y="1"/>
                    <a:pt x="16" y="3"/>
                  </a:cubicBezTo>
                  <a:cubicBezTo>
                    <a:pt x="1" y="3"/>
                    <a:pt x="1" y="48"/>
                    <a:pt x="1" y="108"/>
                  </a:cubicBezTo>
                  <a:cubicBezTo>
                    <a:pt x="16" y="167"/>
                    <a:pt x="16" y="212"/>
                    <a:pt x="31" y="212"/>
                  </a:cubicBezTo>
                  <a:cubicBezTo>
                    <a:pt x="46" y="212"/>
                    <a:pt x="46" y="167"/>
                    <a:pt x="46" y="108"/>
                  </a:cubicBezTo>
                  <a:cubicBezTo>
                    <a:pt x="46" y="54"/>
                    <a:pt x="46" y="1"/>
                    <a:pt x="24"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2"/>
            <p:cNvSpPr/>
            <p:nvPr/>
          </p:nvSpPr>
          <p:spPr>
            <a:xfrm>
              <a:off x="1402036" y="3955849"/>
              <a:ext cx="1447" cy="7079"/>
            </a:xfrm>
            <a:custGeom>
              <a:rect b="b" l="l" r="r" t="t"/>
              <a:pathLst>
                <a:path extrusionOk="0" h="225" w="46">
                  <a:moveTo>
                    <a:pt x="16" y="0"/>
                  </a:moveTo>
                  <a:cubicBezTo>
                    <a:pt x="1" y="0"/>
                    <a:pt x="1" y="60"/>
                    <a:pt x="1" y="120"/>
                  </a:cubicBezTo>
                  <a:cubicBezTo>
                    <a:pt x="1" y="165"/>
                    <a:pt x="16" y="224"/>
                    <a:pt x="16" y="224"/>
                  </a:cubicBezTo>
                  <a:cubicBezTo>
                    <a:pt x="46" y="224"/>
                    <a:pt x="46" y="165"/>
                    <a:pt x="46" y="105"/>
                  </a:cubicBezTo>
                  <a:cubicBezTo>
                    <a:pt x="46" y="45"/>
                    <a:pt x="31"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2"/>
            <p:cNvSpPr/>
            <p:nvPr/>
          </p:nvSpPr>
          <p:spPr>
            <a:xfrm>
              <a:off x="1402508" y="3969471"/>
              <a:ext cx="1447" cy="6607"/>
            </a:xfrm>
            <a:custGeom>
              <a:rect b="b" l="l" r="r" t="t"/>
              <a:pathLst>
                <a:path extrusionOk="0" h="210" w="46">
                  <a:moveTo>
                    <a:pt x="16" y="0"/>
                  </a:moveTo>
                  <a:cubicBezTo>
                    <a:pt x="1" y="0"/>
                    <a:pt x="1" y="45"/>
                    <a:pt x="1" y="105"/>
                  </a:cubicBezTo>
                  <a:cubicBezTo>
                    <a:pt x="1" y="165"/>
                    <a:pt x="16" y="209"/>
                    <a:pt x="31" y="209"/>
                  </a:cubicBezTo>
                  <a:cubicBezTo>
                    <a:pt x="31" y="209"/>
                    <a:pt x="45" y="165"/>
                    <a:pt x="45" y="105"/>
                  </a:cubicBezTo>
                  <a:cubicBezTo>
                    <a:pt x="45" y="45"/>
                    <a:pt x="45"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2"/>
            <p:cNvSpPr/>
            <p:nvPr/>
          </p:nvSpPr>
          <p:spPr>
            <a:xfrm>
              <a:off x="1402508" y="3983030"/>
              <a:ext cx="1447" cy="6670"/>
            </a:xfrm>
            <a:custGeom>
              <a:rect b="b" l="l" r="r" t="t"/>
              <a:pathLst>
                <a:path extrusionOk="0" h="212" w="46">
                  <a:moveTo>
                    <a:pt x="35" y="0"/>
                  </a:moveTo>
                  <a:cubicBezTo>
                    <a:pt x="34" y="0"/>
                    <a:pt x="32" y="1"/>
                    <a:pt x="31" y="2"/>
                  </a:cubicBezTo>
                  <a:cubicBezTo>
                    <a:pt x="1" y="2"/>
                    <a:pt x="1" y="47"/>
                    <a:pt x="1" y="107"/>
                  </a:cubicBezTo>
                  <a:cubicBezTo>
                    <a:pt x="1" y="167"/>
                    <a:pt x="31" y="212"/>
                    <a:pt x="31" y="212"/>
                  </a:cubicBezTo>
                  <a:cubicBezTo>
                    <a:pt x="45" y="212"/>
                    <a:pt x="45" y="167"/>
                    <a:pt x="45" y="107"/>
                  </a:cubicBezTo>
                  <a:cubicBezTo>
                    <a:pt x="45" y="54"/>
                    <a:pt x="45" y="0"/>
                    <a:pt x="3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2"/>
            <p:cNvSpPr/>
            <p:nvPr/>
          </p:nvSpPr>
          <p:spPr>
            <a:xfrm>
              <a:off x="1402980" y="3996243"/>
              <a:ext cx="1447" cy="7079"/>
            </a:xfrm>
            <a:custGeom>
              <a:rect b="b" l="l" r="r" t="t"/>
              <a:pathLst>
                <a:path extrusionOk="0" h="225" w="46">
                  <a:moveTo>
                    <a:pt x="16" y="1"/>
                  </a:moveTo>
                  <a:cubicBezTo>
                    <a:pt x="1" y="1"/>
                    <a:pt x="1" y="60"/>
                    <a:pt x="1" y="120"/>
                  </a:cubicBezTo>
                  <a:cubicBezTo>
                    <a:pt x="1" y="180"/>
                    <a:pt x="16" y="225"/>
                    <a:pt x="30" y="225"/>
                  </a:cubicBezTo>
                  <a:cubicBezTo>
                    <a:pt x="30" y="225"/>
                    <a:pt x="45" y="165"/>
                    <a:pt x="45" y="120"/>
                  </a:cubicBezTo>
                  <a:cubicBezTo>
                    <a:pt x="45" y="60"/>
                    <a:pt x="45"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2"/>
            <p:cNvSpPr/>
            <p:nvPr/>
          </p:nvSpPr>
          <p:spPr>
            <a:xfrm>
              <a:off x="1402980" y="4009866"/>
              <a:ext cx="1447" cy="7079"/>
            </a:xfrm>
            <a:custGeom>
              <a:rect b="b" l="l" r="r" t="t"/>
              <a:pathLst>
                <a:path extrusionOk="0" h="225" w="46">
                  <a:moveTo>
                    <a:pt x="30" y="1"/>
                  </a:moveTo>
                  <a:cubicBezTo>
                    <a:pt x="1" y="1"/>
                    <a:pt x="1" y="60"/>
                    <a:pt x="1" y="120"/>
                  </a:cubicBezTo>
                  <a:cubicBezTo>
                    <a:pt x="1" y="165"/>
                    <a:pt x="16" y="225"/>
                    <a:pt x="30" y="225"/>
                  </a:cubicBezTo>
                  <a:cubicBezTo>
                    <a:pt x="45" y="225"/>
                    <a:pt x="45" y="180"/>
                    <a:pt x="45" y="120"/>
                  </a:cubicBezTo>
                  <a:cubicBezTo>
                    <a:pt x="45" y="46"/>
                    <a:pt x="45"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2"/>
            <p:cNvSpPr/>
            <p:nvPr/>
          </p:nvSpPr>
          <p:spPr>
            <a:xfrm>
              <a:off x="1403452" y="4023488"/>
              <a:ext cx="975" cy="6607"/>
            </a:xfrm>
            <a:custGeom>
              <a:rect b="b" l="l" r="r" t="t"/>
              <a:pathLst>
                <a:path extrusionOk="0" h="210" w="31">
                  <a:moveTo>
                    <a:pt x="15" y="1"/>
                  </a:moveTo>
                  <a:cubicBezTo>
                    <a:pt x="1" y="1"/>
                    <a:pt x="1" y="46"/>
                    <a:pt x="1" y="105"/>
                  </a:cubicBezTo>
                  <a:cubicBezTo>
                    <a:pt x="1" y="165"/>
                    <a:pt x="1" y="210"/>
                    <a:pt x="15" y="210"/>
                  </a:cubicBezTo>
                  <a:cubicBezTo>
                    <a:pt x="30" y="210"/>
                    <a:pt x="30" y="165"/>
                    <a:pt x="30" y="105"/>
                  </a:cubicBezTo>
                  <a:cubicBezTo>
                    <a:pt x="30" y="46"/>
                    <a:pt x="30"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2"/>
            <p:cNvSpPr/>
            <p:nvPr/>
          </p:nvSpPr>
          <p:spPr>
            <a:xfrm>
              <a:off x="1403452" y="4037110"/>
              <a:ext cx="1447" cy="6638"/>
            </a:xfrm>
            <a:custGeom>
              <a:rect b="b" l="l" r="r" t="t"/>
              <a:pathLst>
                <a:path extrusionOk="0" h="211" w="46">
                  <a:moveTo>
                    <a:pt x="15" y="1"/>
                  </a:moveTo>
                  <a:cubicBezTo>
                    <a:pt x="1" y="1"/>
                    <a:pt x="1" y="46"/>
                    <a:pt x="1" y="106"/>
                  </a:cubicBezTo>
                  <a:cubicBezTo>
                    <a:pt x="1" y="165"/>
                    <a:pt x="15" y="210"/>
                    <a:pt x="15" y="210"/>
                  </a:cubicBezTo>
                  <a:cubicBezTo>
                    <a:pt x="30" y="210"/>
                    <a:pt x="45" y="165"/>
                    <a:pt x="45" y="106"/>
                  </a:cubicBezTo>
                  <a:cubicBezTo>
                    <a:pt x="45" y="46"/>
                    <a:pt x="45"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2"/>
            <p:cNvSpPr/>
            <p:nvPr/>
          </p:nvSpPr>
          <p:spPr>
            <a:xfrm>
              <a:off x="1403452" y="4050764"/>
              <a:ext cx="1447" cy="6607"/>
            </a:xfrm>
            <a:custGeom>
              <a:rect b="b" l="l" r="r" t="t"/>
              <a:pathLst>
                <a:path extrusionOk="0" h="210" w="46">
                  <a:moveTo>
                    <a:pt x="30" y="0"/>
                  </a:moveTo>
                  <a:cubicBezTo>
                    <a:pt x="1" y="0"/>
                    <a:pt x="1" y="45"/>
                    <a:pt x="1" y="105"/>
                  </a:cubicBezTo>
                  <a:cubicBezTo>
                    <a:pt x="1" y="164"/>
                    <a:pt x="15" y="209"/>
                    <a:pt x="30" y="209"/>
                  </a:cubicBezTo>
                  <a:cubicBezTo>
                    <a:pt x="45" y="209"/>
                    <a:pt x="45" y="164"/>
                    <a:pt x="45" y="105"/>
                  </a:cubicBezTo>
                  <a:cubicBezTo>
                    <a:pt x="45" y="45"/>
                    <a:pt x="45" y="0"/>
                    <a:pt x="3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2"/>
            <p:cNvSpPr/>
            <p:nvPr/>
          </p:nvSpPr>
          <p:spPr>
            <a:xfrm>
              <a:off x="1403452" y="4063914"/>
              <a:ext cx="1919" cy="7079"/>
            </a:xfrm>
            <a:custGeom>
              <a:rect b="b" l="l" r="r" t="t"/>
              <a:pathLst>
                <a:path extrusionOk="0" h="225" w="61">
                  <a:moveTo>
                    <a:pt x="30" y="0"/>
                  </a:moveTo>
                  <a:cubicBezTo>
                    <a:pt x="15" y="0"/>
                    <a:pt x="1" y="60"/>
                    <a:pt x="15" y="120"/>
                  </a:cubicBezTo>
                  <a:cubicBezTo>
                    <a:pt x="15" y="165"/>
                    <a:pt x="15" y="224"/>
                    <a:pt x="30" y="224"/>
                  </a:cubicBezTo>
                  <a:cubicBezTo>
                    <a:pt x="45" y="224"/>
                    <a:pt x="60" y="165"/>
                    <a:pt x="60" y="105"/>
                  </a:cubicBezTo>
                  <a:cubicBezTo>
                    <a:pt x="60" y="60"/>
                    <a:pt x="45" y="0"/>
                    <a:pt x="3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2"/>
            <p:cNvSpPr/>
            <p:nvPr/>
          </p:nvSpPr>
          <p:spPr>
            <a:xfrm>
              <a:off x="1403924" y="4077537"/>
              <a:ext cx="1447" cy="6607"/>
            </a:xfrm>
            <a:custGeom>
              <a:rect b="b" l="l" r="r" t="t"/>
              <a:pathLst>
                <a:path extrusionOk="0" h="210" w="46">
                  <a:moveTo>
                    <a:pt x="15" y="0"/>
                  </a:moveTo>
                  <a:cubicBezTo>
                    <a:pt x="0" y="0"/>
                    <a:pt x="0" y="60"/>
                    <a:pt x="0" y="105"/>
                  </a:cubicBezTo>
                  <a:cubicBezTo>
                    <a:pt x="0" y="165"/>
                    <a:pt x="15" y="209"/>
                    <a:pt x="30" y="209"/>
                  </a:cubicBezTo>
                  <a:cubicBezTo>
                    <a:pt x="45" y="209"/>
                    <a:pt x="45" y="165"/>
                    <a:pt x="45" y="105"/>
                  </a:cubicBezTo>
                  <a:cubicBezTo>
                    <a:pt x="45" y="45"/>
                    <a:pt x="4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2"/>
            <p:cNvSpPr/>
            <p:nvPr/>
          </p:nvSpPr>
          <p:spPr>
            <a:xfrm>
              <a:off x="1404396" y="4091159"/>
              <a:ext cx="1447" cy="6607"/>
            </a:xfrm>
            <a:custGeom>
              <a:rect b="b" l="l" r="r" t="t"/>
              <a:pathLst>
                <a:path extrusionOk="0" h="210" w="46">
                  <a:moveTo>
                    <a:pt x="15" y="0"/>
                  </a:moveTo>
                  <a:cubicBezTo>
                    <a:pt x="0" y="0"/>
                    <a:pt x="0" y="45"/>
                    <a:pt x="0" y="105"/>
                  </a:cubicBezTo>
                  <a:cubicBezTo>
                    <a:pt x="0" y="165"/>
                    <a:pt x="0" y="210"/>
                    <a:pt x="15" y="210"/>
                  </a:cubicBezTo>
                  <a:cubicBezTo>
                    <a:pt x="30" y="210"/>
                    <a:pt x="45" y="165"/>
                    <a:pt x="45" y="105"/>
                  </a:cubicBezTo>
                  <a:cubicBezTo>
                    <a:pt x="45" y="45"/>
                    <a:pt x="30"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2"/>
            <p:cNvSpPr/>
            <p:nvPr/>
          </p:nvSpPr>
          <p:spPr>
            <a:xfrm>
              <a:off x="1404396" y="4104718"/>
              <a:ext cx="1447" cy="6670"/>
            </a:xfrm>
            <a:custGeom>
              <a:rect b="b" l="l" r="r" t="t"/>
              <a:pathLst>
                <a:path extrusionOk="0" h="212" w="46">
                  <a:moveTo>
                    <a:pt x="35" y="0"/>
                  </a:moveTo>
                  <a:cubicBezTo>
                    <a:pt x="33" y="0"/>
                    <a:pt x="32" y="1"/>
                    <a:pt x="30" y="3"/>
                  </a:cubicBezTo>
                  <a:cubicBezTo>
                    <a:pt x="0" y="3"/>
                    <a:pt x="0" y="47"/>
                    <a:pt x="0" y="107"/>
                  </a:cubicBezTo>
                  <a:cubicBezTo>
                    <a:pt x="0" y="167"/>
                    <a:pt x="30" y="212"/>
                    <a:pt x="30" y="212"/>
                  </a:cubicBezTo>
                  <a:cubicBezTo>
                    <a:pt x="45" y="212"/>
                    <a:pt x="45" y="167"/>
                    <a:pt x="45" y="107"/>
                  </a:cubicBezTo>
                  <a:cubicBezTo>
                    <a:pt x="45" y="54"/>
                    <a:pt x="45" y="0"/>
                    <a:pt x="3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2"/>
            <p:cNvSpPr/>
            <p:nvPr/>
          </p:nvSpPr>
          <p:spPr>
            <a:xfrm>
              <a:off x="1404867" y="4117932"/>
              <a:ext cx="1447" cy="7079"/>
            </a:xfrm>
            <a:custGeom>
              <a:rect b="b" l="l" r="r" t="t"/>
              <a:pathLst>
                <a:path extrusionOk="0" h="225" w="46">
                  <a:moveTo>
                    <a:pt x="15" y="1"/>
                  </a:moveTo>
                  <a:cubicBezTo>
                    <a:pt x="0" y="1"/>
                    <a:pt x="0" y="60"/>
                    <a:pt x="0" y="120"/>
                  </a:cubicBezTo>
                  <a:cubicBezTo>
                    <a:pt x="0" y="180"/>
                    <a:pt x="15" y="225"/>
                    <a:pt x="30" y="225"/>
                  </a:cubicBezTo>
                  <a:cubicBezTo>
                    <a:pt x="30" y="225"/>
                    <a:pt x="45" y="180"/>
                    <a:pt x="45" y="120"/>
                  </a:cubicBezTo>
                  <a:cubicBezTo>
                    <a:pt x="45" y="60"/>
                    <a:pt x="45"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2"/>
            <p:cNvSpPr/>
            <p:nvPr/>
          </p:nvSpPr>
          <p:spPr>
            <a:xfrm>
              <a:off x="1404867" y="4131554"/>
              <a:ext cx="1919" cy="6607"/>
            </a:xfrm>
            <a:custGeom>
              <a:rect b="b" l="l" r="r" t="t"/>
              <a:pathLst>
                <a:path extrusionOk="0" h="210" w="61">
                  <a:moveTo>
                    <a:pt x="30" y="1"/>
                  </a:moveTo>
                  <a:cubicBezTo>
                    <a:pt x="15" y="1"/>
                    <a:pt x="0" y="61"/>
                    <a:pt x="15" y="105"/>
                  </a:cubicBezTo>
                  <a:cubicBezTo>
                    <a:pt x="15" y="165"/>
                    <a:pt x="15" y="210"/>
                    <a:pt x="30" y="210"/>
                  </a:cubicBezTo>
                  <a:cubicBezTo>
                    <a:pt x="45" y="210"/>
                    <a:pt x="60" y="165"/>
                    <a:pt x="60" y="105"/>
                  </a:cubicBezTo>
                  <a:cubicBezTo>
                    <a:pt x="60" y="46"/>
                    <a:pt x="45"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2"/>
            <p:cNvSpPr/>
            <p:nvPr/>
          </p:nvSpPr>
          <p:spPr>
            <a:xfrm>
              <a:off x="1405339" y="4145176"/>
              <a:ext cx="1919" cy="6638"/>
            </a:xfrm>
            <a:custGeom>
              <a:rect b="b" l="l" r="r" t="t"/>
              <a:pathLst>
                <a:path extrusionOk="0" h="211" w="61">
                  <a:moveTo>
                    <a:pt x="30" y="1"/>
                  </a:moveTo>
                  <a:cubicBezTo>
                    <a:pt x="0" y="1"/>
                    <a:pt x="0" y="46"/>
                    <a:pt x="0" y="106"/>
                  </a:cubicBezTo>
                  <a:cubicBezTo>
                    <a:pt x="15" y="165"/>
                    <a:pt x="15" y="210"/>
                    <a:pt x="30" y="210"/>
                  </a:cubicBezTo>
                  <a:cubicBezTo>
                    <a:pt x="45" y="210"/>
                    <a:pt x="60" y="165"/>
                    <a:pt x="45" y="106"/>
                  </a:cubicBezTo>
                  <a:cubicBezTo>
                    <a:pt x="45" y="46"/>
                    <a:pt x="45"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2"/>
            <p:cNvSpPr/>
            <p:nvPr/>
          </p:nvSpPr>
          <p:spPr>
            <a:xfrm>
              <a:off x="1405811" y="4158830"/>
              <a:ext cx="1447" cy="6607"/>
            </a:xfrm>
            <a:custGeom>
              <a:rect b="b" l="l" r="r" t="t"/>
              <a:pathLst>
                <a:path extrusionOk="0" h="210" w="46">
                  <a:moveTo>
                    <a:pt x="15" y="0"/>
                  </a:moveTo>
                  <a:cubicBezTo>
                    <a:pt x="0" y="0"/>
                    <a:pt x="0" y="45"/>
                    <a:pt x="0" y="105"/>
                  </a:cubicBezTo>
                  <a:cubicBezTo>
                    <a:pt x="0" y="164"/>
                    <a:pt x="15" y="209"/>
                    <a:pt x="30" y="209"/>
                  </a:cubicBezTo>
                  <a:cubicBezTo>
                    <a:pt x="45" y="209"/>
                    <a:pt x="45" y="164"/>
                    <a:pt x="45" y="105"/>
                  </a:cubicBezTo>
                  <a:cubicBezTo>
                    <a:pt x="45" y="45"/>
                    <a:pt x="4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2"/>
            <p:cNvSpPr/>
            <p:nvPr/>
          </p:nvSpPr>
          <p:spPr>
            <a:xfrm>
              <a:off x="1406283" y="4171980"/>
              <a:ext cx="1416" cy="7079"/>
            </a:xfrm>
            <a:custGeom>
              <a:rect b="b" l="l" r="r" t="t"/>
              <a:pathLst>
                <a:path extrusionOk="0" h="225" w="45">
                  <a:moveTo>
                    <a:pt x="15" y="0"/>
                  </a:moveTo>
                  <a:cubicBezTo>
                    <a:pt x="0" y="0"/>
                    <a:pt x="0" y="60"/>
                    <a:pt x="0" y="120"/>
                  </a:cubicBezTo>
                  <a:cubicBezTo>
                    <a:pt x="0" y="179"/>
                    <a:pt x="15" y="224"/>
                    <a:pt x="30" y="224"/>
                  </a:cubicBezTo>
                  <a:cubicBezTo>
                    <a:pt x="45" y="224"/>
                    <a:pt x="45" y="179"/>
                    <a:pt x="45" y="120"/>
                  </a:cubicBezTo>
                  <a:cubicBezTo>
                    <a:pt x="45" y="60"/>
                    <a:pt x="4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2"/>
            <p:cNvSpPr/>
            <p:nvPr/>
          </p:nvSpPr>
          <p:spPr>
            <a:xfrm>
              <a:off x="1406755" y="4185603"/>
              <a:ext cx="1416" cy="7079"/>
            </a:xfrm>
            <a:custGeom>
              <a:rect b="b" l="l" r="r" t="t"/>
              <a:pathLst>
                <a:path extrusionOk="0" h="225" w="45">
                  <a:moveTo>
                    <a:pt x="15" y="0"/>
                  </a:moveTo>
                  <a:cubicBezTo>
                    <a:pt x="0" y="0"/>
                    <a:pt x="0" y="45"/>
                    <a:pt x="0" y="105"/>
                  </a:cubicBezTo>
                  <a:cubicBezTo>
                    <a:pt x="0" y="165"/>
                    <a:pt x="15" y="224"/>
                    <a:pt x="30" y="224"/>
                  </a:cubicBezTo>
                  <a:cubicBezTo>
                    <a:pt x="30" y="224"/>
                    <a:pt x="45" y="165"/>
                    <a:pt x="45" y="105"/>
                  </a:cubicBezTo>
                  <a:cubicBezTo>
                    <a:pt x="45" y="45"/>
                    <a:pt x="30"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2"/>
            <p:cNvSpPr/>
            <p:nvPr/>
          </p:nvSpPr>
          <p:spPr>
            <a:xfrm>
              <a:off x="1407227" y="4199225"/>
              <a:ext cx="1416" cy="6607"/>
            </a:xfrm>
            <a:custGeom>
              <a:rect b="b" l="l" r="r" t="t"/>
              <a:pathLst>
                <a:path extrusionOk="0" h="210" w="45">
                  <a:moveTo>
                    <a:pt x="15" y="0"/>
                  </a:moveTo>
                  <a:cubicBezTo>
                    <a:pt x="0" y="0"/>
                    <a:pt x="0" y="45"/>
                    <a:pt x="0" y="105"/>
                  </a:cubicBezTo>
                  <a:cubicBezTo>
                    <a:pt x="0" y="165"/>
                    <a:pt x="15" y="210"/>
                    <a:pt x="30" y="210"/>
                  </a:cubicBezTo>
                  <a:cubicBezTo>
                    <a:pt x="30" y="210"/>
                    <a:pt x="45" y="165"/>
                    <a:pt x="45" y="105"/>
                  </a:cubicBezTo>
                  <a:cubicBezTo>
                    <a:pt x="45" y="45"/>
                    <a:pt x="30"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2"/>
            <p:cNvSpPr/>
            <p:nvPr/>
          </p:nvSpPr>
          <p:spPr>
            <a:xfrm>
              <a:off x="1407667" y="4212847"/>
              <a:ext cx="1447" cy="6607"/>
            </a:xfrm>
            <a:custGeom>
              <a:rect b="b" l="l" r="r" t="t"/>
              <a:pathLst>
                <a:path extrusionOk="0" h="210" w="46">
                  <a:moveTo>
                    <a:pt x="16" y="1"/>
                  </a:moveTo>
                  <a:cubicBezTo>
                    <a:pt x="1" y="1"/>
                    <a:pt x="1" y="45"/>
                    <a:pt x="1" y="105"/>
                  </a:cubicBezTo>
                  <a:cubicBezTo>
                    <a:pt x="1" y="165"/>
                    <a:pt x="16" y="210"/>
                    <a:pt x="31" y="210"/>
                  </a:cubicBezTo>
                  <a:cubicBezTo>
                    <a:pt x="31" y="210"/>
                    <a:pt x="46" y="165"/>
                    <a:pt x="46" y="105"/>
                  </a:cubicBezTo>
                  <a:cubicBezTo>
                    <a:pt x="46" y="45"/>
                    <a:pt x="31"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2"/>
            <p:cNvSpPr/>
            <p:nvPr/>
          </p:nvSpPr>
          <p:spPr>
            <a:xfrm>
              <a:off x="1408139" y="4226469"/>
              <a:ext cx="1447" cy="6607"/>
            </a:xfrm>
            <a:custGeom>
              <a:rect b="b" l="l" r="r" t="t"/>
              <a:pathLst>
                <a:path extrusionOk="0" h="210" w="46">
                  <a:moveTo>
                    <a:pt x="16" y="1"/>
                  </a:moveTo>
                  <a:cubicBezTo>
                    <a:pt x="1" y="1"/>
                    <a:pt x="1" y="45"/>
                    <a:pt x="1" y="105"/>
                  </a:cubicBezTo>
                  <a:cubicBezTo>
                    <a:pt x="1" y="165"/>
                    <a:pt x="16" y="210"/>
                    <a:pt x="16" y="210"/>
                  </a:cubicBezTo>
                  <a:cubicBezTo>
                    <a:pt x="31" y="210"/>
                    <a:pt x="46" y="150"/>
                    <a:pt x="46" y="105"/>
                  </a:cubicBezTo>
                  <a:cubicBezTo>
                    <a:pt x="46" y="45"/>
                    <a:pt x="31"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2"/>
            <p:cNvSpPr/>
            <p:nvPr/>
          </p:nvSpPr>
          <p:spPr>
            <a:xfrm>
              <a:off x="1408611" y="4239620"/>
              <a:ext cx="1447" cy="7079"/>
            </a:xfrm>
            <a:custGeom>
              <a:rect b="b" l="l" r="r" t="t"/>
              <a:pathLst>
                <a:path extrusionOk="0" h="225" w="46">
                  <a:moveTo>
                    <a:pt x="16" y="1"/>
                  </a:moveTo>
                  <a:cubicBezTo>
                    <a:pt x="1" y="1"/>
                    <a:pt x="1" y="61"/>
                    <a:pt x="1" y="105"/>
                  </a:cubicBezTo>
                  <a:cubicBezTo>
                    <a:pt x="1" y="165"/>
                    <a:pt x="16" y="225"/>
                    <a:pt x="31" y="225"/>
                  </a:cubicBezTo>
                  <a:cubicBezTo>
                    <a:pt x="31" y="225"/>
                    <a:pt x="46" y="165"/>
                    <a:pt x="46" y="105"/>
                  </a:cubicBezTo>
                  <a:cubicBezTo>
                    <a:pt x="46" y="46"/>
                    <a:pt x="31"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2"/>
            <p:cNvSpPr/>
            <p:nvPr/>
          </p:nvSpPr>
          <p:spPr>
            <a:xfrm>
              <a:off x="1409083" y="4253242"/>
              <a:ext cx="1919" cy="6638"/>
            </a:xfrm>
            <a:custGeom>
              <a:rect b="b" l="l" r="r" t="t"/>
              <a:pathLst>
                <a:path extrusionOk="0" h="211" w="61">
                  <a:moveTo>
                    <a:pt x="31" y="1"/>
                  </a:moveTo>
                  <a:cubicBezTo>
                    <a:pt x="16" y="1"/>
                    <a:pt x="1" y="46"/>
                    <a:pt x="16" y="106"/>
                  </a:cubicBezTo>
                  <a:cubicBezTo>
                    <a:pt x="16" y="165"/>
                    <a:pt x="16" y="210"/>
                    <a:pt x="31" y="210"/>
                  </a:cubicBezTo>
                  <a:cubicBezTo>
                    <a:pt x="31" y="210"/>
                    <a:pt x="61" y="165"/>
                    <a:pt x="46" y="106"/>
                  </a:cubicBezTo>
                  <a:cubicBezTo>
                    <a:pt x="46" y="46"/>
                    <a:pt x="46" y="1"/>
                    <a:pt x="3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2"/>
            <p:cNvSpPr/>
            <p:nvPr/>
          </p:nvSpPr>
          <p:spPr>
            <a:xfrm>
              <a:off x="1409083" y="4266896"/>
              <a:ext cx="1919" cy="6607"/>
            </a:xfrm>
            <a:custGeom>
              <a:rect b="b" l="l" r="r" t="t"/>
              <a:pathLst>
                <a:path extrusionOk="0" h="210" w="61">
                  <a:moveTo>
                    <a:pt x="31" y="0"/>
                  </a:moveTo>
                  <a:cubicBezTo>
                    <a:pt x="16" y="0"/>
                    <a:pt x="1" y="45"/>
                    <a:pt x="16" y="105"/>
                  </a:cubicBezTo>
                  <a:cubicBezTo>
                    <a:pt x="16" y="164"/>
                    <a:pt x="16" y="209"/>
                    <a:pt x="31" y="209"/>
                  </a:cubicBezTo>
                  <a:cubicBezTo>
                    <a:pt x="61" y="209"/>
                    <a:pt x="61" y="164"/>
                    <a:pt x="61" y="105"/>
                  </a:cubicBezTo>
                  <a:cubicBezTo>
                    <a:pt x="46" y="45"/>
                    <a:pt x="46" y="0"/>
                    <a:pt x="3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2"/>
            <p:cNvSpPr/>
            <p:nvPr/>
          </p:nvSpPr>
          <p:spPr>
            <a:xfrm>
              <a:off x="1410027" y="4280046"/>
              <a:ext cx="1447" cy="7079"/>
            </a:xfrm>
            <a:custGeom>
              <a:rect b="b" l="l" r="r" t="t"/>
              <a:pathLst>
                <a:path extrusionOk="0" h="225" w="46">
                  <a:moveTo>
                    <a:pt x="16" y="0"/>
                  </a:moveTo>
                  <a:cubicBezTo>
                    <a:pt x="1" y="0"/>
                    <a:pt x="1" y="60"/>
                    <a:pt x="1" y="120"/>
                  </a:cubicBezTo>
                  <a:cubicBezTo>
                    <a:pt x="1" y="179"/>
                    <a:pt x="16" y="224"/>
                    <a:pt x="31" y="224"/>
                  </a:cubicBezTo>
                  <a:cubicBezTo>
                    <a:pt x="45" y="224"/>
                    <a:pt x="45" y="179"/>
                    <a:pt x="45" y="120"/>
                  </a:cubicBezTo>
                  <a:cubicBezTo>
                    <a:pt x="45" y="60"/>
                    <a:pt x="45"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2"/>
            <p:cNvSpPr/>
            <p:nvPr/>
          </p:nvSpPr>
          <p:spPr>
            <a:xfrm>
              <a:off x="1410499" y="4293669"/>
              <a:ext cx="1447" cy="7079"/>
            </a:xfrm>
            <a:custGeom>
              <a:rect b="b" l="l" r="r" t="t"/>
              <a:pathLst>
                <a:path extrusionOk="0" h="225" w="46">
                  <a:moveTo>
                    <a:pt x="16" y="0"/>
                  </a:moveTo>
                  <a:cubicBezTo>
                    <a:pt x="1" y="0"/>
                    <a:pt x="1" y="45"/>
                    <a:pt x="1" y="105"/>
                  </a:cubicBezTo>
                  <a:cubicBezTo>
                    <a:pt x="1" y="165"/>
                    <a:pt x="16" y="224"/>
                    <a:pt x="30" y="224"/>
                  </a:cubicBezTo>
                  <a:cubicBezTo>
                    <a:pt x="45" y="224"/>
                    <a:pt x="45" y="165"/>
                    <a:pt x="45" y="105"/>
                  </a:cubicBezTo>
                  <a:cubicBezTo>
                    <a:pt x="45" y="45"/>
                    <a:pt x="45"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2"/>
            <p:cNvSpPr/>
            <p:nvPr/>
          </p:nvSpPr>
          <p:spPr>
            <a:xfrm>
              <a:off x="1410971" y="4307291"/>
              <a:ext cx="1447" cy="6607"/>
            </a:xfrm>
            <a:custGeom>
              <a:rect b="b" l="l" r="r" t="t"/>
              <a:pathLst>
                <a:path extrusionOk="0" h="210" w="46">
                  <a:moveTo>
                    <a:pt x="15" y="0"/>
                  </a:moveTo>
                  <a:cubicBezTo>
                    <a:pt x="1" y="0"/>
                    <a:pt x="1" y="45"/>
                    <a:pt x="1" y="105"/>
                  </a:cubicBezTo>
                  <a:cubicBezTo>
                    <a:pt x="1" y="165"/>
                    <a:pt x="15" y="210"/>
                    <a:pt x="30" y="210"/>
                  </a:cubicBezTo>
                  <a:cubicBezTo>
                    <a:pt x="45" y="210"/>
                    <a:pt x="45" y="165"/>
                    <a:pt x="45" y="105"/>
                  </a:cubicBezTo>
                  <a:cubicBezTo>
                    <a:pt x="45" y="45"/>
                    <a:pt x="4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2"/>
            <p:cNvSpPr/>
            <p:nvPr/>
          </p:nvSpPr>
          <p:spPr>
            <a:xfrm>
              <a:off x="1411443" y="4320913"/>
              <a:ext cx="1447" cy="6607"/>
            </a:xfrm>
            <a:custGeom>
              <a:rect b="b" l="l" r="r" t="t"/>
              <a:pathLst>
                <a:path extrusionOk="0" h="210" w="46">
                  <a:moveTo>
                    <a:pt x="30" y="1"/>
                  </a:moveTo>
                  <a:cubicBezTo>
                    <a:pt x="0" y="1"/>
                    <a:pt x="0" y="45"/>
                    <a:pt x="0" y="105"/>
                  </a:cubicBezTo>
                  <a:cubicBezTo>
                    <a:pt x="15" y="165"/>
                    <a:pt x="15" y="210"/>
                    <a:pt x="30" y="210"/>
                  </a:cubicBezTo>
                  <a:cubicBezTo>
                    <a:pt x="45" y="210"/>
                    <a:pt x="45" y="165"/>
                    <a:pt x="45" y="105"/>
                  </a:cubicBezTo>
                  <a:cubicBezTo>
                    <a:pt x="45" y="45"/>
                    <a:pt x="45"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2"/>
            <p:cNvSpPr/>
            <p:nvPr/>
          </p:nvSpPr>
          <p:spPr>
            <a:xfrm>
              <a:off x="1411915" y="4334535"/>
              <a:ext cx="1919" cy="6607"/>
            </a:xfrm>
            <a:custGeom>
              <a:rect b="b" l="l" r="r" t="t"/>
              <a:pathLst>
                <a:path extrusionOk="0" h="210" w="61">
                  <a:moveTo>
                    <a:pt x="30" y="1"/>
                  </a:moveTo>
                  <a:cubicBezTo>
                    <a:pt x="15" y="1"/>
                    <a:pt x="0" y="46"/>
                    <a:pt x="15" y="105"/>
                  </a:cubicBezTo>
                  <a:cubicBezTo>
                    <a:pt x="15" y="165"/>
                    <a:pt x="15" y="210"/>
                    <a:pt x="30" y="210"/>
                  </a:cubicBezTo>
                  <a:cubicBezTo>
                    <a:pt x="45" y="210"/>
                    <a:pt x="60" y="165"/>
                    <a:pt x="45" y="105"/>
                  </a:cubicBezTo>
                  <a:cubicBezTo>
                    <a:pt x="45" y="46"/>
                    <a:pt x="45"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2"/>
            <p:cNvSpPr/>
            <p:nvPr/>
          </p:nvSpPr>
          <p:spPr>
            <a:xfrm>
              <a:off x="1412386" y="4347686"/>
              <a:ext cx="1919" cy="7079"/>
            </a:xfrm>
            <a:custGeom>
              <a:rect b="b" l="l" r="r" t="t"/>
              <a:pathLst>
                <a:path extrusionOk="0" h="225" w="61">
                  <a:moveTo>
                    <a:pt x="30" y="1"/>
                  </a:moveTo>
                  <a:cubicBezTo>
                    <a:pt x="15" y="1"/>
                    <a:pt x="0" y="61"/>
                    <a:pt x="15" y="120"/>
                  </a:cubicBezTo>
                  <a:cubicBezTo>
                    <a:pt x="15" y="165"/>
                    <a:pt x="30" y="225"/>
                    <a:pt x="30" y="225"/>
                  </a:cubicBezTo>
                  <a:cubicBezTo>
                    <a:pt x="45" y="225"/>
                    <a:pt x="60" y="165"/>
                    <a:pt x="60" y="105"/>
                  </a:cubicBezTo>
                  <a:cubicBezTo>
                    <a:pt x="45" y="46"/>
                    <a:pt x="45"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2"/>
            <p:cNvSpPr/>
            <p:nvPr/>
          </p:nvSpPr>
          <p:spPr>
            <a:xfrm>
              <a:off x="1413330" y="4361308"/>
              <a:ext cx="1416" cy="6638"/>
            </a:xfrm>
            <a:custGeom>
              <a:rect b="b" l="l" r="r" t="t"/>
              <a:pathLst>
                <a:path extrusionOk="0" h="211" w="45">
                  <a:moveTo>
                    <a:pt x="15" y="1"/>
                  </a:moveTo>
                  <a:cubicBezTo>
                    <a:pt x="0" y="1"/>
                    <a:pt x="0" y="46"/>
                    <a:pt x="0" y="106"/>
                  </a:cubicBezTo>
                  <a:cubicBezTo>
                    <a:pt x="0" y="165"/>
                    <a:pt x="15" y="210"/>
                    <a:pt x="30" y="210"/>
                  </a:cubicBezTo>
                  <a:cubicBezTo>
                    <a:pt x="30" y="210"/>
                    <a:pt x="45" y="165"/>
                    <a:pt x="45" y="106"/>
                  </a:cubicBezTo>
                  <a:cubicBezTo>
                    <a:pt x="45" y="46"/>
                    <a:pt x="30" y="1"/>
                    <a:pt x="1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2"/>
            <p:cNvSpPr/>
            <p:nvPr/>
          </p:nvSpPr>
          <p:spPr>
            <a:xfrm>
              <a:off x="1413802" y="4374962"/>
              <a:ext cx="1416" cy="6607"/>
            </a:xfrm>
            <a:custGeom>
              <a:rect b="b" l="l" r="r" t="t"/>
              <a:pathLst>
                <a:path extrusionOk="0" h="210" w="45">
                  <a:moveTo>
                    <a:pt x="15" y="0"/>
                  </a:moveTo>
                  <a:cubicBezTo>
                    <a:pt x="0" y="0"/>
                    <a:pt x="0" y="45"/>
                    <a:pt x="0" y="105"/>
                  </a:cubicBezTo>
                  <a:cubicBezTo>
                    <a:pt x="0" y="164"/>
                    <a:pt x="15" y="209"/>
                    <a:pt x="30" y="209"/>
                  </a:cubicBezTo>
                  <a:cubicBezTo>
                    <a:pt x="30" y="209"/>
                    <a:pt x="45" y="164"/>
                    <a:pt x="45" y="105"/>
                  </a:cubicBezTo>
                  <a:cubicBezTo>
                    <a:pt x="45" y="45"/>
                    <a:pt x="30"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2"/>
            <p:cNvSpPr/>
            <p:nvPr/>
          </p:nvSpPr>
          <p:spPr>
            <a:xfrm>
              <a:off x="1414274" y="4388584"/>
              <a:ext cx="1416" cy="6607"/>
            </a:xfrm>
            <a:custGeom>
              <a:rect b="b" l="l" r="r" t="t"/>
              <a:pathLst>
                <a:path extrusionOk="0" h="210" w="45">
                  <a:moveTo>
                    <a:pt x="15" y="0"/>
                  </a:moveTo>
                  <a:cubicBezTo>
                    <a:pt x="0" y="0"/>
                    <a:pt x="0" y="45"/>
                    <a:pt x="0" y="105"/>
                  </a:cubicBezTo>
                  <a:cubicBezTo>
                    <a:pt x="0" y="164"/>
                    <a:pt x="15" y="209"/>
                    <a:pt x="30" y="209"/>
                  </a:cubicBezTo>
                  <a:cubicBezTo>
                    <a:pt x="45" y="209"/>
                    <a:pt x="45" y="150"/>
                    <a:pt x="45" y="105"/>
                  </a:cubicBezTo>
                  <a:cubicBezTo>
                    <a:pt x="45" y="45"/>
                    <a:pt x="4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2"/>
            <p:cNvSpPr/>
            <p:nvPr/>
          </p:nvSpPr>
          <p:spPr>
            <a:xfrm>
              <a:off x="1414746" y="4401734"/>
              <a:ext cx="1416" cy="7079"/>
            </a:xfrm>
            <a:custGeom>
              <a:rect b="b" l="l" r="r" t="t"/>
              <a:pathLst>
                <a:path extrusionOk="0" h="225" w="45">
                  <a:moveTo>
                    <a:pt x="15" y="0"/>
                  </a:moveTo>
                  <a:cubicBezTo>
                    <a:pt x="0" y="0"/>
                    <a:pt x="0" y="45"/>
                    <a:pt x="0" y="105"/>
                  </a:cubicBezTo>
                  <a:cubicBezTo>
                    <a:pt x="0" y="165"/>
                    <a:pt x="15" y="224"/>
                    <a:pt x="30" y="224"/>
                  </a:cubicBezTo>
                  <a:cubicBezTo>
                    <a:pt x="45" y="224"/>
                    <a:pt x="45" y="165"/>
                    <a:pt x="45" y="105"/>
                  </a:cubicBezTo>
                  <a:cubicBezTo>
                    <a:pt x="45" y="45"/>
                    <a:pt x="45"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2"/>
            <p:cNvSpPr/>
            <p:nvPr/>
          </p:nvSpPr>
          <p:spPr>
            <a:xfrm>
              <a:off x="1415186" y="4415357"/>
              <a:ext cx="1919" cy="6607"/>
            </a:xfrm>
            <a:custGeom>
              <a:rect b="b" l="l" r="r" t="t"/>
              <a:pathLst>
                <a:path extrusionOk="0" h="210" w="61">
                  <a:moveTo>
                    <a:pt x="16" y="0"/>
                  </a:moveTo>
                  <a:cubicBezTo>
                    <a:pt x="1" y="0"/>
                    <a:pt x="1" y="45"/>
                    <a:pt x="1" y="105"/>
                  </a:cubicBezTo>
                  <a:cubicBezTo>
                    <a:pt x="1" y="165"/>
                    <a:pt x="16" y="210"/>
                    <a:pt x="31" y="210"/>
                  </a:cubicBezTo>
                  <a:cubicBezTo>
                    <a:pt x="61" y="210"/>
                    <a:pt x="46" y="165"/>
                    <a:pt x="46" y="105"/>
                  </a:cubicBezTo>
                  <a:cubicBezTo>
                    <a:pt x="46" y="45"/>
                    <a:pt x="46" y="0"/>
                    <a:pt x="1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2"/>
            <p:cNvSpPr/>
            <p:nvPr/>
          </p:nvSpPr>
          <p:spPr>
            <a:xfrm>
              <a:off x="1416130" y="4428979"/>
              <a:ext cx="1447" cy="6607"/>
            </a:xfrm>
            <a:custGeom>
              <a:rect b="b" l="l" r="r" t="t"/>
              <a:pathLst>
                <a:path extrusionOk="0" h="210" w="46">
                  <a:moveTo>
                    <a:pt x="16" y="1"/>
                  </a:moveTo>
                  <a:cubicBezTo>
                    <a:pt x="1" y="1"/>
                    <a:pt x="1" y="45"/>
                    <a:pt x="1" y="105"/>
                  </a:cubicBezTo>
                  <a:cubicBezTo>
                    <a:pt x="1" y="165"/>
                    <a:pt x="16" y="210"/>
                    <a:pt x="31" y="210"/>
                  </a:cubicBezTo>
                  <a:cubicBezTo>
                    <a:pt x="31" y="210"/>
                    <a:pt x="46" y="165"/>
                    <a:pt x="46" y="105"/>
                  </a:cubicBezTo>
                  <a:cubicBezTo>
                    <a:pt x="46" y="45"/>
                    <a:pt x="31" y="1"/>
                    <a:pt x="1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2"/>
            <p:cNvSpPr/>
            <p:nvPr/>
          </p:nvSpPr>
          <p:spPr>
            <a:xfrm>
              <a:off x="1416130" y="4442129"/>
              <a:ext cx="1919" cy="7079"/>
            </a:xfrm>
            <a:custGeom>
              <a:rect b="b" l="l" r="r" t="t"/>
              <a:pathLst>
                <a:path extrusionOk="0" h="225" w="61">
                  <a:moveTo>
                    <a:pt x="31" y="1"/>
                  </a:moveTo>
                  <a:cubicBezTo>
                    <a:pt x="1" y="16"/>
                    <a:pt x="1" y="61"/>
                    <a:pt x="1" y="120"/>
                  </a:cubicBezTo>
                  <a:cubicBezTo>
                    <a:pt x="16" y="180"/>
                    <a:pt x="16" y="225"/>
                    <a:pt x="31" y="225"/>
                  </a:cubicBezTo>
                  <a:cubicBezTo>
                    <a:pt x="46" y="225"/>
                    <a:pt x="61" y="180"/>
                    <a:pt x="61" y="120"/>
                  </a:cubicBezTo>
                  <a:cubicBezTo>
                    <a:pt x="46" y="61"/>
                    <a:pt x="46" y="1"/>
                    <a:pt x="3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2"/>
            <p:cNvSpPr/>
            <p:nvPr/>
          </p:nvSpPr>
          <p:spPr>
            <a:xfrm>
              <a:off x="1416602" y="4455752"/>
              <a:ext cx="1919" cy="7079"/>
            </a:xfrm>
            <a:custGeom>
              <a:rect b="b" l="l" r="r" t="t"/>
              <a:pathLst>
                <a:path extrusionOk="0" h="225" w="61">
                  <a:moveTo>
                    <a:pt x="31" y="1"/>
                  </a:moveTo>
                  <a:cubicBezTo>
                    <a:pt x="16" y="1"/>
                    <a:pt x="1" y="61"/>
                    <a:pt x="16" y="120"/>
                  </a:cubicBezTo>
                  <a:cubicBezTo>
                    <a:pt x="16" y="165"/>
                    <a:pt x="16" y="225"/>
                    <a:pt x="31" y="225"/>
                  </a:cubicBezTo>
                  <a:cubicBezTo>
                    <a:pt x="46" y="225"/>
                    <a:pt x="60" y="165"/>
                    <a:pt x="60" y="105"/>
                  </a:cubicBezTo>
                  <a:cubicBezTo>
                    <a:pt x="60" y="46"/>
                    <a:pt x="46" y="1"/>
                    <a:pt x="3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2"/>
            <p:cNvSpPr/>
            <p:nvPr/>
          </p:nvSpPr>
          <p:spPr>
            <a:xfrm>
              <a:off x="1417074" y="4469374"/>
              <a:ext cx="1919" cy="6638"/>
            </a:xfrm>
            <a:custGeom>
              <a:rect b="b" l="l" r="r" t="t"/>
              <a:pathLst>
                <a:path extrusionOk="0" h="211" w="61">
                  <a:moveTo>
                    <a:pt x="31" y="1"/>
                  </a:moveTo>
                  <a:cubicBezTo>
                    <a:pt x="16" y="1"/>
                    <a:pt x="1" y="46"/>
                    <a:pt x="16" y="106"/>
                  </a:cubicBezTo>
                  <a:cubicBezTo>
                    <a:pt x="16" y="165"/>
                    <a:pt x="31" y="210"/>
                    <a:pt x="31" y="210"/>
                  </a:cubicBezTo>
                  <a:cubicBezTo>
                    <a:pt x="45" y="210"/>
                    <a:pt x="60" y="165"/>
                    <a:pt x="60" y="106"/>
                  </a:cubicBezTo>
                  <a:cubicBezTo>
                    <a:pt x="45" y="46"/>
                    <a:pt x="45" y="1"/>
                    <a:pt x="3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2"/>
            <p:cNvSpPr/>
            <p:nvPr/>
          </p:nvSpPr>
          <p:spPr>
            <a:xfrm>
              <a:off x="1417546" y="4483028"/>
              <a:ext cx="1919" cy="6607"/>
            </a:xfrm>
            <a:custGeom>
              <a:rect b="b" l="l" r="r" t="t"/>
              <a:pathLst>
                <a:path extrusionOk="0" h="210" w="61">
                  <a:moveTo>
                    <a:pt x="30" y="0"/>
                  </a:moveTo>
                  <a:cubicBezTo>
                    <a:pt x="16" y="0"/>
                    <a:pt x="1" y="45"/>
                    <a:pt x="16" y="105"/>
                  </a:cubicBezTo>
                  <a:cubicBezTo>
                    <a:pt x="16" y="164"/>
                    <a:pt x="30" y="209"/>
                    <a:pt x="30" y="209"/>
                  </a:cubicBezTo>
                  <a:cubicBezTo>
                    <a:pt x="45" y="209"/>
                    <a:pt x="60" y="164"/>
                    <a:pt x="60" y="105"/>
                  </a:cubicBezTo>
                  <a:cubicBezTo>
                    <a:pt x="45" y="45"/>
                    <a:pt x="45" y="0"/>
                    <a:pt x="3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2"/>
            <p:cNvSpPr/>
            <p:nvPr/>
          </p:nvSpPr>
          <p:spPr>
            <a:xfrm>
              <a:off x="1418490" y="4496650"/>
              <a:ext cx="1447" cy="6607"/>
            </a:xfrm>
            <a:custGeom>
              <a:rect b="b" l="l" r="r" t="t"/>
              <a:pathLst>
                <a:path extrusionOk="0" h="210" w="46">
                  <a:moveTo>
                    <a:pt x="15" y="0"/>
                  </a:moveTo>
                  <a:cubicBezTo>
                    <a:pt x="0" y="0"/>
                    <a:pt x="0" y="45"/>
                    <a:pt x="0" y="105"/>
                  </a:cubicBezTo>
                  <a:cubicBezTo>
                    <a:pt x="0" y="165"/>
                    <a:pt x="15" y="209"/>
                    <a:pt x="30" y="209"/>
                  </a:cubicBezTo>
                  <a:cubicBezTo>
                    <a:pt x="30" y="209"/>
                    <a:pt x="45" y="165"/>
                    <a:pt x="45" y="105"/>
                  </a:cubicBezTo>
                  <a:cubicBezTo>
                    <a:pt x="45" y="45"/>
                    <a:pt x="30" y="0"/>
                    <a:pt x="15"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2"/>
            <p:cNvSpPr/>
            <p:nvPr/>
          </p:nvSpPr>
          <p:spPr>
            <a:xfrm>
              <a:off x="1418490" y="4509800"/>
              <a:ext cx="1919" cy="7079"/>
            </a:xfrm>
            <a:custGeom>
              <a:rect b="b" l="l" r="r" t="t"/>
              <a:pathLst>
                <a:path extrusionOk="0" h="225" w="61">
                  <a:moveTo>
                    <a:pt x="30" y="0"/>
                  </a:moveTo>
                  <a:cubicBezTo>
                    <a:pt x="15" y="0"/>
                    <a:pt x="0" y="60"/>
                    <a:pt x="15" y="120"/>
                  </a:cubicBezTo>
                  <a:cubicBezTo>
                    <a:pt x="15" y="180"/>
                    <a:pt x="30" y="224"/>
                    <a:pt x="30" y="224"/>
                  </a:cubicBezTo>
                  <a:cubicBezTo>
                    <a:pt x="45" y="224"/>
                    <a:pt x="60" y="165"/>
                    <a:pt x="60" y="105"/>
                  </a:cubicBezTo>
                  <a:cubicBezTo>
                    <a:pt x="60" y="60"/>
                    <a:pt x="45" y="0"/>
                    <a:pt x="3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2"/>
            <p:cNvSpPr/>
            <p:nvPr/>
          </p:nvSpPr>
          <p:spPr>
            <a:xfrm>
              <a:off x="1418962" y="4523423"/>
              <a:ext cx="1919" cy="3335"/>
            </a:xfrm>
            <a:custGeom>
              <a:rect b="b" l="l" r="r" t="t"/>
              <a:pathLst>
                <a:path extrusionOk="0" h="106" w="61">
                  <a:moveTo>
                    <a:pt x="30" y="1"/>
                  </a:moveTo>
                  <a:cubicBezTo>
                    <a:pt x="0" y="1"/>
                    <a:pt x="0" y="30"/>
                    <a:pt x="0" y="60"/>
                  </a:cubicBezTo>
                  <a:cubicBezTo>
                    <a:pt x="0" y="75"/>
                    <a:pt x="15" y="105"/>
                    <a:pt x="30" y="105"/>
                  </a:cubicBezTo>
                  <a:cubicBezTo>
                    <a:pt x="45" y="105"/>
                    <a:pt x="60" y="75"/>
                    <a:pt x="60" y="45"/>
                  </a:cubicBezTo>
                  <a:cubicBezTo>
                    <a:pt x="45" y="30"/>
                    <a:pt x="45" y="1"/>
                    <a:pt x="3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2"/>
            <p:cNvSpPr/>
            <p:nvPr/>
          </p:nvSpPr>
          <p:spPr>
            <a:xfrm>
              <a:off x="1436359" y="3370877"/>
              <a:ext cx="22085" cy="149466"/>
            </a:xfrm>
            <a:custGeom>
              <a:rect b="b" l="l" r="r" t="t"/>
              <a:pathLst>
                <a:path extrusionOk="0" h="4751" w="702">
                  <a:moveTo>
                    <a:pt x="0" y="0"/>
                  </a:moveTo>
                  <a:lnTo>
                    <a:pt x="0" y="150"/>
                  </a:lnTo>
                  <a:lnTo>
                    <a:pt x="15" y="702"/>
                  </a:lnTo>
                  <a:cubicBezTo>
                    <a:pt x="45" y="1180"/>
                    <a:pt x="75" y="1793"/>
                    <a:pt x="105" y="2494"/>
                  </a:cubicBezTo>
                  <a:cubicBezTo>
                    <a:pt x="149" y="3196"/>
                    <a:pt x="179" y="3824"/>
                    <a:pt x="224" y="4287"/>
                  </a:cubicBezTo>
                  <a:cubicBezTo>
                    <a:pt x="224" y="4391"/>
                    <a:pt x="269" y="4496"/>
                    <a:pt x="314" y="4585"/>
                  </a:cubicBezTo>
                  <a:cubicBezTo>
                    <a:pt x="358" y="4660"/>
                    <a:pt x="433" y="4705"/>
                    <a:pt x="508" y="4735"/>
                  </a:cubicBezTo>
                  <a:cubicBezTo>
                    <a:pt x="531" y="4746"/>
                    <a:pt x="556" y="4751"/>
                    <a:pt x="581" y="4751"/>
                  </a:cubicBezTo>
                  <a:cubicBezTo>
                    <a:pt x="622" y="4751"/>
                    <a:pt x="665" y="4738"/>
                    <a:pt x="702" y="4720"/>
                  </a:cubicBezTo>
                  <a:lnTo>
                    <a:pt x="702" y="4720"/>
                  </a:lnTo>
                  <a:cubicBezTo>
                    <a:pt x="672" y="4727"/>
                    <a:pt x="638" y="4731"/>
                    <a:pt x="605" y="4731"/>
                  </a:cubicBezTo>
                  <a:cubicBezTo>
                    <a:pt x="571" y="4731"/>
                    <a:pt x="538" y="4727"/>
                    <a:pt x="508" y="4720"/>
                  </a:cubicBezTo>
                  <a:cubicBezTo>
                    <a:pt x="433" y="4690"/>
                    <a:pt x="373" y="4630"/>
                    <a:pt x="329" y="4570"/>
                  </a:cubicBezTo>
                  <a:cubicBezTo>
                    <a:pt x="284" y="4481"/>
                    <a:pt x="254" y="4391"/>
                    <a:pt x="239" y="4287"/>
                  </a:cubicBezTo>
                  <a:cubicBezTo>
                    <a:pt x="224" y="3794"/>
                    <a:pt x="194" y="3181"/>
                    <a:pt x="149" y="2494"/>
                  </a:cubicBezTo>
                  <a:cubicBezTo>
                    <a:pt x="105" y="1807"/>
                    <a:pt x="75" y="1180"/>
                    <a:pt x="45" y="687"/>
                  </a:cubicBezTo>
                  <a:cubicBezTo>
                    <a:pt x="30" y="478"/>
                    <a:pt x="15" y="299"/>
                    <a:pt x="15" y="150"/>
                  </a:cubicBezTo>
                  <a:cubicBezTo>
                    <a:pt x="0" y="90"/>
                    <a:pt x="0" y="45"/>
                    <a:pt x="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2"/>
            <p:cNvSpPr/>
            <p:nvPr/>
          </p:nvSpPr>
          <p:spPr>
            <a:xfrm>
              <a:off x="1196255" y="3511819"/>
              <a:ext cx="39010" cy="111400"/>
            </a:xfrm>
            <a:custGeom>
              <a:rect b="b" l="l" r="r" t="t"/>
              <a:pathLst>
                <a:path extrusionOk="0" h="3541" w="1240">
                  <a:moveTo>
                    <a:pt x="687" y="1"/>
                  </a:moveTo>
                  <a:lnTo>
                    <a:pt x="179" y="90"/>
                  </a:lnTo>
                  <a:lnTo>
                    <a:pt x="45" y="120"/>
                  </a:lnTo>
                  <a:cubicBezTo>
                    <a:pt x="30" y="120"/>
                    <a:pt x="15" y="120"/>
                    <a:pt x="0" y="135"/>
                  </a:cubicBezTo>
                  <a:lnTo>
                    <a:pt x="45" y="135"/>
                  </a:lnTo>
                  <a:lnTo>
                    <a:pt x="179" y="120"/>
                  </a:lnTo>
                  <a:lnTo>
                    <a:pt x="679" y="32"/>
                  </a:lnTo>
                  <a:lnTo>
                    <a:pt x="679" y="32"/>
                  </a:lnTo>
                  <a:cubicBezTo>
                    <a:pt x="869" y="520"/>
                    <a:pt x="1002" y="1037"/>
                    <a:pt x="1076" y="1554"/>
                  </a:cubicBezTo>
                  <a:cubicBezTo>
                    <a:pt x="1135" y="1838"/>
                    <a:pt x="1165" y="2137"/>
                    <a:pt x="1165" y="2435"/>
                  </a:cubicBezTo>
                  <a:cubicBezTo>
                    <a:pt x="1195" y="2674"/>
                    <a:pt x="1165" y="2913"/>
                    <a:pt x="1091" y="3137"/>
                  </a:cubicBezTo>
                  <a:cubicBezTo>
                    <a:pt x="1031" y="3286"/>
                    <a:pt x="926" y="3421"/>
                    <a:pt x="777" y="3496"/>
                  </a:cubicBezTo>
                  <a:cubicBezTo>
                    <a:pt x="717" y="3511"/>
                    <a:pt x="672" y="3525"/>
                    <a:pt x="613" y="3540"/>
                  </a:cubicBezTo>
                  <a:cubicBezTo>
                    <a:pt x="672" y="3540"/>
                    <a:pt x="732" y="3525"/>
                    <a:pt x="777" y="3511"/>
                  </a:cubicBezTo>
                  <a:cubicBezTo>
                    <a:pt x="941" y="3436"/>
                    <a:pt x="1061" y="3301"/>
                    <a:pt x="1120" y="3152"/>
                  </a:cubicBezTo>
                  <a:cubicBezTo>
                    <a:pt x="1210" y="2913"/>
                    <a:pt x="1240" y="2674"/>
                    <a:pt x="1210" y="2420"/>
                  </a:cubicBezTo>
                  <a:cubicBezTo>
                    <a:pt x="1195" y="2137"/>
                    <a:pt x="1165" y="1838"/>
                    <a:pt x="1120" y="1539"/>
                  </a:cubicBezTo>
                  <a:cubicBezTo>
                    <a:pt x="1046" y="1016"/>
                    <a:pt x="896" y="494"/>
                    <a:pt x="70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2"/>
            <p:cNvSpPr/>
            <p:nvPr/>
          </p:nvSpPr>
          <p:spPr>
            <a:xfrm>
              <a:off x="1196727" y="3532960"/>
              <a:ext cx="26332" cy="5694"/>
            </a:xfrm>
            <a:custGeom>
              <a:rect b="b" l="l" r="r" t="t"/>
              <a:pathLst>
                <a:path extrusionOk="0" h="181" w="837">
                  <a:moveTo>
                    <a:pt x="837" y="1"/>
                  </a:moveTo>
                  <a:cubicBezTo>
                    <a:pt x="687" y="1"/>
                    <a:pt x="538" y="31"/>
                    <a:pt x="403" y="61"/>
                  </a:cubicBezTo>
                  <a:cubicBezTo>
                    <a:pt x="269" y="90"/>
                    <a:pt x="120" y="120"/>
                    <a:pt x="0" y="180"/>
                  </a:cubicBezTo>
                  <a:cubicBezTo>
                    <a:pt x="135" y="165"/>
                    <a:pt x="284" y="150"/>
                    <a:pt x="418" y="105"/>
                  </a:cubicBezTo>
                  <a:cubicBezTo>
                    <a:pt x="568" y="90"/>
                    <a:pt x="702" y="46"/>
                    <a:pt x="837"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2"/>
            <p:cNvSpPr/>
            <p:nvPr/>
          </p:nvSpPr>
          <p:spPr>
            <a:xfrm>
              <a:off x="967885" y="2804687"/>
              <a:ext cx="987215" cy="689320"/>
            </a:xfrm>
            <a:custGeom>
              <a:rect b="b" l="l" r="r" t="t"/>
              <a:pathLst>
                <a:path extrusionOk="0" h="21911" w="31380">
                  <a:moveTo>
                    <a:pt x="8140" y="11307"/>
                  </a:moveTo>
                  <a:cubicBezTo>
                    <a:pt x="8618" y="14189"/>
                    <a:pt x="9261" y="17519"/>
                    <a:pt x="9320" y="17848"/>
                  </a:cubicBezTo>
                  <a:cubicBezTo>
                    <a:pt x="7677" y="16743"/>
                    <a:pt x="5109" y="14936"/>
                    <a:pt x="5198" y="14652"/>
                  </a:cubicBezTo>
                  <a:cubicBezTo>
                    <a:pt x="5258" y="14428"/>
                    <a:pt x="6781" y="12770"/>
                    <a:pt x="8140" y="11307"/>
                  </a:cubicBezTo>
                  <a:close/>
                  <a:moveTo>
                    <a:pt x="28975" y="1"/>
                  </a:moveTo>
                  <a:cubicBezTo>
                    <a:pt x="23625" y="4825"/>
                    <a:pt x="17007" y="5265"/>
                    <a:pt x="14773" y="5265"/>
                  </a:cubicBezTo>
                  <a:cubicBezTo>
                    <a:pt x="14275" y="5265"/>
                    <a:pt x="13995" y="5243"/>
                    <a:pt x="13995" y="5243"/>
                  </a:cubicBezTo>
                  <a:lnTo>
                    <a:pt x="13995" y="5258"/>
                  </a:lnTo>
                  <a:cubicBezTo>
                    <a:pt x="13622" y="5183"/>
                    <a:pt x="11635" y="4870"/>
                    <a:pt x="10978" y="4855"/>
                  </a:cubicBezTo>
                  <a:cubicBezTo>
                    <a:pt x="10872" y="4855"/>
                    <a:pt x="10736" y="4850"/>
                    <a:pt x="10579" y="4850"/>
                  </a:cubicBezTo>
                  <a:cubicBezTo>
                    <a:pt x="9987" y="4850"/>
                    <a:pt x="9101" y="4916"/>
                    <a:pt x="8439" y="5542"/>
                  </a:cubicBezTo>
                  <a:cubicBezTo>
                    <a:pt x="8409" y="5572"/>
                    <a:pt x="8394" y="5587"/>
                    <a:pt x="8379" y="5616"/>
                  </a:cubicBezTo>
                  <a:cubicBezTo>
                    <a:pt x="7618" y="6348"/>
                    <a:pt x="1" y="13860"/>
                    <a:pt x="807" y="15712"/>
                  </a:cubicBezTo>
                  <a:cubicBezTo>
                    <a:pt x="1659" y="17669"/>
                    <a:pt x="8887" y="21910"/>
                    <a:pt x="8887" y="21910"/>
                  </a:cubicBezTo>
                  <a:lnTo>
                    <a:pt x="10649" y="18729"/>
                  </a:lnTo>
                  <a:cubicBezTo>
                    <a:pt x="10649" y="18729"/>
                    <a:pt x="10097" y="18371"/>
                    <a:pt x="9350" y="17878"/>
                  </a:cubicBezTo>
                  <a:lnTo>
                    <a:pt x="15264" y="17714"/>
                  </a:lnTo>
                  <a:lnTo>
                    <a:pt x="15518" y="13293"/>
                  </a:lnTo>
                  <a:cubicBezTo>
                    <a:pt x="15518" y="13293"/>
                    <a:pt x="16534" y="12173"/>
                    <a:pt x="16534" y="11366"/>
                  </a:cubicBezTo>
                  <a:cubicBezTo>
                    <a:pt x="16534" y="10799"/>
                    <a:pt x="16220" y="9858"/>
                    <a:pt x="15817" y="8902"/>
                  </a:cubicBezTo>
                  <a:cubicBezTo>
                    <a:pt x="25136" y="8125"/>
                    <a:pt x="31379" y="1972"/>
                    <a:pt x="31379" y="1972"/>
                  </a:cubicBezTo>
                  <a:lnTo>
                    <a:pt x="28975" y="1"/>
                  </a:ln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2"/>
            <p:cNvSpPr/>
            <p:nvPr/>
          </p:nvSpPr>
          <p:spPr>
            <a:xfrm>
              <a:off x="1224915" y="3136656"/>
              <a:ext cx="252341" cy="66318"/>
            </a:xfrm>
            <a:custGeom>
              <a:rect b="b" l="l" r="r" t="t"/>
              <a:pathLst>
                <a:path extrusionOk="0" h="2108" w="8021">
                  <a:moveTo>
                    <a:pt x="0" y="1038"/>
                  </a:moveTo>
                  <a:cubicBezTo>
                    <a:pt x="30" y="1098"/>
                    <a:pt x="75" y="1158"/>
                    <a:pt x="120" y="1218"/>
                  </a:cubicBezTo>
                  <a:cubicBezTo>
                    <a:pt x="45" y="1098"/>
                    <a:pt x="0" y="1038"/>
                    <a:pt x="0" y="1038"/>
                  </a:cubicBezTo>
                  <a:close/>
                  <a:moveTo>
                    <a:pt x="4760" y="71"/>
                  </a:moveTo>
                  <a:cubicBezTo>
                    <a:pt x="4864" y="71"/>
                    <a:pt x="4965" y="107"/>
                    <a:pt x="5048" y="172"/>
                  </a:cubicBezTo>
                  <a:cubicBezTo>
                    <a:pt x="5183" y="292"/>
                    <a:pt x="5242" y="456"/>
                    <a:pt x="5213" y="635"/>
                  </a:cubicBezTo>
                  <a:cubicBezTo>
                    <a:pt x="5198" y="814"/>
                    <a:pt x="5138" y="994"/>
                    <a:pt x="5048" y="1143"/>
                  </a:cubicBezTo>
                  <a:cubicBezTo>
                    <a:pt x="4944" y="1277"/>
                    <a:pt x="4824" y="1412"/>
                    <a:pt x="4675" y="1516"/>
                  </a:cubicBezTo>
                  <a:cubicBezTo>
                    <a:pt x="4646" y="1538"/>
                    <a:pt x="4616" y="1559"/>
                    <a:pt x="4586" y="1579"/>
                  </a:cubicBezTo>
                  <a:lnTo>
                    <a:pt x="4586" y="1579"/>
                  </a:lnTo>
                  <a:cubicBezTo>
                    <a:pt x="4396" y="1408"/>
                    <a:pt x="4250" y="1187"/>
                    <a:pt x="4182" y="949"/>
                  </a:cubicBezTo>
                  <a:cubicBezTo>
                    <a:pt x="4137" y="784"/>
                    <a:pt x="4152" y="605"/>
                    <a:pt x="4212" y="456"/>
                  </a:cubicBezTo>
                  <a:cubicBezTo>
                    <a:pt x="4287" y="292"/>
                    <a:pt x="4406" y="172"/>
                    <a:pt x="4570" y="112"/>
                  </a:cubicBezTo>
                  <a:cubicBezTo>
                    <a:pt x="4632" y="84"/>
                    <a:pt x="4697" y="71"/>
                    <a:pt x="4760" y="71"/>
                  </a:cubicBezTo>
                  <a:close/>
                  <a:moveTo>
                    <a:pt x="6975" y="172"/>
                  </a:moveTo>
                  <a:cubicBezTo>
                    <a:pt x="7229" y="217"/>
                    <a:pt x="7423" y="396"/>
                    <a:pt x="7483" y="650"/>
                  </a:cubicBezTo>
                  <a:cubicBezTo>
                    <a:pt x="7527" y="919"/>
                    <a:pt x="7453" y="1188"/>
                    <a:pt x="7274" y="1397"/>
                  </a:cubicBezTo>
                  <a:cubicBezTo>
                    <a:pt x="7198" y="1487"/>
                    <a:pt x="7115" y="1568"/>
                    <a:pt x="7025" y="1641"/>
                  </a:cubicBezTo>
                  <a:lnTo>
                    <a:pt x="7025" y="1641"/>
                  </a:lnTo>
                  <a:cubicBezTo>
                    <a:pt x="6773" y="1533"/>
                    <a:pt x="6577" y="1347"/>
                    <a:pt x="6452" y="1098"/>
                  </a:cubicBezTo>
                  <a:cubicBezTo>
                    <a:pt x="6363" y="919"/>
                    <a:pt x="6363" y="695"/>
                    <a:pt x="6452" y="516"/>
                  </a:cubicBezTo>
                  <a:cubicBezTo>
                    <a:pt x="6542" y="307"/>
                    <a:pt x="6751" y="172"/>
                    <a:pt x="6975" y="172"/>
                  </a:cubicBezTo>
                  <a:close/>
                  <a:moveTo>
                    <a:pt x="2244" y="127"/>
                  </a:moveTo>
                  <a:cubicBezTo>
                    <a:pt x="2337" y="127"/>
                    <a:pt x="2430" y="147"/>
                    <a:pt x="2509" y="187"/>
                  </a:cubicBezTo>
                  <a:cubicBezTo>
                    <a:pt x="2763" y="292"/>
                    <a:pt x="2928" y="531"/>
                    <a:pt x="2942" y="799"/>
                  </a:cubicBezTo>
                  <a:cubicBezTo>
                    <a:pt x="2942" y="1053"/>
                    <a:pt x="2838" y="1292"/>
                    <a:pt x="2659" y="1471"/>
                  </a:cubicBezTo>
                  <a:cubicBezTo>
                    <a:pt x="2586" y="1547"/>
                    <a:pt x="2507" y="1615"/>
                    <a:pt x="2422" y="1672"/>
                  </a:cubicBezTo>
                  <a:lnTo>
                    <a:pt x="2422" y="1672"/>
                  </a:lnTo>
                  <a:cubicBezTo>
                    <a:pt x="2242" y="1566"/>
                    <a:pt x="2079" y="1428"/>
                    <a:pt x="1942" y="1262"/>
                  </a:cubicBezTo>
                  <a:cubicBezTo>
                    <a:pt x="1852" y="1143"/>
                    <a:pt x="1778" y="1008"/>
                    <a:pt x="1748" y="859"/>
                  </a:cubicBezTo>
                  <a:cubicBezTo>
                    <a:pt x="1733" y="710"/>
                    <a:pt x="1748" y="560"/>
                    <a:pt x="1807" y="426"/>
                  </a:cubicBezTo>
                  <a:cubicBezTo>
                    <a:pt x="1867" y="292"/>
                    <a:pt x="1972" y="187"/>
                    <a:pt x="2106" y="142"/>
                  </a:cubicBezTo>
                  <a:cubicBezTo>
                    <a:pt x="2151" y="132"/>
                    <a:pt x="2197" y="127"/>
                    <a:pt x="2244" y="127"/>
                  </a:cubicBezTo>
                  <a:close/>
                  <a:moveTo>
                    <a:pt x="4776" y="1"/>
                  </a:moveTo>
                  <a:cubicBezTo>
                    <a:pt x="4701" y="1"/>
                    <a:pt x="4626" y="17"/>
                    <a:pt x="4555" y="53"/>
                  </a:cubicBezTo>
                  <a:cubicBezTo>
                    <a:pt x="4376" y="112"/>
                    <a:pt x="4227" y="247"/>
                    <a:pt x="4152" y="426"/>
                  </a:cubicBezTo>
                  <a:cubicBezTo>
                    <a:pt x="4078" y="590"/>
                    <a:pt x="4078" y="784"/>
                    <a:pt x="4122" y="964"/>
                  </a:cubicBezTo>
                  <a:cubicBezTo>
                    <a:pt x="4200" y="1209"/>
                    <a:pt x="4337" y="1438"/>
                    <a:pt x="4525" y="1618"/>
                  </a:cubicBezTo>
                  <a:lnTo>
                    <a:pt x="4525" y="1618"/>
                  </a:lnTo>
                  <a:cubicBezTo>
                    <a:pt x="4278" y="1774"/>
                    <a:pt x="4004" y="1882"/>
                    <a:pt x="3719" y="1919"/>
                  </a:cubicBezTo>
                  <a:cubicBezTo>
                    <a:pt x="3618" y="1936"/>
                    <a:pt x="3516" y="1944"/>
                    <a:pt x="3414" y="1944"/>
                  </a:cubicBezTo>
                  <a:cubicBezTo>
                    <a:pt x="3080" y="1944"/>
                    <a:pt x="2749" y="1858"/>
                    <a:pt x="2459" y="1694"/>
                  </a:cubicBezTo>
                  <a:lnTo>
                    <a:pt x="2459" y="1694"/>
                  </a:lnTo>
                  <a:cubicBezTo>
                    <a:pt x="2546" y="1634"/>
                    <a:pt x="2628" y="1565"/>
                    <a:pt x="2704" y="1486"/>
                  </a:cubicBezTo>
                  <a:cubicBezTo>
                    <a:pt x="2883" y="1307"/>
                    <a:pt x="2987" y="1053"/>
                    <a:pt x="3002" y="799"/>
                  </a:cubicBezTo>
                  <a:cubicBezTo>
                    <a:pt x="2987" y="501"/>
                    <a:pt x="2808" y="247"/>
                    <a:pt x="2539" y="127"/>
                  </a:cubicBezTo>
                  <a:cubicBezTo>
                    <a:pt x="2455" y="81"/>
                    <a:pt x="2360" y="57"/>
                    <a:pt x="2263" y="57"/>
                  </a:cubicBezTo>
                  <a:cubicBezTo>
                    <a:pt x="2205" y="57"/>
                    <a:pt x="2147" y="66"/>
                    <a:pt x="2091" y="83"/>
                  </a:cubicBezTo>
                  <a:cubicBezTo>
                    <a:pt x="1942" y="142"/>
                    <a:pt x="1822" y="247"/>
                    <a:pt x="1748" y="396"/>
                  </a:cubicBezTo>
                  <a:cubicBezTo>
                    <a:pt x="1688" y="545"/>
                    <a:pt x="1673" y="710"/>
                    <a:pt x="1703" y="859"/>
                  </a:cubicBezTo>
                  <a:cubicBezTo>
                    <a:pt x="1733" y="1023"/>
                    <a:pt x="1792" y="1173"/>
                    <a:pt x="1897" y="1307"/>
                  </a:cubicBezTo>
                  <a:cubicBezTo>
                    <a:pt x="2033" y="1465"/>
                    <a:pt x="2192" y="1600"/>
                    <a:pt x="2366" y="1708"/>
                  </a:cubicBezTo>
                  <a:lnTo>
                    <a:pt x="2366" y="1708"/>
                  </a:lnTo>
                  <a:cubicBezTo>
                    <a:pt x="2140" y="1848"/>
                    <a:pt x="1879" y="1923"/>
                    <a:pt x="1609" y="1923"/>
                  </a:cubicBezTo>
                  <a:cubicBezTo>
                    <a:pt x="1576" y="1923"/>
                    <a:pt x="1542" y="1922"/>
                    <a:pt x="1509" y="1919"/>
                  </a:cubicBezTo>
                  <a:cubicBezTo>
                    <a:pt x="1180" y="1905"/>
                    <a:pt x="852" y="1800"/>
                    <a:pt x="583" y="1636"/>
                  </a:cubicBezTo>
                  <a:cubicBezTo>
                    <a:pt x="404" y="1516"/>
                    <a:pt x="254" y="1382"/>
                    <a:pt x="120" y="1218"/>
                  </a:cubicBezTo>
                  <a:lnTo>
                    <a:pt x="120" y="1218"/>
                  </a:lnTo>
                  <a:cubicBezTo>
                    <a:pt x="239" y="1397"/>
                    <a:pt x="389" y="1546"/>
                    <a:pt x="568" y="1651"/>
                  </a:cubicBezTo>
                  <a:cubicBezTo>
                    <a:pt x="837" y="1830"/>
                    <a:pt x="1165" y="1934"/>
                    <a:pt x="1494" y="1949"/>
                  </a:cubicBezTo>
                  <a:cubicBezTo>
                    <a:pt x="1530" y="1952"/>
                    <a:pt x="1565" y="1953"/>
                    <a:pt x="1601" y="1953"/>
                  </a:cubicBezTo>
                  <a:cubicBezTo>
                    <a:pt x="1890" y="1953"/>
                    <a:pt x="2165" y="1876"/>
                    <a:pt x="2402" y="1730"/>
                  </a:cubicBezTo>
                  <a:lnTo>
                    <a:pt x="2402" y="1730"/>
                  </a:lnTo>
                  <a:cubicBezTo>
                    <a:pt x="2705" y="1909"/>
                    <a:pt x="3053" y="2007"/>
                    <a:pt x="3408" y="2007"/>
                  </a:cubicBezTo>
                  <a:cubicBezTo>
                    <a:pt x="3516" y="2007"/>
                    <a:pt x="3625" y="1998"/>
                    <a:pt x="3734" y="1979"/>
                  </a:cubicBezTo>
                  <a:cubicBezTo>
                    <a:pt x="4036" y="1941"/>
                    <a:pt x="4328" y="1829"/>
                    <a:pt x="4582" y="1670"/>
                  </a:cubicBezTo>
                  <a:lnTo>
                    <a:pt x="4582" y="1670"/>
                  </a:lnTo>
                  <a:cubicBezTo>
                    <a:pt x="4630" y="1711"/>
                    <a:pt x="4681" y="1750"/>
                    <a:pt x="4735" y="1785"/>
                  </a:cubicBezTo>
                  <a:cubicBezTo>
                    <a:pt x="5018" y="1964"/>
                    <a:pt x="5347" y="2069"/>
                    <a:pt x="5676" y="2099"/>
                  </a:cubicBezTo>
                  <a:cubicBezTo>
                    <a:pt x="5736" y="2104"/>
                    <a:pt x="5797" y="2107"/>
                    <a:pt x="5857" y="2107"/>
                  </a:cubicBezTo>
                  <a:cubicBezTo>
                    <a:pt x="6300" y="2107"/>
                    <a:pt x="6726" y="1953"/>
                    <a:pt x="7065" y="1676"/>
                  </a:cubicBezTo>
                  <a:lnTo>
                    <a:pt x="7065" y="1676"/>
                  </a:lnTo>
                  <a:cubicBezTo>
                    <a:pt x="7104" y="1690"/>
                    <a:pt x="7144" y="1701"/>
                    <a:pt x="7184" y="1710"/>
                  </a:cubicBezTo>
                  <a:cubicBezTo>
                    <a:pt x="7378" y="1755"/>
                    <a:pt x="7587" y="1785"/>
                    <a:pt x="7796" y="1785"/>
                  </a:cubicBezTo>
                  <a:lnTo>
                    <a:pt x="8020" y="1785"/>
                  </a:lnTo>
                  <a:lnTo>
                    <a:pt x="8005" y="1770"/>
                  </a:lnTo>
                  <a:lnTo>
                    <a:pt x="7796" y="1770"/>
                  </a:lnTo>
                  <a:cubicBezTo>
                    <a:pt x="7587" y="1770"/>
                    <a:pt x="7378" y="1740"/>
                    <a:pt x="7184" y="1695"/>
                  </a:cubicBezTo>
                  <a:cubicBezTo>
                    <a:pt x="7149" y="1686"/>
                    <a:pt x="7115" y="1675"/>
                    <a:pt x="7081" y="1663"/>
                  </a:cubicBezTo>
                  <a:lnTo>
                    <a:pt x="7081" y="1663"/>
                  </a:lnTo>
                  <a:cubicBezTo>
                    <a:pt x="7166" y="1592"/>
                    <a:pt x="7246" y="1513"/>
                    <a:pt x="7318" y="1427"/>
                  </a:cubicBezTo>
                  <a:cubicBezTo>
                    <a:pt x="7498" y="1203"/>
                    <a:pt x="7587" y="919"/>
                    <a:pt x="7527" y="635"/>
                  </a:cubicBezTo>
                  <a:cubicBezTo>
                    <a:pt x="7483" y="366"/>
                    <a:pt x="7259" y="157"/>
                    <a:pt x="6990" y="127"/>
                  </a:cubicBezTo>
                  <a:cubicBezTo>
                    <a:pt x="6751" y="127"/>
                    <a:pt x="6527" y="262"/>
                    <a:pt x="6422" y="486"/>
                  </a:cubicBezTo>
                  <a:cubicBezTo>
                    <a:pt x="6333" y="680"/>
                    <a:pt x="6333" y="904"/>
                    <a:pt x="6422" y="1098"/>
                  </a:cubicBezTo>
                  <a:cubicBezTo>
                    <a:pt x="6544" y="1354"/>
                    <a:pt x="6756" y="1550"/>
                    <a:pt x="7008" y="1654"/>
                  </a:cubicBezTo>
                  <a:lnTo>
                    <a:pt x="7008" y="1654"/>
                  </a:lnTo>
                  <a:cubicBezTo>
                    <a:pt x="6685" y="1909"/>
                    <a:pt x="6281" y="2048"/>
                    <a:pt x="5861" y="2048"/>
                  </a:cubicBezTo>
                  <a:cubicBezTo>
                    <a:pt x="5799" y="2048"/>
                    <a:pt x="5738" y="2045"/>
                    <a:pt x="5676" y="2039"/>
                  </a:cubicBezTo>
                  <a:cubicBezTo>
                    <a:pt x="5362" y="2009"/>
                    <a:pt x="5048" y="1905"/>
                    <a:pt x="4779" y="1725"/>
                  </a:cubicBezTo>
                  <a:cubicBezTo>
                    <a:pt x="4733" y="1696"/>
                    <a:pt x="4688" y="1664"/>
                    <a:pt x="4645" y="1629"/>
                  </a:cubicBezTo>
                  <a:lnTo>
                    <a:pt x="4645" y="1629"/>
                  </a:lnTo>
                  <a:cubicBezTo>
                    <a:pt x="4670" y="1612"/>
                    <a:pt x="4695" y="1594"/>
                    <a:pt x="4720" y="1576"/>
                  </a:cubicBezTo>
                  <a:cubicBezTo>
                    <a:pt x="4869" y="1457"/>
                    <a:pt x="5003" y="1322"/>
                    <a:pt x="5108" y="1173"/>
                  </a:cubicBezTo>
                  <a:cubicBezTo>
                    <a:pt x="5213" y="1008"/>
                    <a:pt x="5272" y="829"/>
                    <a:pt x="5287" y="635"/>
                  </a:cubicBezTo>
                  <a:cubicBezTo>
                    <a:pt x="5317" y="441"/>
                    <a:pt x="5242" y="247"/>
                    <a:pt x="5093" y="112"/>
                  </a:cubicBezTo>
                  <a:cubicBezTo>
                    <a:pt x="5003" y="40"/>
                    <a:pt x="4890" y="1"/>
                    <a:pt x="47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2"/>
            <p:cNvSpPr/>
            <p:nvPr/>
          </p:nvSpPr>
          <p:spPr>
            <a:xfrm>
              <a:off x="1259207" y="3294680"/>
              <a:ext cx="191717" cy="53230"/>
            </a:xfrm>
            <a:custGeom>
              <a:rect b="b" l="l" r="r" t="t"/>
              <a:pathLst>
                <a:path extrusionOk="0" h="1692" w="6094">
                  <a:moveTo>
                    <a:pt x="1471" y="177"/>
                  </a:moveTo>
                  <a:cubicBezTo>
                    <a:pt x="1601" y="177"/>
                    <a:pt x="1721" y="276"/>
                    <a:pt x="1748" y="421"/>
                  </a:cubicBezTo>
                  <a:cubicBezTo>
                    <a:pt x="1778" y="556"/>
                    <a:pt x="1748" y="705"/>
                    <a:pt x="1658" y="824"/>
                  </a:cubicBezTo>
                  <a:cubicBezTo>
                    <a:pt x="1555" y="968"/>
                    <a:pt x="1424" y="1084"/>
                    <a:pt x="1270" y="1166"/>
                  </a:cubicBezTo>
                  <a:lnTo>
                    <a:pt x="1270" y="1166"/>
                  </a:lnTo>
                  <a:cubicBezTo>
                    <a:pt x="1204" y="1103"/>
                    <a:pt x="1144" y="1033"/>
                    <a:pt x="1091" y="959"/>
                  </a:cubicBezTo>
                  <a:cubicBezTo>
                    <a:pt x="986" y="809"/>
                    <a:pt x="971" y="615"/>
                    <a:pt x="1031" y="451"/>
                  </a:cubicBezTo>
                  <a:cubicBezTo>
                    <a:pt x="1106" y="302"/>
                    <a:pt x="1240" y="197"/>
                    <a:pt x="1419" y="182"/>
                  </a:cubicBezTo>
                  <a:cubicBezTo>
                    <a:pt x="1436" y="179"/>
                    <a:pt x="1454" y="177"/>
                    <a:pt x="1471" y="177"/>
                  </a:cubicBezTo>
                  <a:close/>
                  <a:moveTo>
                    <a:pt x="3747" y="63"/>
                  </a:moveTo>
                  <a:cubicBezTo>
                    <a:pt x="3835" y="63"/>
                    <a:pt x="3921" y="93"/>
                    <a:pt x="3988" y="152"/>
                  </a:cubicBezTo>
                  <a:cubicBezTo>
                    <a:pt x="4138" y="287"/>
                    <a:pt x="4197" y="496"/>
                    <a:pt x="4152" y="675"/>
                  </a:cubicBezTo>
                  <a:cubicBezTo>
                    <a:pt x="4108" y="884"/>
                    <a:pt x="3988" y="1048"/>
                    <a:pt x="3824" y="1183"/>
                  </a:cubicBezTo>
                  <a:cubicBezTo>
                    <a:pt x="3805" y="1198"/>
                    <a:pt x="3786" y="1213"/>
                    <a:pt x="3767" y="1227"/>
                  </a:cubicBezTo>
                  <a:lnTo>
                    <a:pt x="3767" y="1227"/>
                  </a:lnTo>
                  <a:cubicBezTo>
                    <a:pt x="3677" y="1178"/>
                    <a:pt x="3590" y="1118"/>
                    <a:pt x="3510" y="1048"/>
                  </a:cubicBezTo>
                  <a:cubicBezTo>
                    <a:pt x="3391" y="944"/>
                    <a:pt x="3316" y="780"/>
                    <a:pt x="3301" y="615"/>
                  </a:cubicBezTo>
                  <a:cubicBezTo>
                    <a:pt x="3271" y="436"/>
                    <a:pt x="3346" y="257"/>
                    <a:pt x="3495" y="152"/>
                  </a:cubicBezTo>
                  <a:cubicBezTo>
                    <a:pt x="3570" y="93"/>
                    <a:pt x="3660" y="63"/>
                    <a:pt x="3747" y="63"/>
                  </a:cubicBezTo>
                  <a:close/>
                  <a:moveTo>
                    <a:pt x="3790" y="0"/>
                  </a:moveTo>
                  <a:cubicBezTo>
                    <a:pt x="3777" y="0"/>
                    <a:pt x="3763" y="1"/>
                    <a:pt x="3749" y="3"/>
                  </a:cubicBezTo>
                  <a:cubicBezTo>
                    <a:pt x="3645" y="3"/>
                    <a:pt x="3555" y="48"/>
                    <a:pt x="3465" y="107"/>
                  </a:cubicBezTo>
                  <a:cubicBezTo>
                    <a:pt x="3316" y="227"/>
                    <a:pt x="3226" y="421"/>
                    <a:pt x="3256" y="615"/>
                  </a:cubicBezTo>
                  <a:cubicBezTo>
                    <a:pt x="3271" y="794"/>
                    <a:pt x="3361" y="974"/>
                    <a:pt x="3495" y="1093"/>
                  </a:cubicBezTo>
                  <a:cubicBezTo>
                    <a:pt x="3567" y="1156"/>
                    <a:pt x="3645" y="1210"/>
                    <a:pt x="3728" y="1257"/>
                  </a:cubicBezTo>
                  <a:lnTo>
                    <a:pt x="3728" y="1257"/>
                  </a:lnTo>
                  <a:cubicBezTo>
                    <a:pt x="3591" y="1356"/>
                    <a:pt x="3443" y="1436"/>
                    <a:pt x="3286" y="1496"/>
                  </a:cubicBezTo>
                  <a:cubicBezTo>
                    <a:pt x="3043" y="1586"/>
                    <a:pt x="2790" y="1633"/>
                    <a:pt x="2538" y="1633"/>
                  </a:cubicBezTo>
                  <a:cubicBezTo>
                    <a:pt x="2372" y="1633"/>
                    <a:pt x="2207" y="1613"/>
                    <a:pt x="2047" y="1571"/>
                  </a:cubicBezTo>
                  <a:cubicBezTo>
                    <a:pt x="1763" y="1517"/>
                    <a:pt x="1504" y="1382"/>
                    <a:pt x="1297" y="1192"/>
                  </a:cubicBezTo>
                  <a:lnTo>
                    <a:pt x="1297" y="1192"/>
                  </a:lnTo>
                  <a:cubicBezTo>
                    <a:pt x="1453" y="1110"/>
                    <a:pt x="1592" y="996"/>
                    <a:pt x="1703" y="854"/>
                  </a:cubicBezTo>
                  <a:cubicBezTo>
                    <a:pt x="1808" y="720"/>
                    <a:pt x="1838" y="556"/>
                    <a:pt x="1793" y="406"/>
                  </a:cubicBezTo>
                  <a:cubicBezTo>
                    <a:pt x="1778" y="317"/>
                    <a:pt x="1733" y="242"/>
                    <a:pt x="1658" y="182"/>
                  </a:cubicBezTo>
                  <a:cubicBezTo>
                    <a:pt x="1599" y="122"/>
                    <a:pt x="1509" y="107"/>
                    <a:pt x="1419" y="107"/>
                  </a:cubicBezTo>
                  <a:cubicBezTo>
                    <a:pt x="1225" y="137"/>
                    <a:pt x="1061" y="257"/>
                    <a:pt x="986" y="421"/>
                  </a:cubicBezTo>
                  <a:cubicBezTo>
                    <a:pt x="912" y="615"/>
                    <a:pt x="927" y="809"/>
                    <a:pt x="1031" y="989"/>
                  </a:cubicBezTo>
                  <a:cubicBezTo>
                    <a:pt x="1085" y="1063"/>
                    <a:pt x="1145" y="1132"/>
                    <a:pt x="1210" y="1196"/>
                  </a:cubicBezTo>
                  <a:lnTo>
                    <a:pt x="1210" y="1196"/>
                  </a:lnTo>
                  <a:cubicBezTo>
                    <a:pt x="1158" y="1220"/>
                    <a:pt x="1103" y="1241"/>
                    <a:pt x="1046" y="1257"/>
                  </a:cubicBezTo>
                  <a:cubicBezTo>
                    <a:pt x="890" y="1309"/>
                    <a:pt x="723" y="1350"/>
                    <a:pt x="555" y="1350"/>
                  </a:cubicBezTo>
                  <a:cubicBezTo>
                    <a:pt x="530" y="1350"/>
                    <a:pt x="504" y="1349"/>
                    <a:pt x="478" y="1347"/>
                  </a:cubicBezTo>
                  <a:cubicBezTo>
                    <a:pt x="314" y="1347"/>
                    <a:pt x="150" y="1332"/>
                    <a:pt x="1" y="1287"/>
                  </a:cubicBezTo>
                  <a:lnTo>
                    <a:pt x="1" y="1287"/>
                  </a:lnTo>
                  <a:cubicBezTo>
                    <a:pt x="30" y="1302"/>
                    <a:pt x="75" y="1317"/>
                    <a:pt x="120" y="1317"/>
                  </a:cubicBezTo>
                  <a:cubicBezTo>
                    <a:pt x="239" y="1362"/>
                    <a:pt x="359" y="1377"/>
                    <a:pt x="478" y="1377"/>
                  </a:cubicBezTo>
                  <a:cubicBezTo>
                    <a:pt x="513" y="1379"/>
                    <a:pt x="548" y="1381"/>
                    <a:pt x="582" y="1381"/>
                  </a:cubicBezTo>
                  <a:cubicBezTo>
                    <a:pt x="752" y="1381"/>
                    <a:pt x="912" y="1350"/>
                    <a:pt x="1061" y="1287"/>
                  </a:cubicBezTo>
                  <a:cubicBezTo>
                    <a:pt x="1121" y="1270"/>
                    <a:pt x="1180" y="1248"/>
                    <a:pt x="1236" y="1222"/>
                  </a:cubicBezTo>
                  <a:lnTo>
                    <a:pt x="1236" y="1222"/>
                  </a:lnTo>
                  <a:cubicBezTo>
                    <a:pt x="1456" y="1429"/>
                    <a:pt x="1731" y="1575"/>
                    <a:pt x="2032" y="1631"/>
                  </a:cubicBezTo>
                  <a:cubicBezTo>
                    <a:pt x="2194" y="1671"/>
                    <a:pt x="2361" y="1692"/>
                    <a:pt x="2529" y="1692"/>
                  </a:cubicBezTo>
                  <a:cubicBezTo>
                    <a:pt x="2792" y="1692"/>
                    <a:pt x="3055" y="1642"/>
                    <a:pt x="3301" y="1541"/>
                  </a:cubicBezTo>
                  <a:cubicBezTo>
                    <a:pt x="3475" y="1479"/>
                    <a:pt x="3638" y="1397"/>
                    <a:pt x="3782" y="1285"/>
                  </a:cubicBezTo>
                  <a:lnTo>
                    <a:pt x="3782" y="1285"/>
                  </a:lnTo>
                  <a:cubicBezTo>
                    <a:pt x="3963" y="1375"/>
                    <a:pt x="4162" y="1427"/>
                    <a:pt x="4362" y="1437"/>
                  </a:cubicBezTo>
                  <a:cubicBezTo>
                    <a:pt x="4448" y="1451"/>
                    <a:pt x="4534" y="1458"/>
                    <a:pt x="4619" y="1458"/>
                  </a:cubicBezTo>
                  <a:cubicBezTo>
                    <a:pt x="4800" y="1458"/>
                    <a:pt x="4976" y="1428"/>
                    <a:pt x="5138" y="1377"/>
                  </a:cubicBezTo>
                  <a:cubicBezTo>
                    <a:pt x="5332" y="1302"/>
                    <a:pt x="5497" y="1213"/>
                    <a:pt x="5661" y="1108"/>
                  </a:cubicBezTo>
                  <a:cubicBezTo>
                    <a:pt x="5810" y="1033"/>
                    <a:pt x="5915" y="959"/>
                    <a:pt x="5975" y="914"/>
                  </a:cubicBezTo>
                  <a:lnTo>
                    <a:pt x="6094" y="839"/>
                  </a:lnTo>
                  <a:lnTo>
                    <a:pt x="6094" y="839"/>
                  </a:lnTo>
                  <a:cubicBezTo>
                    <a:pt x="6094" y="839"/>
                    <a:pt x="6049" y="854"/>
                    <a:pt x="5960" y="899"/>
                  </a:cubicBezTo>
                  <a:lnTo>
                    <a:pt x="5631" y="1093"/>
                  </a:lnTo>
                  <a:cubicBezTo>
                    <a:pt x="5467" y="1198"/>
                    <a:pt x="5288" y="1272"/>
                    <a:pt x="5108" y="1332"/>
                  </a:cubicBezTo>
                  <a:cubicBezTo>
                    <a:pt x="4946" y="1383"/>
                    <a:pt x="4770" y="1413"/>
                    <a:pt x="4594" y="1413"/>
                  </a:cubicBezTo>
                  <a:cubicBezTo>
                    <a:pt x="4511" y="1413"/>
                    <a:pt x="4428" y="1406"/>
                    <a:pt x="4347" y="1392"/>
                  </a:cubicBezTo>
                  <a:cubicBezTo>
                    <a:pt x="4167" y="1383"/>
                    <a:pt x="3987" y="1336"/>
                    <a:pt x="3820" y="1255"/>
                  </a:cubicBezTo>
                  <a:lnTo>
                    <a:pt x="3820" y="1255"/>
                  </a:lnTo>
                  <a:cubicBezTo>
                    <a:pt x="3837" y="1241"/>
                    <a:pt x="3853" y="1227"/>
                    <a:pt x="3869" y="1213"/>
                  </a:cubicBezTo>
                  <a:cubicBezTo>
                    <a:pt x="4048" y="1078"/>
                    <a:pt x="4167" y="899"/>
                    <a:pt x="4227" y="690"/>
                  </a:cubicBezTo>
                  <a:cubicBezTo>
                    <a:pt x="4272" y="466"/>
                    <a:pt x="4212" y="242"/>
                    <a:pt x="4048" y="93"/>
                  </a:cubicBezTo>
                  <a:cubicBezTo>
                    <a:pt x="3970" y="41"/>
                    <a:pt x="3881" y="0"/>
                    <a:pt x="37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2"/>
            <p:cNvSpPr/>
            <p:nvPr/>
          </p:nvSpPr>
          <p:spPr>
            <a:xfrm>
              <a:off x="1512461" y="2960698"/>
              <a:ext cx="62039" cy="114672"/>
            </a:xfrm>
            <a:custGeom>
              <a:rect b="b" l="l" r="r" t="t"/>
              <a:pathLst>
                <a:path extrusionOk="0" h="3645" w="1972">
                  <a:moveTo>
                    <a:pt x="466" y="1595"/>
                  </a:moveTo>
                  <a:cubicBezTo>
                    <a:pt x="481" y="1595"/>
                    <a:pt x="495" y="1596"/>
                    <a:pt x="508" y="1598"/>
                  </a:cubicBezTo>
                  <a:cubicBezTo>
                    <a:pt x="732" y="1598"/>
                    <a:pt x="956" y="1688"/>
                    <a:pt x="1106" y="1852"/>
                  </a:cubicBezTo>
                  <a:cubicBezTo>
                    <a:pt x="1144" y="1895"/>
                    <a:pt x="1179" y="1942"/>
                    <a:pt x="1210" y="1991"/>
                  </a:cubicBezTo>
                  <a:lnTo>
                    <a:pt x="1210" y="1991"/>
                  </a:lnTo>
                  <a:cubicBezTo>
                    <a:pt x="1076" y="2067"/>
                    <a:pt x="930" y="2116"/>
                    <a:pt x="777" y="2136"/>
                  </a:cubicBezTo>
                  <a:cubicBezTo>
                    <a:pt x="717" y="2143"/>
                    <a:pt x="658" y="2147"/>
                    <a:pt x="598" y="2147"/>
                  </a:cubicBezTo>
                  <a:cubicBezTo>
                    <a:pt x="538" y="2147"/>
                    <a:pt x="478" y="2143"/>
                    <a:pt x="419" y="2136"/>
                  </a:cubicBezTo>
                  <a:cubicBezTo>
                    <a:pt x="299" y="2121"/>
                    <a:pt x="195" y="2061"/>
                    <a:pt x="120" y="1972"/>
                  </a:cubicBezTo>
                  <a:cubicBezTo>
                    <a:pt x="60" y="1867"/>
                    <a:pt x="90" y="1748"/>
                    <a:pt x="195" y="1688"/>
                  </a:cubicBezTo>
                  <a:cubicBezTo>
                    <a:pt x="272" y="1636"/>
                    <a:pt x="373" y="1595"/>
                    <a:pt x="466" y="1595"/>
                  </a:cubicBezTo>
                  <a:close/>
                  <a:moveTo>
                    <a:pt x="1255" y="0"/>
                  </a:moveTo>
                  <a:lnTo>
                    <a:pt x="1255" y="0"/>
                  </a:lnTo>
                  <a:cubicBezTo>
                    <a:pt x="1345" y="60"/>
                    <a:pt x="1419" y="120"/>
                    <a:pt x="1494" y="179"/>
                  </a:cubicBezTo>
                  <a:cubicBezTo>
                    <a:pt x="1524" y="209"/>
                    <a:pt x="1554" y="254"/>
                    <a:pt x="1584" y="284"/>
                  </a:cubicBezTo>
                  <a:cubicBezTo>
                    <a:pt x="1972" y="777"/>
                    <a:pt x="1882" y="1494"/>
                    <a:pt x="1389" y="1867"/>
                  </a:cubicBezTo>
                  <a:cubicBezTo>
                    <a:pt x="1347" y="1902"/>
                    <a:pt x="1303" y="1934"/>
                    <a:pt x="1258" y="1963"/>
                  </a:cubicBezTo>
                  <a:lnTo>
                    <a:pt x="1258" y="1963"/>
                  </a:lnTo>
                  <a:cubicBezTo>
                    <a:pt x="1227" y="1908"/>
                    <a:pt x="1191" y="1856"/>
                    <a:pt x="1150" y="1807"/>
                  </a:cubicBezTo>
                  <a:cubicBezTo>
                    <a:pt x="971" y="1628"/>
                    <a:pt x="747" y="1524"/>
                    <a:pt x="493" y="1524"/>
                  </a:cubicBezTo>
                  <a:cubicBezTo>
                    <a:pt x="374" y="1524"/>
                    <a:pt x="239" y="1553"/>
                    <a:pt x="135" y="1628"/>
                  </a:cubicBezTo>
                  <a:cubicBezTo>
                    <a:pt x="75" y="1673"/>
                    <a:pt x="30" y="1733"/>
                    <a:pt x="15" y="1792"/>
                  </a:cubicBezTo>
                  <a:cubicBezTo>
                    <a:pt x="0" y="1867"/>
                    <a:pt x="0" y="1942"/>
                    <a:pt x="45" y="2016"/>
                  </a:cubicBezTo>
                  <a:cubicBezTo>
                    <a:pt x="135" y="2121"/>
                    <a:pt x="254" y="2181"/>
                    <a:pt x="389" y="2196"/>
                  </a:cubicBezTo>
                  <a:cubicBezTo>
                    <a:pt x="456" y="2211"/>
                    <a:pt x="519" y="2218"/>
                    <a:pt x="581" y="2218"/>
                  </a:cubicBezTo>
                  <a:cubicBezTo>
                    <a:pt x="643" y="2218"/>
                    <a:pt x="702" y="2211"/>
                    <a:pt x="762" y="2196"/>
                  </a:cubicBezTo>
                  <a:cubicBezTo>
                    <a:pt x="930" y="2175"/>
                    <a:pt x="1091" y="2124"/>
                    <a:pt x="1240" y="2044"/>
                  </a:cubicBezTo>
                  <a:lnTo>
                    <a:pt x="1240" y="2044"/>
                  </a:lnTo>
                  <a:cubicBezTo>
                    <a:pt x="1298" y="2154"/>
                    <a:pt x="1335" y="2276"/>
                    <a:pt x="1345" y="2405"/>
                  </a:cubicBezTo>
                  <a:cubicBezTo>
                    <a:pt x="1360" y="2569"/>
                    <a:pt x="1330" y="2748"/>
                    <a:pt x="1255" y="2913"/>
                  </a:cubicBezTo>
                  <a:cubicBezTo>
                    <a:pt x="1150" y="3152"/>
                    <a:pt x="971" y="3361"/>
                    <a:pt x="747" y="3495"/>
                  </a:cubicBezTo>
                  <a:cubicBezTo>
                    <a:pt x="642" y="3568"/>
                    <a:pt x="567" y="3612"/>
                    <a:pt x="531" y="3632"/>
                  </a:cubicBezTo>
                  <a:lnTo>
                    <a:pt x="531" y="3632"/>
                  </a:lnTo>
                  <a:cubicBezTo>
                    <a:pt x="546" y="3627"/>
                    <a:pt x="565" y="3624"/>
                    <a:pt x="583" y="3614"/>
                  </a:cubicBezTo>
                  <a:cubicBezTo>
                    <a:pt x="643" y="3585"/>
                    <a:pt x="702" y="3555"/>
                    <a:pt x="762" y="3510"/>
                  </a:cubicBezTo>
                  <a:cubicBezTo>
                    <a:pt x="1001" y="3376"/>
                    <a:pt x="1180" y="3181"/>
                    <a:pt x="1300" y="2927"/>
                  </a:cubicBezTo>
                  <a:cubicBezTo>
                    <a:pt x="1374" y="2763"/>
                    <a:pt x="1404" y="2569"/>
                    <a:pt x="1389" y="2390"/>
                  </a:cubicBezTo>
                  <a:cubicBezTo>
                    <a:pt x="1380" y="2255"/>
                    <a:pt x="1344" y="2130"/>
                    <a:pt x="1287" y="2017"/>
                  </a:cubicBezTo>
                  <a:lnTo>
                    <a:pt x="1287" y="2017"/>
                  </a:lnTo>
                  <a:cubicBezTo>
                    <a:pt x="1333" y="1990"/>
                    <a:pt x="1377" y="1960"/>
                    <a:pt x="1419" y="1927"/>
                  </a:cubicBezTo>
                  <a:cubicBezTo>
                    <a:pt x="1584" y="1778"/>
                    <a:pt x="1703" y="1613"/>
                    <a:pt x="1793" y="1404"/>
                  </a:cubicBezTo>
                  <a:cubicBezTo>
                    <a:pt x="1852" y="1240"/>
                    <a:pt x="1867" y="1046"/>
                    <a:pt x="1852" y="866"/>
                  </a:cubicBezTo>
                  <a:cubicBezTo>
                    <a:pt x="1823" y="598"/>
                    <a:pt x="1703" y="344"/>
                    <a:pt x="1494" y="165"/>
                  </a:cubicBezTo>
                  <a:cubicBezTo>
                    <a:pt x="1434" y="90"/>
                    <a:pt x="1345" y="45"/>
                    <a:pt x="1255" y="0"/>
                  </a:cubicBezTo>
                  <a:close/>
                  <a:moveTo>
                    <a:pt x="531" y="3632"/>
                  </a:moveTo>
                  <a:cubicBezTo>
                    <a:pt x="522" y="3635"/>
                    <a:pt x="514" y="3639"/>
                    <a:pt x="508" y="3644"/>
                  </a:cubicBezTo>
                  <a:cubicBezTo>
                    <a:pt x="508" y="3644"/>
                    <a:pt x="516" y="3640"/>
                    <a:pt x="531" y="363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2"/>
            <p:cNvSpPr/>
            <p:nvPr/>
          </p:nvSpPr>
          <p:spPr>
            <a:xfrm>
              <a:off x="1609705" y="2936726"/>
              <a:ext cx="46089" cy="117503"/>
            </a:xfrm>
            <a:custGeom>
              <a:rect b="b" l="l" r="r" t="t"/>
              <a:pathLst>
                <a:path extrusionOk="0" h="3735" w="1465">
                  <a:moveTo>
                    <a:pt x="1315" y="1"/>
                  </a:moveTo>
                  <a:cubicBezTo>
                    <a:pt x="1315" y="1"/>
                    <a:pt x="1360" y="45"/>
                    <a:pt x="1405" y="135"/>
                  </a:cubicBezTo>
                  <a:cubicBezTo>
                    <a:pt x="1420" y="195"/>
                    <a:pt x="1435" y="254"/>
                    <a:pt x="1420" y="314"/>
                  </a:cubicBezTo>
                  <a:cubicBezTo>
                    <a:pt x="1405" y="404"/>
                    <a:pt x="1375" y="479"/>
                    <a:pt x="1330" y="553"/>
                  </a:cubicBezTo>
                  <a:cubicBezTo>
                    <a:pt x="1226" y="747"/>
                    <a:pt x="1091" y="912"/>
                    <a:pt x="927" y="1076"/>
                  </a:cubicBezTo>
                  <a:cubicBezTo>
                    <a:pt x="733" y="1255"/>
                    <a:pt x="554" y="1464"/>
                    <a:pt x="389" y="1703"/>
                  </a:cubicBezTo>
                  <a:cubicBezTo>
                    <a:pt x="120" y="2121"/>
                    <a:pt x="1" y="2629"/>
                    <a:pt x="46" y="3137"/>
                  </a:cubicBezTo>
                  <a:cubicBezTo>
                    <a:pt x="61" y="3286"/>
                    <a:pt x="91" y="3436"/>
                    <a:pt x="135" y="3585"/>
                  </a:cubicBezTo>
                  <a:cubicBezTo>
                    <a:pt x="150" y="3630"/>
                    <a:pt x="180" y="3689"/>
                    <a:pt x="210" y="3734"/>
                  </a:cubicBezTo>
                  <a:cubicBezTo>
                    <a:pt x="150" y="3540"/>
                    <a:pt x="120" y="3331"/>
                    <a:pt x="91" y="3137"/>
                  </a:cubicBezTo>
                  <a:cubicBezTo>
                    <a:pt x="61" y="2644"/>
                    <a:pt x="180" y="2151"/>
                    <a:pt x="449" y="1733"/>
                  </a:cubicBezTo>
                  <a:cubicBezTo>
                    <a:pt x="598" y="1509"/>
                    <a:pt x="778" y="1300"/>
                    <a:pt x="972" y="1121"/>
                  </a:cubicBezTo>
                  <a:cubicBezTo>
                    <a:pt x="1136" y="956"/>
                    <a:pt x="1270" y="777"/>
                    <a:pt x="1375" y="568"/>
                  </a:cubicBezTo>
                  <a:cubicBezTo>
                    <a:pt x="1420" y="493"/>
                    <a:pt x="1450" y="404"/>
                    <a:pt x="1450" y="329"/>
                  </a:cubicBezTo>
                  <a:cubicBezTo>
                    <a:pt x="1465" y="254"/>
                    <a:pt x="1450" y="180"/>
                    <a:pt x="1420" y="120"/>
                  </a:cubicBezTo>
                  <a:cubicBezTo>
                    <a:pt x="1390" y="75"/>
                    <a:pt x="1360" y="30"/>
                    <a:pt x="1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2"/>
            <p:cNvSpPr/>
            <p:nvPr/>
          </p:nvSpPr>
          <p:spPr>
            <a:xfrm>
              <a:off x="1683479" y="2915584"/>
              <a:ext cx="63014" cy="102937"/>
            </a:xfrm>
            <a:custGeom>
              <a:rect b="b" l="l" r="r" t="t"/>
              <a:pathLst>
                <a:path extrusionOk="0" h="3272" w="2003">
                  <a:moveTo>
                    <a:pt x="1256" y="805"/>
                  </a:moveTo>
                  <a:cubicBezTo>
                    <a:pt x="1331" y="805"/>
                    <a:pt x="1406" y="815"/>
                    <a:pt x="1479" y="837"/>
                  </a:cubicBezTo>
                  <a:cubicBezTo>
                    <a:pt x="1748" y="912"/>
                    <a:pt x="1927" y="1151"/>
                    <a:pt x="1912" y="1434"/>
                  </a:cubicBezTo>
                  <a:cubicBezTo>
                    <a:pt x="1912" y="1554"/>
                    <a:pt x="1853" y="1673"/>
                    <a:pt x="1763" y="1763"/>
                  </a:cubicBezTo>
                  <a:cubicBezTo>
                    <a:pt x="1659" y="1838"/>
                    <a:pt x="1554" y="1882"/>
                    <a:pt x="1420" y="1882"/>
                  </a:cubicBezTo>
                  <a:cubicBezTo>
                    <a:pt x="1196" y="1882"/>
                    <a:pt x="972" y="1808"/>
                    <a:pt x="807" y="1643"/>
                  </a:cubicBezTo>
                  <a:cubicBezTo>
                    <a:pt x="672" y="1522"/>
                    <a:pt x="574" y="1364"/>
                    <a:pt x="512" y="1191"/>
                  </a:cubicBezTo>
                  <a:lnTo>
                    <a:pt x="512" y="1191"/>
                  </a:lnTo>
                  <a:cubicBezTo>
                    <a:pt x="575" y="1117"/>
                    <a:pt x="644" y="1048"/>
                    <a:pt x="718" y="986"/>
                  </a:cubicBezTo>
                  <a:cubicBezTo>
                    <a:pt x="877" y="869"/>
                    <a:pt x="1068" y="805"/>
                    <a:pt x="1256" y="805"/>
                  </a:cubicBezTo>
                  <a:close/>
                  <a:moveTo>
                    <a:pt x="688" y="1"/>
                  </a:moveTo>
                  <a:lnTo>
                    <a:pt x="688" y="1"/>
                  </a:lnTo>
                  <a:cubicBezTo>
                    <a:pt x="598" y="75"/>
                    <a:pt x="538" y="165"/>
                    <a:pt x="494" y="269"/>
                  </a:cubicBezTo>
                  <a:cubicBezTo>
                    <a:pt x="374" y="553"/>
                    <a:pt x="359" y="867"/>
                    <a:pt x="449" y="1151"/>
                  </a:cubicBezTo>
                  <a:cubicBezTo>
                    <a:pt x="450" y="1153"/>
                    <a:pt x="450" y="1155"/>
                    <a:pt x="451" y="1158"/>
                  </a:cubicBezTo>
                  <a:lnTo>
                    <a:pt x="451" y="1158"/>
                  </a:lnTo>
                  <a:cubicBezTo>
                    <a:pt x="347" y="1282"/>
                    <a:pt x="265" y="1423"/>
                    <a:pt x="210" y="1569"/>
                  </a:cubicBezTo>
                  <a:cubicBezTo>
                    <a:pt x="1" y="1987"/>
                    <a:pt x="31" y="2465"/>
                    <a:pt x="255" y="2853"/>
                  </a:cubicBezTo>
                  <a:cubicBezTo>
                    <a:pt x="419" y="3122"/>
                    <a:pt x="718" y="3271"/>
                    <a:pt x="1016" y="3271"/>
                  </a:cubicBezTo>
                  <a:cubicBezTo>
                    <a:pt x="1136" y="3271"/>
                    <a:pt x="1240" y="3256"/>
                    <a:pt x="1345" y="3197"/>
                  </a:cubicBezTo>
                  <a:lnTo>
                    <a:pt x="1345" y="3197"/>
                  </a:lnTo>
                  <a:cubicBezTo>
                    <a:pt x="1240" y="3226"/>
                    <a:pt x="1136" y="3241"/>
                    <a:pt x="1016" y="3256"/>
                  </a:cubicBezTo>
                  <a:cubicBezTo>
                    <a:pt x="733" y="3241"/>
                    <a:pt x="449" y="3092"/>
                    <a:pt x="285" y="2838"/>
                  </a:cubicBezTo>
                  <a:cubicBezTo>
                    <a:pt x="75" y="2450"/>
                    <a:pt x="75" y="1987"/>
                    <a:pt x="270" y="1599"/>
                  </a:cubicBezTo>
                  <a:cubicBezTo>
                    <a:pt x="319" y="1468"/>
                    <a:pt x="390" y="1346"/>
                    <a:pt x="476" y="1236"/>
                  </a:cubicBezTo>
                  <a:lnTo>
                    <a:pt x="476" y="1236"/>
                  </a:lnTo>
                  <a:cubicBezTo>
                    <a:pt x="538" y="1409"/>
                    <a:pt x="634" y="1560"/>
                    <a:pt x="762" y="1688"/>
                  </a:cubicBezTo>
                  <a:cubicBezTo>
                    <a:pt x="942" y="1852"/>
                    <a:pt x="1181" y="1942"/>
                    <a:pt x="1435" y="1942"/>
                  </a:cubicBezTo>
                  <a:cubicBezTo>
                    <a:pt x="1569" y="1942"/>
                    <a:pt x="1703" y="1897"/>
                    <a:pt x="1808" y="1808"/>
                  </a:cubicBezTo>
                  <a:cubicBezTo>
                    <a:pt x="1912" y="1718"/>
                    <a:pt x="1972" y="1584"/>
                    <a:pt x="1987" y="1434"/>
                  </a:cubicBezTo>
                  <a:cubicBezTo>
                    <a:pt x="2002" y="1121"/>
                    <a:pt x="1793" y="852"/>
                    <a:pt x="1509" y="777"/>
                  </a:cubicBezTo>
                  <a:cubicBezTo>
                    <a:pt x="1423" y="751"/>
                    <a:pt x="1337" y="739"/>
                    <a:pt x="1253" y="739"/>
                  </a:cubicBezTo>
                  <a:cubicBezTo>
                    <a:pt x="1044" y="739"/>
                    <a:pt x="843" y="814"/>
                    <a:pt x="673" y="941"/>
                  </a:cubicBezTo>
                  <a:cubicBezTo>
                    <a:pt x="606" y="994"/>
                    <a:pt x="544" y="1052"/>
                    <a:pt x="487" y="1115"/>
                  </a:cubicBezTo>
                  <a:lnTo>
                    <a:pt x="487" y="1115"/>
                  </a:lnTo>
                  <a:cubicBezTo>
                    <a:pt x="405" y="838"/>
                    <a:pt x="421" y="547"/>
                    <a:pt x="524" y="284"/>
                  </a:cubicBezTo>
                  <a:cubicBezTo>
                    <a:pt x="568" y="180"/>
                    <a:pt x="628" y="90"/>
                    <a:pt x="6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2"/>
            <p:cNvSpPr/>
            <p:nvPr/>
          </p:nvSpPr>
          <p:spPr>
            <a:xfrm>
              <a:off x="1779339" y="2879877"/>
              <a:ext cx="35739" cy="96362"/>
            </a:xfrm>
            <a:custGeom>
              <a:rect b="b" l="l" r="r" t="t"/>
              <a:pathLst>
                <a:path extrusionOk="0" h="3063" w="1136">
                  <a:moveTo>
                    <a:pt x="1" y="0"/>
                  </a:moveTo>
                  <a:lnTo>
                    <a:pt x="1" y="0"/>
                  </a:lnTo>
                  <a:cubicBezTo>
                    <a:pt x="135" y="90"/>
                    <a:pt x="284" y="195"/>
                    <a:pt x="419" y="299"/>
                  </a:cubicBezTo>
                  <a:cubicBezTo>
                    <a:pt x="553" y="434"/>
                    <a:pt x="673" y="568"/>
                    <a:pt x="762" y="732"/>
                  </a:cubicBezTo>
                  <a:cubicBezTo>
                    <a:pt x="867" y="941"/>
                    <a:pt x="956" y="1150"/>
                    <a:pt x="1001" y="1374"/>
                  </a:cubicBezTo>
                  <a:cubicBezTo>
                    <a:pt x="1076" y="1793"/>
                    <a:pt x="1031" y="2211"/>
                    <a:pt x="867" y="2599"/>
                  </a:cubicBezTo>
                  <a:cubicBezTo>
                    <a:pt x="807" y="2763"/>
                    <a:pt x="717" y="2913"/>
                    <a:pt x="628" y="3062"/>
                  </a:cubicBezTo>
                  <a:cubicBezTo>
                    <a:pt x="673" y="3032"/>
                    <a:pt x="702" y="3002"/>
                    <a:pt x="717" y="2958"/>
                  </a:cubicBezTo>
                  <a:cubicBezTo>
                    <a:pt x="807" y="2853"/>
                    <a:pt x="867" y="2748"/>
                    <a:pt x="912" y="2629"/>
                  </a:cubicBezTo>
                  <a:cubicBezTo>
                    <a:pt x="1091" y="2226"/>
                    <a:pt x="1136" y="1793"/>
                    <a:pt x="1061" y="1360"/>
                  </a:cubicBezTo>
                  <a:cubicBezTo>
                    <a:pt x="1016" y="1136"/>
                    <a:pt x="926" y="912"/>
                    <a:pt x="822" y="702"/>
                  </a:cubicBezTo>
                  <a:cubicBezTo>
                    <a:pt x="717" y="538"/>
                    <a:pt x="598" y="389"/>
                    <a:pt x="449" y="269"/>
                  </a:cubicBezTo>
                  <a:cubicBezTo>
                    <a:pt x="344" y="180"/>
                    <a:pt x="239" y="105"/>
                    <a:pt x="120" y="45"/>
                  </a:cubicBezTo>
                  <a:cubicBezTo>
                    <a:pt x="90" y="30"/>
                    <a:pt x="45" y="15"/>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2"/>
            <p:cNvSpPr/>
            <p:nvPr/>
          </p:nvSpPr>
          <p:spPr>
            <a:xfrm>
              <a:off x="1831028" y="2840866"/>
              <a:ext cx="59239" cy="81796"/>
            </a:xfrm>
            <a:custGeom>
              <a:rect b="b" l="l" r="r" t="t"/>
              <a:pathLst>
                <a:path extrusionOk="0" h="2600" w="1883">
                  <a:moveTo>
                    <a:pt x="1270" y="617"/>
                  </a:moveTo>
                  <a:cubicBezTo>
                    <a:pt x="1382" y="617"/>
                    <a:pt x="1494" y="651"/>
                    <a:pt x="1583" y="718"/>
                  </a:cubicBezTo>
                  <a:cubicBezTo>
                    <a:pt x="1673" y="792"/>
                    <a:pt x="1733" y="897"/>
                    <a:pt x="1748" y="1016"/>
                  </a:cubicBezTo>
                  <a:cubicBezTo>
                    <a:pt x="1763" y="1121"/>
                    <a:pt x="1733" y="1226"/>
                    <a:pt x="1658" y="1315"/>
                  </a:cubicBezTo>
                  <a:cubicBezTo>
                    <a:pt x="1530" y="1456"/>
                    <a:pt x="1359" y="1531"/>
                    <a:pt x="1181" y="1531"/>
                  </a:cubicBezTo>
                  <a:cubicBezTo>
                    <a:pt x="1151" y="1531"/>
                    <a:pt x="1121" y="1529"/>
                    <a:pt x="1091" y="1524"/>
                  </a:cubicBezTo>
                  <a:cubicBezTo>
                    <a:pt x="924" y="1511"/>
                    <a:pt x="763" y="1462"/>
                    <a:pt x="618" y="1384"/>
                  </a:cubicBezTo>
                  <a:lnTo>
                    <a:pt x="618" y="1384"/>
                  </a:lnTo>
                  <a:cubicBezTo>
                    <a:pt x="619" y="1341"/>
                    <a:pt x="622" y="1298"/>
                    <a:pt x="628" y="1255"/>
                  </a:cubicBezTo>
                  <a:cubicBezTo>
                    <a:pt x="657" y="1046"/>
                    <a:pt x="777" y="852"/>
                    <a:pt x="956" y="718"/>
                  </a:cubicBezTo>
                  <a:cubicBezTo>
                    <a:pt x="1046" y="651"/>
                    <a:pt x="1158" y="617"/>
                    <a:pt x="1270" y="617"/>
                  </a:cubicBezTo>
                  <a:close/>
                  <a:moveTo>
                    <a:pt x="224" y="1"/>
                  </a:moveTo>
                  <a:cubicBezTo>
                    <a:pt x="209" y="31"/>
                    <a:pt x="194" y="46"/>
                    <a:pt x="180" y="61"/>
                  </a:cubicBezTo>
                  <a:cubicBezTo>
                    <a:pt x="165" y="105"/>
                    <a:pt x="135" y="165"/>
                    <a:pt x="90" y="255"/>
                  </a:cubicBezTo>
                  <a:cubicBezTo>
                    <a:pt x="45" y="359"/>
                    <a:pt x="15" y="464"/>
                    <a:pt x="0" y="583"/>
                  </a:cubicBezTo>
                  <a:cubicBezTo>
                    <a:pt x="0" y="733"/>
                    <a:pt x="45" y="882"/>
                    <a:pt x="135" y="1002"/>
                  </a:cubicBezTo>
                  <a:cubicBezTo>
                    <a:pt x="244" y="1181"/>
                    <a:pt x="389" y="1323"/>
                    <a:pt x="559" y="1425"/>
                  </a:cubicBezTo>
                  <a:lnTo>
                    <a:pt x="559" y="1425"/>
                  </a:lnTo>
                  <a:cubicBezTo>
                    <a:pt x="561" y="1758"/>
                    <a:pt x="679" y="2088"/>
                    <a:pt x="896" y="2331"/>
                  </a:cubicBezTo>
                  <a:cubicBezTo>
                    <a:pt x="1001" y="2450"/>
                    <a:pt x="1135" y="2525"/>
                    <a:pt x="1270" y="2570"/>
                  </a:cubicBezTo>
                  <a:cubicBezTo>
                    <a:pt x="1374" y="2600"/>
                    <a:pt x="1494" y="2600"/>
                    <a:pt x="1598" y="2600"/>
                  </a:cubicBezTo>
                  <a:cubicBezTo>
                    <a:pt x="1703" y="2585"/>
                    <a:pt x="1793" y="2570"/>
                    <a:pt x="1882" y="2540"/>
                  </a:cubicBezTo>
                  <a:lnTo>
                    <a:pt x="1882" y="2540"/>
                  </a:lnTo>
                  <a:cubicBezTo>
                    <a:pt x="1793" y="2555"/>
                    <a:pt x="1688" y="2555"/>
                    <a:pt x="1598" y="2555"/>
                  </a:cubicBezTo>
                  <a:cubicBezTo>
                    <a:pt x="1570" y="2558"/>
                    <a:pt x="1541" y="2560"/>
                    <a:pt x="1513" y="2560"/>
                  </a:cubicBezTo>
                  <a:cubicBezTo>
                    <a:pt x="1291" y="2560"/>
                    <a:pt x="1087" y="2458"/>
                    <a:pt x="941" y="2286"/>
                  </a:cubicBezTo>
                  <a:cubicBezTo>
                    <a:pt x="733" y="2054"/>
                    <a:pt x="626" y="1762"/>
                    <a:pt x="618" y="1458"/>
                  </a:cubicBezTo>
                  <a:lnTo>
                    <a:pt x="618" y="1458"/>
                  </a:lnTo>
                  <a:cubicBezTo>
                    <a:pt x="758" y="1533"/>
                    <a:pt x="913" y="1580"/>
                    <a:pt x="1076" y="1599"/>
                  </a:cubicBezTo>
                  <a:cubicBezTo>
                    <a:pt x="1106" y="1603"/>
                    <a:pt x="1136" y="1605"/>
                    <a:pt x="1167" y="1605"/>
                  </a:cubicBezTo>
                  <a:cubicBezTo>
                    <a:pt x="1374" y="1605"/>
                    <a:pt x="1573" y="1516"/>
                    <a:pt x="1703" y="1360"/>
                  </a:cubicBezTo>
                  <a:cubicBezTo>
                    <a:pt x="1793" y="1270"/>
                    <a:pt x="1837" y="1136"/>
                    <a:pt x="1822" y="1016"/>
                  </a:cubicBezTo>
                  <a:cubicBezTo>
                    <a:pt x="1793" y="882"/>
                    <a:pt x="1733" y="763"/>
                    <a:pt x="1628" y="688"/>
                  </a:cubicBezTo>
                  <a:cubicBezTo>
                    <a:pt x="1537" y="610"/>
                    <a:pt x="1434" y="566"/>
                    <a:pt x="1320" y="566"/>
                  </a:cubicBezTo>
                  <a:cubicBezTo>
                    <a:pt x="1304" y="566"/>
                    <a:pt x="1287" y="567"/>
                    <a:pt x="1270" y="568"/>
                  </a:cubicBezTo>
                  <a:cubicBezTo>
                    <a:pt x="1150" y="568"/>
                    <a:pt x="1016" y="613"/>
                    <a:pt x="926" y="673"/>
                  </a:cubicBezTo>
                  <a:cubicBezTo>
                    <a:pt x="732" y="807"/>
                    <a:pt x="598" y="1031"/>
                    <a:pt x="568" y="1255"/>
                  </a:cubicBezTo>
                  <a:cubicBezTo>
                    <a:pt x="564" y="1287"/>
                    <a:pt x="562" y="1319"/>
                    <a:pt x="560" y="1351"/>
                  </a:cubicBezTo>
                  <a:lnTo>
                    <a:pt x="560" y="1351"/>
                  </a:lnTo>
                  <a:cubicBezTo>
                    <a:pt x="404" y="1256"/>
                    <a:pt x="268" y="1127"/>
                    <a:pt x="165" y="972"/>
                  </a:cubicBezTo>
                  <a:cubicBezTo>
                    <a:pt x="90" y="852"/>
                    <a:pt x="45" y="718"/>
                    <a:pt x="45" y="583"/>
                  </a:cubicBezTo>
                  <a:cubicBezTo>
                    <a:pt x="45" y="464"/>
                    <a:pt x="75" y="359"/>
                    <a:pt x="120" y="270"/>
                  </a:cubicBezTo>
                  <a:cubicBezTo>
                    <a:pt x="150" y="195"/>
                    <a:pt x="180" y="135"/>
                    <a:pt x="195" y="76"/>
                  </a:cubicBezTo>
                  <a:cubicBezTo>
                    <a:pt x="209" y="46"/>
                    <a:pt x="209" y="31"/>
                    <a:pt x="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2"/>
            <p:cNvSpPr/>
            <p:nvPr/>
          </p:nvSpPr>
          <p:spPr>
            <a:xfrm>
              <a:off x="1249328" y="3255198"/>
              <a:ext cx="202068" cy="24098"/>
            </a:xfrm>
            <a:custGeom>
              <a:rect b="b" l="l" r="r" t="t"/>
              <a:pathLst>
                <a:path extrusionOk="0" h="766" w="6423">
                  <a:moveTo>
                    <a:pt x="1737" y="1"/>
                  </a:moveTo>
                  <a:cubicBezTo>
                    <a:pt x="1419" y="1"/>
                    <a:pt x="1094" y="50"/>
                    <a:pt x="792" y="168"/>
                  </a:cubicBezTo>
                  <a:cubicBezTo>
                    <a:pt x="568" y="257"/>
                    <a:pt x="359" y="377"/>
                    <a:pt x="180" y="556"/>
                  </a:cubicBezTo>
                  <a:cubicBezTo>
                    <a:pt x="105" y="616"/>
                    <a:pt x="61" y="690"/>
                    <a:pt x="1" y="765"/>
                  </a:cubicBezTo>
                  <a:cubicBezTo>
                    <a:pt x="16" y="765"/>
                    <a:pt x="76" y="690"/>
                    <a:pt x="195" y="571"/>
                  </a:cubicBezTo>
                  <a:cubicBezTo>
                    <a:pt x="374" y="422"/>
                    <a:pt x="583" y="302"/>
                    <a:pt x="822" y="212"/>
                  </a:cubicBezTo>
                  <a:cubicBezTo>
                    <a:pt x="1110" y="108"/>
                    <a:pt x="1433" y="60"/>
                    <a:pt x="1750" y="60"/>
                  </a:cubicBezTo>
                  <a:cubicBezTo>
                    <a:pt x="1794" y="60"/>
                    <a:pt x="1839" y="61"/>
                    <a:pt x="1883" y="63"/>
                  </a:cubicBezTo>
                  <a:cubicBezTo>
                    <a:pt x="2316" y="93"/>
                    <a:pt x="2749" y="168"/>
                    <a:pt x="3167" y="287"/>
                  </a:cubicBezTo>
                  <a:cubicBezTo>
                    <a:pt x="3600" y="407"/>
                    <a:pt x="4033" y="481"/>
                    <a:pt x="4466" y="541"/>
                  </a:cubicBezTo>
                  <a:cubicBezTo>
                    <a:pt x="4586" y="555"/>
                    <a:pt x="4704" y="562"/>
                    <a:pt x="4821" y="562"/>
                  </a:cubicBezTo>
                  <a:cubicBezTo>
                    <a:pt x="5070" y="562"/>
                    <a:pt x="5313" y="532"/>
                    <a:pt x="5557" y="481"/>
                  </a:cubicBezTo>
                  <a:cubicBezTo>
                    <a:pt x="5796" y="422"/>
                    <a:pt x="6020" y="317"/>
                    <a:pt x="6229" y="183"/>
                  </a:cubicBezTo>
                  <a:cubicBezTo>
                    <a:pt x="6303" y="123"/>
                    <a:pt x="6363" y="63"/>
                    <a:pt x="6423" y="3"/>
                  </a:cubicBezTo>
                  <a:lnTo>
                    <a:pt x="6423" y="3"/>
                  </a:lnTo>
                  <a:cubicBezTo>
                    <a:pt x="6169" y="212"/>
                    <a:pt x="5870" y="362"/>
                    <a:pt x="5542" y="422"/>
                  </a:cubicBezTo>
                  <a:cubicBezTo>
                    <a:pt x="5307" y="473"/>
                    <a:pt x="5058" y="496"/>
                    <a:pt x="4810" y="496"/>
                  </a:cubicBezTo>
                  <a:cubicBezTo>
                    <a:pt x="4695" y="496"/>
                    <a:pt x="4580" y="491"/>
                    <a:pt x="4466" y="481"/>
                  </a:cubicBezTo>
                  <a:cubicBezTo>
                    <a:pt x="4033" y="422"/>
                    <a:pt x="3600" y="332"/>
                    <a:pt x="3182" y="212"/>
                  </a:cubicBezTo>
                  <a:cubicBezTo>
                    <a:pt x="2749" y="93"/>
                    <a:pt x="2316" y="33"/>
                    <a:pt x="1868" y="3"/>
                  </a:cubicBezTo>
                  <a:cubicBezTo>
                    <a:pt x="1824" y="2"/>
                    <a:pt x="1781" y="1"/>
                    <a:pt x="17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2"/>
            <p:cNvSpPr/>
            <p:nvPr/>
          </p:nvSpPr>
          <p:spPr>
            <a:xfrm>
              <a:off x="1165235" y="3045389"/>
              <a:ext cx="292735" cy="50305"/>
            </a:xfrm>
            <a:custGeom>
              <a:rect b="b" l="l" r="r" t="t"/>
              <a:pathLst>
                <a:path extrusionOk="0" h="1599" w="9305">
                  <a:moveTo>
                    <a:pt x="295" y="0"/>
                  </a:moveTo>
                  <a:cubicBezTo>
                    <a:pt x="188" y="0"/>
                    <a:pt x="90" y="34"/>
                    <a:pt x="1" y="101"/>
                  </a:cubicBezTo>
                  <a:cubicBezTo>
                    <a:pt x="92" y="55"/>
                    <a:pt x="192" y="36"/>
                    <a:pt x="294" y="36"/>
                  </a:cubicBezTo>
                  <a:cubicBezTo>
                    <a:pt x="325" y="36"/>
                    <a:pt x="357" y="38"/>
                    <a:pt x="389" y="41"/>
                  </a:cubicBezTo>
                  <a:cubicBezTo>
                    <a:pt x="553" y="86"/>
                    <a:pt x="688" y="161"/>
                    <a:pt x="822" y="265"/>
                  </a:cubicBezTo>
                  <a:cubicBezTo>
                    <a:pt x="971" y="370"/>
                    <a:pt x="1136" y="519"/>
                    <a:pt x="1315" y="669"/>
                  </a:cubicBezTo>
                  <a:cubicBezTo>
                    <a:pt x="1494" y="818"/>
                    <a:pt x="1673" y="1012"/>
                    <a:pt x="1882" y="1191"/>
                  </a:cubicBezTo>
                  <a:cubicBezTo>
                    <a:pt x="2121" y="1371"/>
                    <a:pt x="2405" y="1505"/>
                    <a:pt x="2704" y="1565"/>
                  </a:cubicBezTo>
                  <a:cubicBezTo>
                    <a:pt x="2874" y="1587"/>
                    <a:pt x="3044" y="1598"/>
                    <a:pt x="3213" y="1598"/>
                  </a:cubicBezTo>
                  <a:cubicBezTo>
                    <a:pt x="3728" y="1598"/>
                    <a:pt x="4237" y="1494"/>
                    <a:pt x="4720" y="1281"/>
                  </a:cubicBezTo>
                  <a:cubicBezTo>
                    <a:pt x="5392" y="1012"/>
                    <a:pt x="6004" y="684"/>
                    <a:pt x="6602" y="519"/>
                  </a:cubicBezTo>
                  <a:cubicBezTo>
                    <a:pt x="6886" y="430"/>
                    <a:pt x="7184" y="385"/>
                    <a:pt x="7483" y="385"/>
                  </a:cubicBezTo>
                  <a:cubicBezTo>
                    <a:pt x="7737" y="400"/>
                    <a:pt x="7991" y="430"/>
                    <a:pt x="8230" y="519"/>
                  </a:cubicBezTo>
                  <a:cubicBezTo>
                    <a:pt x="8588" y="624"/>
                    <a:pt x="8902" y="848"/>
                    <a:pt x="9126" y="1147"/>
                  </a:cubicBezTo>
                  <a:cubicBezTo>
                    <a:pt x="9200" y="1266"/>
                    <a:pt x="9260" y="1385"/>
                    <a:pt x="9305" y="1505"/>
                  </a:cubicBezTo>
                  <a:cubicBezTo>
                    <a:pt x="9305" y="1475"/>
                    <a:pt x="9290" y="1445"/>
                    <a:pt x="9275" y="1400"/>
                  </a:cubicBezTo>
                  <a:cubicBezTo>
                    <a:pt x="9275" y="1371"/>
                    <a:pt x="9245" y="1326"/>
                    <a:pt x="9230" y="1281"/>
                  </a:cubicBezTo>
                  <a:cubicBezTo>
                    <a:pt x="9200" y="1236"/>
                    <a:pt x="9171" y="1176"/>
                    <a:pt x="9141" y="1132"/>
                  </a:cubicBezTo>
                  <a:cubicBezTo>
                    <a:pt x="8932" y="818"/>
                    <a:pt x="8603" y="579"/>
                    <a:pt x="8245" y="474"/>
                  </a:cubicBezTo>
                  <a:cubicBezTo>
                    <a:pt x="7991" y="385"/>
                    <a:pt x="7737" y="340"/>
                    <a:pt x="7483" y="325"/>
                  </a:cubicBezTo>
                  <a:cubicBezTo>
                    <a:pt x="7169" y="325"/>
                    <a:pt x="6871" y="370"/>
                    <a:pt x="6587" y="460"/>
                  </a:cubicBezTo>
                  <a:cubicBezTo>
                    <a:pt x="5975" y="624"/>
                    <a:pt x="5362" y="952"/>
                    <a:pt x="4690" y="1221"/>
                  </a:cubicBezTo>
                  <a:cubicBezTo>
                    <a:pt x="4222" y="1427"/>
                    <a:pt x="3710" y="1536"/>
                    <a:pt x="3194" y="1536"/>
                  </a:cubicBezTo>
                  <a:cubicBezTo>
                    <a:pt x="3035" y="1536"/>
                    <a:pt x="2877" y="1526"/>
                    <a:pt x="2719" y="1505"/>
                  </a:cubicBezTo>
                  <a:cubicBezTo>
                    <a:pt x="2420" y="1445"/>
                    <a:pt x="2151" y="1326"/>
                    <a:pt x="1927" y="1147"/>
                  </a:cubicBezTo>
                  <a:cubicBezTo>
                    <a:pt x="1703" y="982"/>
                    <a:pt x="1524" y="788"/>
                    <a:pt x="1345" y="639"/>
                  </a:cubicBezTo>
                  <a:cubicBezTo>
                    <a:pt x="1151" y="489"/>
                    <a:pt x="1001" y="340"/>
                    <a:pt x="837" y="235"/>
                  </a:cubicBezTo>
                  <a:cubicBezTo>
                    <a:pt x="717" y="131"/>
                    <a:pt x="568" y="56"/>
                    <a:pt x="404" y="11"/>
                  </a:cubicBezTo>
                  <a:cubicBezTo>
                    <a:pt x="366" y="4"/>
                    <a:pt x="330"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2"/>
            <p:cNvSpPr/>
            <p:nvPr/>
          </p:nvSpPr>
          <p:spPr>
            <a:xfrm>
              <a:off x="1228187" y="2969161"/>
              <a:ext cx="245766" cy="71540"/>
            </a:xfrm>
            <a:custGeom>
              <a:rect b="b" l="l" r="r" t="t"/>
              <a:pathLst>
                <a:path extrusionOk="0" h="2274" w="7812">
                  <a:moveTo>
                    <a:pt x="5229" y="595"/>
                  </a:moveTo>
                  <a:cubicBezTo>
                    <a:pt x="5333" y="595"/>
                    <a:pt x="5434" y="639"/>
                    <a:pt x="5512" y="717"/>
                  </a:cubicBezTo>
                  <a:cubicBezTo>
                    <a:pt x="5601" y="807"/>
                    <a:pt x="5661" y="926"/>
                    <a:pt x="5661" y="1046"/>
                  </a:cubicBezTo>
                  <a:cubicBezTo>
                    <a:pt x="5674" y="1279"/>
                    <a:pt x="5586" y="1513"/>
                    <a:pt x="5415" y="1678"/>
                  </a:cubicBezTo>
                  <a:lnTo>
                    <a:pt x="5415" y="1678"/>
                  </a:lnTo>
                  <a:cubicBezTo>
                    <a:pt x="5372" y="1653"/>
                    <a:pt x="5329" y="1627"/>
                    <a:pt x="5288" y="1598"/>
                  </a:cubicBezTo>
                  <a:cubicBezTo>
                    <a:pt x="5094" y="1464"/>
                    <a:pt x="4944" y="1284"/>
                    <a:pt x="4840" y="1075"/>
                  </a:cubicBezTo>
                  <a:cubicBezTo>
                    <a:pt x="4795" y="971"/>
                    <a:pt x="4795" y="851"/>
                    <a:pt x="4870" y="762"/>
                  </a:cubicBezTo>
                  <a:cubicBezTo>
                    <a:pt x="4944" y="657"/>
                    <a:pt x="5064" y="612"/>
                    <a:pt x="5183" y="597"/>
                  </a:cubicBezTo>
                  <a:cubicBezTo>
                    <a:pt x="5198" y="596"/>
                    <a:pt x="5214" y="595"/>
                    <a:pt x="5229" y="595"/>
                  </a:cubicBezTo>
                  <a:close/>
                  <a:moveTo>
                    <a:pt x="3200" y="450"/>
                  </a:moveTo>
                  <a:cubicBezTo>
                    <a:pt x="3347" y="450"/>
                    <a:pt x="3491" y="500"/>
                    <a:pt x="3615" y="597"/>
                  </a:cubicBezTo>
                  <a:cubicBezTo>
                    <a:pt x="3779" y="777"/>
                    <a:pt x="3824" y="1046"/>
                    <a:pt x="3720" y="1270"/>
                  </a:cubicBezTo>
                  <a:cubicBezTo>
                    <a:pt x="3630" y="1479"/>
                    <a:pt x="3451" y="1643"/>
                    <a:pt x="3242" y="1733"/>
                  </a:cubicBezTo>
                  <a:cubicBezTo>
                    <a:pt x="3122" y="1788"/>
                    <a:pt x="2998" y="1832"/>
                    <a:pt x="2871" y="1864"/>
                  </a:cubicBezTo>
                  <a:lnTo>
                    <a:pt x="2871" y="1864"/>
                  </a:lnTo>
                  <a:cubicBezTo>
                    <a:pt x="2672" y="1698"/>
                    <a:pt x="2555" y="1445"/>
                    <a:pt x="2555" y="1180"/>
                  </a:cubicBezTo>
                  <a:cubicBezTo>
                    <a:pt x="2525" y="911"/>
                    <a:pt x="2674" y="657"/>
                    <a:pt x="2898" y="523"/>
                  </a:cubicBezTo>
                  <a:cubicBezTo>
                    <a:pt x="2996" y="474"/>
                    <a:pt x="3098" y="450"/>
                    <a:pt x="3200" y="450"/>
                  </a:cubicBezTo>
                  <a:close/>
                  <a:moveTo>
                    <a:pt x="7767" y="0"/>
                  </a:moveTo>
                  <a:lnTo>
                    <a:pt x="7767" y="0"/>
                  </a:lnTo>
                  <a:cubicBezTo>
                    <a:pt x="7797" y="224"/>
                    <a:pt x="7782" y="448"/>
                    <a:pt x="7737" y="672"/>
                  </a:cubicBezTo>
                  <a:cubicBezTo>
                    <a:pt x="7662" y="926"/>
                    <a:pt x="7543" y="1165"/>
                    <a:pt x="7379" y="1359"/>
                  </a:cubicBezTo>
                  <a:cubicBezTo>
                    <a:pt x="7140" y="1628"/>
                    <a:pt x="6826" y="1807"/>
                    <a:pt x="6483" y="1867"/>
                  </a:cubicBezTo>
                  <a:cubicBezTo>
                    <a:pt x="6399" y="1879"/>
                    <a:pt x="6315" y="1885"/>
                    <a:pt x="6231" y="1885"/>
                  </a:cubicBezTo>
                  <a:cubicBezTo>
                    <a:pt x="5971" y="1885"/>
                    <a:pt x="5714" y="1828"/>
                    <a:pt x="5484" y="1714"/>
                  </a:cubicBezTo>
                  <a:lnTo>
                    <a:pt x="5484" y="1714"/>
                  </a:lnTo>
                  <a:cubicBezTo>
                    <a:pt x="5655" y="1537"/>
                    <a:pt x="5746" y="1299"/>
                    <a:pt x="5721" y="1060"/>
                  </a:cubicBezTo>
                  <a:cubicBezTo>
                    <a:pt x="5721" y="911"/>
                    <a:pt x="5661" y="777"/>
                    <a:pt x="5557" y="672"/>
                  </a:cubicBezTo>
                  <a:cubicBezTo>
                    <a:pt x="5471" y="598"/>
                    <a:pt x="5364" y="545"/>
                    <a:pt x="5255" y="545"/>
                  </a:cubicBezTo>
                  <a:cubicBezTo>
                    <a:pt x="5231" y="545"/>
                    <a:pt x="5207" y="547"/>
                    <a:pt x="5183" y="553"/>
                  </a:cubicBezTo>
                  <a:cubicBezTo>
                    <a:pt x="5034" y="553"/>
                    <a:pt x="4914" y="627"/>
                    <a:pt x="4825" y="732"/>
                  </a:cubicBezTo>
                  <a:cubicBezTo>
                    <a:pt x="4735" y="836"/>
                    <a:pt x="4720" y="986"/>
                    <a:pt x="4780" y="1105"/>
                  </a:cubicBezTo>
                  <a:cubicBezTo>
                    <a:pt x="4885" y="1329"/>
                    <a:pt x="5049" y="1523"/>
                    <a:pt x="5258" y="1658"/>
                  </a:cubicBezTo>
                  <a:cubicBezTo>
                    <a:pt x="5293" y="1681"/>
                    <a:pt x="5328" y="1703"/>
                    <a:pt x="5364" y="1723"/>
                  </a:cubicBezTo>
                  <a:lnTo>
                    <a:pt x="5364" y="1723"/>
                  </a:lnTo>
                  <a:cubicBezTo>
                    <a:pt x="5354" y="1731"/>
                    <a:pt x="5343" y="1740"/>
                    <a:pt x="5333" y="1747"/>
                  </a:cubicBezTo>
                  <a:cubicBezTo>
                    <a:pt x="5109" y="1912"/>
                    <a:pt x="4840" y="2031"/>
                    <a:pt x="4571" y="2091"/>
                  </a:cubicBezTo>
                  <a:cubicBezTo>
                    <a:pt x="4333" y="2166"/>
                    <a:pt x="4095" y="2199"/>
                    <a:pt x="3849" y="2199"/>
                  </a:cubicBezTo>
                  <a:cubicBezTo>
                    <a:pt x="3801" y="2199"/>
                    <a:pt x="3753" y="2198"/>
                    <a:pt x="3705" y="2196"/>
                  </a:cubicBezTo>
                  <a:cubicBezTo>
                    <a:pt x="3428" y="2181"/>
                    <a:pt x="3152" y="2082"/>
                    <a:pt x="2931" y="1911"/>
                  </a:cubicBezTo>
                  <a:lnTo>
                    <a:pt x="2931" y="1911"/>
                  </a:lnTo>
                  <a:cubicBezTo>
                    <a:pt x="3043" y="1880"/>
                    <a:pt x="3152" y="1841"/>
                    <a:pt x="3257" y="1792"/>
                  </a:cubicBezTo>
                  <a:cubicBezTo>
                    <a:pt x="3496" y="1703"/>
                    <a:pt x="3675" y="1523"/>
                    <a:pt x="3779" y="1299"/>
                  </a:cubicBezTo>
                  <a:cubicBezTo>
                    <a:pt x="3899" y="1046"/>
                    <a:pt x="3839" y="762"/>
                    <a:pt x="3660" y="568"/>
                  </a:cubicBezTo>
                  <a:cubicBezTo>
                    <a:pt x="3528" y="453"/>
                    <a:pt x="3364" y="396"/>
                    <a:pt x="3200" y="396"/>
                  </a:cubicBezTo>
                  <a:cubicBezTo>
                    <a:pt x="3086" y="396"/>
                    <a:pt x="2972" y="423"/>
                    <a:pt x="2868" y="478"/>
                  </a:cubicBezTo>
                  <a:cubicBezTo>
                    <a:pt x="2614" y="627"/>
                    <a:pt x="2465" y="896"/>
                    <a:pt x="2480" y="1195"/>
                  </a:cubicBezTo>
                  <a:cubicBezTo>
                    <a:pt x="2493" y="1456"/>
                    <a:pt x="2597" y="1706"/>
                    <a:pt x="2783" y="1884"/>
                  </a:cubicBezTo>
                  <a:lnTo>
                    <a:pt x="2783" y="1884"/>
                  </a:lnTo>
                  <a:cubicBezTo>
                    <a:pt x="2643" y="1913"/>
                    <a:pt x="2501" y="1928"/>
                    <a:pt x="2358" y="1928"/>
                  </a:cubicBezTo>
                  <a:cubicBezTo>
                    <a:pt x="2239" y="1928"/>
                    <a:pt x="2120" y="1918"/>
                    <a:pt x="2002" y="1897"/>
                  </a:cubicBezTo>
                  <a:cubicBezTo>
                    <a:pt x="1390" y="1822"/>
                    <a:pt x="822" y="1538"/>
                    <a:pt x="389" y="1090"/>
                  </a:cubicBezTo>
                  <a:cubicBezTo>
                    <a:pt x="240" y="911"/>
                    <a:pt x="105" y="732"/>
                    <a:pt x="1" y="538"/>
                  </a:cubicBezTo>
                  <a:lnTo>
                    <a:pt x="1" y="538"/>
                  </a:lnTo>
                  <a:cubicBezTo>
                    <a:pt x="1" y="538"/>
                    <a:pt x="31" y="598"/>
                    <a:pt x="76" y="702"/>
                  </a:cubicBezTo>
                  <a:cubicBezTo>
                    <a:pt x="165" y="836"/>
                    <a:pt x="270" y="971"/>
                    <a:pt x="374" y="1105"/>
                  </a:cubicBezTo>
                  <a:cubicBezTo>
                    <a:pt x="792" y="1568"/>
                    <a:pt x="1375" y="1867"/>
                    <a:pt x="2002" y="1957"/>
                  </a:cubicBezTo>
                  <a:cubicBezTo>
                    <a:pt x="2120" y="1978"/>
                    <a:pt x="2241" y="1988"/>
                    <a:pt x="2361" y="1988"/>
                  </a:cubicBezTo>
                  <a:cubicBezTo>
                    <a:pt x="2522" y="1988"/>
                    <a:pt x="2683" y="1970"/>
                    <a:pt x="2839" y="1934"/>
                  </a:cubicBezTo>
                  <a:lnTo>
                    <a:pt x="2839" y="1934"/>
                  </a:lnTo>
                  <a:cubicBezTo>
                    <a:pt x="2849" y="1942"/>
                    <a:pt x="2859" y="1949"/>
                    <a:pt x="2868" y="1957"/>
                  </a:cubicBezTo>
                  <a:cubicBezTo>
                    <a:pt x="3107" y="2151"/>
                    <a:pt x="3406" y="2255"/>
                    <a:pt x="3705" y="2270"/>
                  </a:cubicBezTo>
                  <a:cubicBezTo>
                    <a:pt x="3753" y="2273"/>
                    <a:pt x="3802" y="2274"/>
                    <a:pt x="3850" y="2274"/>
                  </a:cubicBezTo>
                  <a:cubicBezTo>
                    <a:pt x="4100" y="2274"/>
                    <a:pt x="4348" y="2241"/>
                    <a:pt x="4586" y="2166"/>
                  </a:cubicBezTo>
                  <a:cubicBezTo>
                    <a:pt x="4870" y="2091"/>
                    <a:pt x="5138" y="1971"/>
                    <a:pt x="5377" y="1807"/>
                  </a:cubicBezTo>
                  <a:cubicBezTo>
                    <a:pt x="5397" y="1792"/>
                    <a:pt x="5416" y="1777"/>
                    <a:pt x="5435" y="1760"/>
                  </a:cubicBezTo>
                  <a:lnTo>
                    <a:pt x="5435" y="1760"/>
                  </a:lnTo>
                  <a:cubicBezTo>
                    <a:pt x="5681" y="1883"/>
                    <a:pt x="5958" y="1945"/>
                    <a:pt x="6237" y="1945"/>
                  </a:cubicBezTo>
                  <a:cubicBezTo>
                    <a:pt x="6324" y="1945"/>
                    <a:pt x="6411" y="1939"/>
                    <a:pt x="6498" y="1927"/>
                  </a:cubicBezTo>
                  <a:cubicBezTo>
                    <a:pt x="6856" y="1867"/>
                    <a:pt x="7170" y="1673"/>
                    <a:pt x="7409" y="1404"/>
                  </a:cubicBezTo>
                  <a:cubicBezTo>
                    <a:pt x="7573" y="1195"/>
                    <a:pt x="7692" y="941"/>
                    <a:pt x="7767" y="687"/>
                  </a:cubicBezTo>
                  <a:cubicBezTo>
                    <a:pt x="7797" y="523"/>
                    <a:pt x="7812" y="344"/>
                    <a:pt x="7797" y="179"/>
                  </a:cubicBezTo>
                  <a:cubicBezTo>
                    <a:pt x="7782" y="120"/>
                    <a:pt x="7782" y="60"/>
                    <a:pt x="77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2"/>
            <p:cNvSpPr/>
            <p:nvPr/>
          </p:nvSpPr>
          <p:spPr>
            <a:xfrm>
              <a:off x="1127168" y="3081978"/>
              <a:ext cx="90731" cy="84061"/>
            </a:xfrm>
            <a:custGeom>
              <a:rect b="b" l="l" r="r" t="t"/>
              <a:pathLst>
                <a:path extrusionOk="0" h="2672" w="2884">
                  <a:moveTo>
                    <a:pt x="1417" y="1133"/>
                  </a:moveTo>
                  <a:cubicBezTo>
                    <a:pt x="1651" y="1133"/>
                    <a:pt x="1882" y="1191"/>
                    <a:pt x="2089" y="1303"/>
                  </a:cubicBezTo>
                  <a:lnTo>
                    <a:pt x="2089" y="1303"/>
                  </a:lnTo>
                  <a:cubicBezTo>
                    <a:pt x="2087" y="1324"/>
                    <a:pt x="2083" y="1347"/>
                    <a:pt x="2077" y="1372"/>
                  </a:cubicBezTo>
                  <a:cubicBezTo>
                    <a:pt x="2022" y="1866"/>
                    <a:pt x="1603" y="2233"/>
                    <a:pt x="1108" y="2233"/>
                  </a:cubicBezTo>
                  <a:cubicBezTo>
                    <a:pt x="1063" y="2233"/>
                    <a:pt x="1017" y="2230"/>
                    <a:pt x="972" y="2224"/>
                  </a:cubicBezTo>
                  <a:cubicBezTo>
                    <a:pt x="822" y="2209"/>
                    <a:pt x="688" y="2149"/>
                    <a:pt x="583" y="2045"/>
                  </a:cubicBezTo>
                  <a:cubicBezTo>
                    <a:pt x="479" y="1955"/>
                    <a:pt x="419" y="1806"/>
                    <a:pt x="464" y="1671"/>
                  </a:cubicBezTo>
                  <a:cubicBezTo>
                    <a:pt x="494" y="1537"/>
                    <a:pt x="583" y="1432"/>
                    <a:pt x="688" y="1343"/>
                  </a:cubicBezTo>
                  <a:cubicBezTo>
                    <a:pt x="792" y="1268"/>
                    <a:pt x="927" y="1208"/>
                    <a:pt x="1061" y="1178"/>
                  </a:cubicBezTo>
                  <a:cubicBezTo>
                    <a:pt x="1179" y="1148"/>
                    <a:pt x="1298" y="1133"/>
                    <a:pt x="1417" y="1133"/>
                  </a:cubicBezTo>
                  <a:close/>
                  <a:moveTo>
                    <a:pt x="759" y="1"/>
                  </a:moveTo>
                  <a:cubicBezTo>
                    <a:pt x="619" y="1"/>
                    <a:pt x="479" y="20"/>
                    <a:pt x="344" y="58"/>
                  </a:cubicBezTo>
                  <a:cubicBezTo>
                    <a:pt x="240" y="88"/>
                    <a:pt x="150" y="118"/>
                    <a:pt x="90" y="133"/>
                  </a:cubicBezTo>
                  <a:cubicBezTo>
                    <a:pt x="61" y="148"/>
                    <a:pt x="31" y="163"/>
                    <a:pt x="1" y="178"/>
                  </a:cubicBezTo>
                  <a:lnTo>
                    <a:pt x="105" y="178"/>
                  </a:lnTo>
                  <a:cubicBezTo>
                    <a:pt x="150" y="163"/>
                    <a:pt x="240" y="133"/>
                    <a:pt x="344" y="103"/>
                  </a:cubicBezTo>
                  <a:cubicBezTo>
                    <a:pt x="471" y="73"/>
                    <a:pt x="600" y="57"/>
                    <a:pt x="728" y="57"/>
                  </a:cubicBezTo>
                  <a:cubicBezTo>
                    <a:pt x="918" y="57"/>
                    <a:pt x="1107" y="91"/>
                    <a:pt x="1285" y="163"/>
                  </a:cubicBezTo>
                  <a:cubicBezTo>
                    <a:pt x="1494" y="252"/>
                    <a:pt x="1674" y="372"/>
                    <a:pt x="1823" y="551"/>
                  </a:cubicBezTo>
                  <a:cubicBezTo>
                    <a:pt x="1987" y="730"/>
                    <a:pt x="2077" y="969"/>
                    <a:pt x="2092" y="1223"/>
                  </a:cubicBezTo>
                  <a:cubicBezTo>
                    <a:pt x="2092" y="1229"/>
                    <a:pt x="2092" y="1235"/>
                    <a:pt x="2092" y="1241"/>
                  </a:cubicBezTo>
                  <a:lnTo>
                    <a:pt x="2092" y="1241"/>
                  </a:lnTo>
                  <a:cubicBezTo>
                    <a:pt x="1880" y="1130"/>
                    <a:pt x="1647" y="1074"/>
                    <a:pt x="1411" y="1074"/>
                  </a:cubicBezTo>
                  <a:cubicBezTo>
                    <a:pt x="1289" y="1074"/>
                    <a:pt x="1167" y="1088"/>
                    <a:pt x="1046" y="1119"/>
                  </a:cubicBezTo>
                  <a:cubicBezTo>
                    <a:pt x="897" y="1148"/>
                    <a:pt x="777" y="1208"/>
                    <a:pt x="658" y="1283"/>
                  </a:cubicBezTo>
                  <a:cubicBezTo>
                    <a:pt x="524" y="1372"/>
                    <a:pt x="434" y="1507"/>
                    <a:pt x="404" y="1656"/>
                  </a:cubicBezTo>
                  <a:cubicBezTo>
                    <a:pt x="359" y="1806"/>
                    <a:pt x="419" y="1970"/>
                    <a:pt x="538" y="2074"/>
                  </a:cubicBezTo>
                  <a:cubicBezTo>
                    <a:pt x="658" y="2194"/>
                    <a:pt x="807" y="2254"/>
                    <a:pt x="972" y="2269"/>
                  </a:cubicBezTo>
                  <a:cubicBezTo>
                    <a:pt x="1016" y="2283"/>
                    <a:pt x="1076" y="2283"/>
                    <a:pt x="1121" y="2283"/>
                  </a:cubicBezTo>
                  <a:cubicBezTo>
                    <a:pt x="1655" y="2270"/>
                    <a:pt x="2089" y="1854"/>
                    <a:pt x="2146" y="1335"/>
                  </a:cubicBezTo>
                  <a:lnTo>
                    <a:pt x="2146" y="1335"/>
                  </a:lnTo>
                  <a:cubicBezTo>
                    <a:pt x="2227" y="1384"/>
                    <a:pt x="2304" y="1441"/>
                    <a:pt x="2375" y="1507"/>
                  </a:cubicBezTo>
                  <a:cubicBezTo>
                    <a:pt x="2614" y="1716"/>
                    <a:pt x="2764" y="2000"/>
                    <a:pt x="2824" y="2313"/>
                  </a:cubicBezTo>
                  <a:cubicBezTo>
                    <a:pt x="2853" y="2433"/>
                    <a:pt x="2853" y="2552"/>
                    <a:pt x="2853" y="2672"/>
                  </a:cubicBezTo>
                  <a:cubicBezTo>
                    <a:pt x="2883" y="2552"/>
                    <a:pt x="2883" y="2433"/>
                    <a:pt x="2853" y="2313"/>
                  </a:cubicBezTo>
                  <a:cubicBezTo>
                    <a:pt x="2809" y="1985"/>
                    <a:pt x="2644" y="1686"/>
                    <a:pt x="2405" y="1462"/>
                  </a:cubicBezTo>
                  <a:cubicBezTo>
                    <a:pt x="2326" y="1389"/>
                    <a:pt x="2240" y="1326"/>
                    <a:pt x="2150" y="1273"/>
                  </a:cubicBezTo>
                  <a:lnTo>
                    <a:pt x="2150" y="1273"/>
                  </a:lnTo>
                  <a:cubicBezTo>
                    <a:pt x="2152" y="1247"/>
                    <a:pt x="2152" y="1220"/>
                    <a:pt x="2151" y="1193"/>
                  </a:cubicBezTo>
                  <a:cubicBezTo>
                    <a:pt x="2137" y="939"/>
                    <a:pt x="2032" y="685"/>
                    <a:pt x="1868" y="491"/>
                  </a:cubicBezTo>
                  <a:cubicBezTo>
                    <a:pt x="1703" y="312"/>
                    <a:pt x="1524" y="178"/>
                    <a:pt x="1315" y="103"/>
                  </a:cubicBezTo>
                  <a:cubicBezTo>
                    <a:pt x="1136" y="35"/>
                    <a:pt x="947" y="1"/>
                    <a:pt x="7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2"/>
            <p:cNvSpPr/>
            <p:nvPr/>
          </p:nvSpPr>
          <p:spPr>
            <a:xfrm>
              <a:off x="1064216" y="3150970"/>
              <a:ext cx="94002" cy="83212"/>
            </a:xfrm>
            <a:custGeom>
              <a:rect b="b" l="l" r="r" t="t"/>
              <a:pathLst>
                <a:path extrusionOk="0" h="2645" w="2988">
                  <a:moveTo>
                    <a:pt x="284" y="1"/>
                  </a:moveTo>
                  <a:cubicBezTo>
                    <a:pt x="240" y="31"/>
                    <a:pt x="195" y="76"/>
                    <a:pt x="150" y="135"/>
                  </a:cubicBezTo>
                  <a:cubicBezTo>
                    <a:pt x="60" y="285"/>
                    <a:pt x="15" y="464"/>
                    <a:pt x="15" y="643"/>
                  </a:cubicBezTo>
                  <a:cubicBezTo>
                    <a:pt x="1" y="1270"/>
                    <a:pt x="493" y="1808"/>
                    <a:pt x="1121" y="1838"/>
                  </a:cubicBezTo>
                  <a:cubicBezTo>
                    <a:pt x="1139" y="1839"/>
                    <a:pt x="1157" y="1839"/>
                    <a:pt x="1175" y="1839"/>
                  </a:cubicBezTo>
                  <a:cubicBezTo>
                    <a:pt x="1497" y="1839"/>
                    <a:pt x="1793" y="1718"/>
                    <a:pt x="2062" y="1718"/>
                  </a:cubicBezTo>
                  <a:cubicBezTo>
                    <a:pt x="2101" y="1712"/>
                    <a:pt x="2140" y="1708"/>
                    <a:pt x="2179" y="1708"/>
                  </a:cubicBezTo>
                  <a:cubicBezTo>
                    <a:pt x="2395" y="1708"/>
                    <a:pt x="2607" y="1810"/>
                    <a:pt x="2734" y="1987"/>
                  </a:cubicBezTo>
                  <a:cubicBezTo>
                    <a:pt x="2838" y="2122"/>
                    <a:pt x="2913" y="2286"/>
                    <a:pt x="2943" y="2450"/>
                  </a:cubicBezTo>
                  <a:cubicBezTo>
                    <a:pt x="2958" y="2525"/>
                    <a:pt x="2958" y="2585"/>
                    <a:pt x="2928" y="2644"/>
                  </a:cubicBezTo>
                  <a:cubicBezTo>
                    <a:pt x="2973" y="2585"/>
                    <a:pt x="2988" y="2525"/>
                    <a:pt x="2973" y="2450"/>
                  </a:cubicBezTo>
                  <a:cubicBezTo>
                    <a:pt x="2958" y="2271"/>
                    <a:pt x="2883" y="2107"/>
                    <a:pt x="2778" y="1957"/>
                  </a:cubicBezTo>
                  <a:cubicBezTo>
                    <a:pt x="2719" y="1853"/>
                    <a:pt x="2614" y="1763"/>
                    <a:pt x="2495" y="1718"/>
                  </a:cubicBezTo>
                  <a:cubicBezTo>
                    <a:pt x="2384" y="1682"/>
                    <a:pt x="2263" y="1655"/>
                    <a:pt x="2141" y="1655"/>
                  </a:cubicBezTo>
                  <a:cubicBezTo>
                    <a:pt x="2114" y="1655"/>
                    <a:pt x="2088" y="1656"/>
                    <a:pt x="2062" y="1659"/>
                  </a:cubicBezTo>
                  <a:cubicBezTo>
                    <a:pt x="1796" y="1672"/>
                    <a:pt x="1518" y="1768"/>
                    <a:pt x="1229" y="1768"/>
                  </a:cubicBezTo>
                  <a:cubicBezTo>
                    <a:pt x="1193" y="1768"/>
                    <a:pt x="1157" y="1766"/>
                    <a:pt x="1121" y="1763"/>
                  </a:cubicBezTo>
                  <a:cubicBezTo>
                    <a:pt x="807" y="1748"/>
                    <a:pt x="508" y="1599"/>
                    <a:pt x="314" y="1360"/>
                  </a:cubicBezTo>
                  <a:cubicBezTo>
                    <a:pt x="150" y="1151"/>
                    <a:pt x="75" y="897"/>
                    <a:pt x="60" y="643"/>
                  </a:cubicBezTo>
                  <a:cubicBezTo>
                    <a:pt x="60" y="479"/>
                    <a:pt x="90" y="300"/>
                    <a:pt x="180" y="150"/>
                  </a:cubicBezTo>
                  <a:cubicBezTo>
                    <a:pt x="239" y="46"/>
                    <a:pt x="284" y="1"/>
                    <a:pt x="2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2"/>
            <p:cNvSpPr/>
            <p:nvPr/>
          </p:nvSpPr>
          <p:spPr>
            <a:xfrm>
              <a:off x="1055281" y="3274546"/>
              <a:ext cx="75221" cy="110676"/>
            </a:xfrm>
            <a:custGeom>
              <a:rect b="b" l="l" r="r" t="t"/>
              <a:pathLst>
                <a:path extrusionOk="0" h="3518" w="2391">
                  <a:moveTo>
                    <a:pt x="491" y="1333"/>
                  </a:moveTo>
                  <a:cubicBezTo>
                    <a:pt x="682" y="1333"/>
                    <a:pt x="878" y="1420"/>
                    <a:pt x="1001" y="1569"/>
                  </a:cubicBezTo>
                  <a:cubicBezTo>
                    <a:pt x="1133" y="1744"/>
                    <a:pt x="1221" y="1947"/>
                    <a:pt x="1281" y="2151"/>
                  </a:cubicBezTo>
                  <a:lnTo>
                    <a:pt x="1281" y="2151"/>
                  </a:lnTo>
                  <a:cubicBezTo>
                    <a:pt x="1113" y="2264"/>
                    <a:pt x="908" y="2331"/>
                    <a:pt x="703" y="2331"/>
                  </a:cubicBezTo>
                  <a:cubicBezTo>
                    <a:pt x="691" y="2331"/>
                    <a:pt x="679" y="2332"/>
                    <a:pt x="668" y="2332"/>
                  </a:cubicBezTo>
                  <a:cubicBezTo>
                    <a:pt x="427" y="2332"/>
                    <a:pt x="205" y="2185"/>
                    <a:pt x="105" y="1942"/>
                  </a:cubicBezTo>
                  <a:cubicBezTo>
                    <a:pt x="61" y="1823"/>
                    <a:pt x="61" y="1703"/>
                    <a:pt x="105" y="1584"/>
                  </a:cubicBezTo>
                  <a:cubicBezTo>
                    <a:pt x="150" y="1464"/>
                    <a:pt x="255" y="1375"/>
                    <a:pt x="374" y="1345"/>
                  </a:cubicBezTo>
                  <a:cubicBezTo>
                    <a:pt x="413" y="1337"/>
                    <a:pt x="452" y="1333"/>
                    <a:pt x="491" y="1333"/>
                  </a:cubicBezTo>
                  <a:close/>
                  <a:moveTo>
                    <a:pt x="2375" y="1"/>
                  </a:moveTo>
                  <a:cubicBezTo>
                    <a:pt x="2360" y="1"/>
                    <a:pt x="2375" y="105"/>
                    <a:pt x="2360" y="314"/>
                  </a:cubicBezTo>
                  <a:cubicBezTo>
                    <a:pt x="2331" y="583"/>
                    <a:pt x="2241" y="852"/>
                    <a:pt x="2122" y="1106"/>
                  </a:cubicBezTo>
                  <a:cubicBezTo>
                    <a:pt x="1927" y="1479"/>
                    <a:pt x="1673" y="1823"/>
                    <a:pt x="1360" y="2092"/>
                  </a:cubicBezTo>
                  <a:cubicBezTo>
                    <a:pt x="1348" y="2102"/>
                    <a:pt x="1336" y="2111"/>
                    <a:pt x="1323" y="2121"/>
                  </a:cubicBezTo>
                  <a:lnTo>
                    <a:pt x="1323" y="2121"/>
                  </a:lnTo>
                  <a:cubicBezTo>
                    <a:pt x="1276" y="1908"/>
                    <a:pt x="1174" y="1710"/>
                    <a:pt x="1046" y="1539"/>
                  </a:cubicBezTo>
                  <a:cubicBezTo>
                    <a:pt x="913" y="1369"/>
                    <a:pt x="711" y="1268"/>
                    <a:pt x="495" y="1268"/>
                  </a:cubicBezTo>
                  <a:cubicBezTo>
                    <a:pt x="446" y="1268"/>
                    <a:pt x="395" y="1274"/>
                    <a:pt x="344" y="1285"/>
                  </a:cubicBezTo>
                  <a:cubicBezTo>
                    <a:pt x="210" y="1315"/>
                    <a:pt x="105" y="1420"/>
                    <a:pt x="46" y="1554"/>
                  </a:cubicBezTo>
                  <a:cubicBezTo>
                    <a:pt x="1" y="1688"/>
                    <a:pt x="1" y="1838"/>
                    <a:pt x="46" y="1972"/>
                  </a:cubicBezTo>
                  <a:cubicBezTo>
                    <a:pt x="90" y="2107"/>
                    <a:pt x="180" y="2226"/>
                    <a:pt x="314" y="2301"/>
                  </a:cubicBezTo>
                  <a:cubicBezTo>
                    <a:pt x="434" y="2360"/>
                    <a:pt x="568" y="2390"/>
                    <a:pt x="703" y="2390"/>
                  </a:cubicBezTo>
                  <a:cubicBezTo>
                    <a:pt x="913" y="2390"/>
                    <a:pt x="1124" y="2329"/>
                    <a:pt x="1301" y="2214"/>
                  </a:cubicBezTo>
                  <a:lnTo>
                    <a:pt x="1301" y="2214"/>
                  </a:lnTo>
                  <a:cubicBezTo>
                    <a:pt x="1353" y="2379"/>
                    <a:pt x="1392" y="2555"/>
                    <a:pt x="1420" y="2719"/>
                  </a:cubicBezTo>
                  <a:cubicBezTo>
                    <a:pt x="1449" y="2883"/>
                    <a:pt x="1435" y="3033"/>
                    <a:pt x="1375" y="3182"/>
                  </a:cubicBezTo>
                  <a:cubicBezTo>
                    <a:pt x="1330" y="3301"/>
                    <a:pt x="1240" y="3376"/>
                    <a:pt x="1136" y="3436"/>
                  </a:cubicBezTo>
                  <a:cubicBezTo>
                    <a:pt x="1046" y="3481"/>
                    <a:pt x="942" y="3510"/>
                    <a:pt x="837" y="3510"/>
                  </a:cubicBezTo>
                  <a:cubicBezTo>
                    <a:pt x="857" y="3510"/>
                    <a:pt x="877" y="3517"/>
                    <a:pt x="897" y="3517"/>
                  </a:cubicBezTo>
                  <a:cubicBezTo>
                    <a:pt x="907" y="3517"/>
                    <a:pt x="917" y="3515"/>
                    <a:pt x="927" y="3510"/>
                  </a:cubicBezTo>
                  <a:cubicBezTo>
                    <a:pt x="1001" y="3510"/>
                    <a:pt x="1076" y="3495"/>
                    <a:pt x="1151" y="3466"/>
                  </a:cubicBezTo>
                  <a:cubicBezTo>
                    <a:pt x="1255" y="3406"/>
                    <a:pt x="1345" y="3316"/>
                    <a:pt x="1405" y="3212"/>
                  </a:cubicBezTo>
                  <a:cubicBezTo>
                    <a:pt x="1479" y="3047"/>
                    <a:pt x="1494" y="2883"/>
                    <a:pt x="1464" y="2719"/>
                  </a:cubicBezTo>
                  <a:cubicBezTo>
                    <a:pt x="1436" y="2537"/>
                    <a:pt x="1395" y="2355"/>
                    <a:pt x="1341" y="2186"/>
                  </a:cubicBezTo>
                  <a:lnTo>
                    <a:pt x="1341" y="2186"/>
                  </a:lnTo>
                  <a:cubicBezTo>
                    <a:pt x="1363" y="2170"/>
                    <a:pt x="1384" y="2154"/>
                    <a:pt x="1405" y="2136"/>
                  </a:cubicBezTo>
                  <a:cubicBezTo>
                    <a:pt x="1718" y="1853"/>
                    <a:pt x="1972" y="1509"/>
                    <a:pt x="2151" y="1136"/>
                  </a:cubicBezTo>
                  <a:cubicBezTo>
                    <a:pt x="2286" y="867"/>
                    <a:pt x="2360" y="598"/>
                    <a:pt x="2390" y="314"/>
                  </a:cubicBezTo>
                  <a:cubicBezTo>
                    <a:pt x="2390" y="210"/>
                    <a:pt x="2390" y="105"/>
                    <a:pt x="23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2"/>
            <p:cNvSpPr/>
            <p:nvPr/>
          </p:nvSpPr>
          <p:spPr>
            <a:xfrm>
              <a:off x="1170394" y="3338725"/>
              <a:ext cx="45617" cy="98627"/>
            </a:xfrm>
            <a:custGeom>
              <a:rect b="b" l="l" r="r" t="t"/>
              <a:pathLst>
                <a:path extrusionOk="0" h="3135" w="1450">
                  <a:moveTo>
                    <a:pt x="1147" y="1"/>
                  </a:moveTo>
                  <a:cubicBezTo>
                    <a:pt x="1033" y="1"/>
                    <a:pt x="913" y="15"/>
                    <a:pt x="792" y="37"/>
                  </a:cubicBezTo>
                  <a:cubicBezTo>
                    <a:pt x="553" y="96"/>
                    <a:pt x="344" y="231"/>
                    <a:pt x="195" y="425"/>
                  </a:cubicBezTo>
                  <a:cubicBezTo>
                    <a:pt x="120" y="544"/>
                    <a:pt x="61" y="679"/>
                    <a:pt x="46" y="828"/>
                  </a:cubicBezTo>
                  <a:cubicBezTo>
                    <a:pt x="31" y="978"/>
                    <a:pt x="46" y="1142"/>
                    <a:pt x="105" y="1291"/>
                  </a:cubicBezTo>
                  <a:cubicBezTo>
                    <a:pt x="195" y="1590"/>
                    <a:pt x="359" y="1829"/>
                    <a:pt x="449" y="2083"/>
                  </a:cubicBezTo>
                  <a:cubicBezTo>
                    <a:pt x="538" y="2292"/>
                    <a:pt x="553" y="2531"/>
                    <a:pt x="479" y="2755"/>
                  </a:cubicBezTo>
                  <a:cubicBezTo>
                    <a:pt x="419" y="2904"/>
                    <a:pt x="314" y="3024"/>
                    <a:pt x="165" y="3083"/>
                  </a:cubicBezTo>
                  <a:cubicBezTo>
                    <a:pt x="120" y="3113"/>
                    <a:pt x="61" y="3128"/>
                    <a:pt x="1" y="3128"/>
                  </a:cubicBezTo>
                  <a:cubicBezTo>
                    <a:pt x="18" y="3133"/>
                    <a:pt x="36" y="3134"/>
                    <a:pt x="53" y="3134"/>
                  </a:cubicBezTo>
                  <a:cubicBezTo>
                    <a:pt x="96" y="3134"/>
                    <a:pt x="138" y="3124"/>
                    <a:pt x="180" y="3113"/>
                  </a:cubicBezTo>
                  <a:cubicBezTo>
                    <a:pt x="329" y="3054"/>
                    <a:pt x="464" y="2919"/>
                    <a:pt x="524" y="2770"/>
                  </a:cubicBezTo>
                  <a:cubicBezTo>
                    <a:pt x="598" y="2546"/>
                    <a:pt x="598" y="2292"/>
                    <a:pt x="494" y="2053"/>
                  </a:cubicBezTo>
                  <a:cubicBezTo>
                    <a:pt x="419" y="1799"/>
                    <a:pt x="255" y="1560"/>
                    <a:pt x="165" y="1261"/>
                  </a:cubicBezTo>
                  <a:cubicBezTo>
                    <a:pt x="120" y="1127"/>
                    <a:pt x="90" y="978"/>
                    <a:pt x="105" y="828"/>
                  </a:cubicBezTo>
                  <a:cubicBezTo>
                    <a:pt x="120" y="694"/>
                    <a:pt x="165" y="574"/>
                    <a:pt x="255" y="470"/>
                  </a:cubicBezTo>
                  <a:cubicBezTo>
                    <a:pt x="389" y="276"/>
                    <a:pt x="583" y="141"/>
                    <a:pt x="807" y="81"/>
                  </a:cubicBezTo>
                  <a:cubicBezTo>
                    <a:pt x="942" y="53"/>
                    <a:pt x="1084" y="36"/>
                    <a:pt x="1223" y="36"/>
                  </a:cubicBezTo>
                  <a:cubicBezTo>
                    <a:pt x="1300" y="36"/>
                    <a:pt x="1375" y="41"/>
                    <a:pt x="1450" y="52"/>
                  </a:cubicBezTo>
                  <a:cubicBezTo>
                    <a:pt x="1390" y="22"/>
                    <a:pt x="1330" y="7"/>
                    <a:pt x="1270" y="7"/>
                  </a:cubicBezTo>
                  <a:cubicBezTo>
                    <a:pt x="1230" y="3"/>
                    <a:pt x="1189" y="1"/>
                    <a:pt x="1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2"/>
            <p:cNvSpPr/>
            <p:nvPr/>
          </p:nvSpPr>
          <p:spPr>
            <a:xfrm>
              <a:off x="1212236" y="2964568"/>
              <a:ext cx="101050" cy="208045"/>
            </a:xfrm>
            <a:custGeom>
              <a:rect b="b" l="l" r="r" t="t"/>
              <a:pathLst>
                <a:path extrusionOk="0" h="6613" w="3212">
                  <a:moveTo>
                    <a:pt x="1761" y="0"/>
                  </a:moveTo>
                  <a:cubicBezTo>
                    <a:pt x="1718" y="0"/>
                    <a:pt x="1673" y="4"/>
                    <a:pt x="1628" y="12"/>
                  </a:cubicBezTo>
                  <a:cubicBezTo>
                    <a:pt x="1568" y="27"/>
                    <a:pt x="1553" y="27"/>
                    <a:pt x="1553" y="27"/>
                  </a:cubicBezTo>
                  <a:cubicBezTo>
                    <a:pt x="1658" y="27"/>
                    <a:pt x="1762" y="42"/>
                    <a:pt x="1882" y="56"/>
                  </a:cubicBezTo>
                  <a:cubicBezTo>
                    <a:pt x="2181" y="101"/>
                    <a:pt x="2449" y="251"/>
                    <a:pt x="2644" y="475"/>
                  </a:cubicBezTo>
                  <a:cubicBezTo>
                    <a:pt x="2942" y="818"/>
                    <a:pt x="3107" y="1251"/>
                    <a:pt x="3092" y="1699"/>
                  </a:cubicBezTo>
                  <a:cubicBezTo>
                    <a:pt x="3077" y="2252"/>
                    <a:pt x="2927" y="2790"/>
                    <a:pt x="2673" y="3267"/>
                  </a:cubicBezTo>
                  <a:cubicBezTo>
                    <a:pt x="2539" y="3521"/>
                    <a:pt x="2375" y="3760"/>
                    <a:pt x="2195" y="3984"/>
                  </a:cubicBezTo>
                  <a:cubicBezTo>
                    <a:pt x="2031" y="4208"/>
                    <a:pt x="1867" y="4417"/>
                    <a:pt x="1703" y="4612"/>
                  </a:cubicBezTo>
                  <a:cubicBezTo>
                    <a:pt x="1374" y="5000"/>
                    <a:pt x="1075" y="5358"/>
                    <a:pt x="807" y="5642"/>
                  </a:cubicBezTo>
                  <a:cubicBezTo>
                    <a:pt x="553" y="5941"/>
                    <a:pt x="358" y="6180"/>
                    <a:pt x="224" y="6344"/>
                  </a:cubicBezTo>
                  <a:cubicBezTo>
                    <a:pt x="134" y="6434"/>
                    <a:pt x="60" y="6523"/>
                    <a:pt x="0" y="6613"/>
                  </a:cubicBezTo>
                  <a:cubicBezTo>
                    <a:pt x="90" y="6538"/>
                    <a:pt x="179" y="6464"/>
                    <a:pt x="254" y="6374"/>
                  </a:cubicBezTo>
                  <a:lnTo>
                    <a:pt x="881" y="5702"/>
                  </a:lnTo>
                  <a:cubicBezTo>
                    <a:pt x="1135" y="5418"/>
                    <a:pt x="1449" y="5075"/>
                    <a:pt x="1777" y="4686"/>
                  </a:cubicBezTo>
                  <a:cubicBezTo>
                    <a:pt x="1942" y="4477"/>
                    <a:pt x="2121" y="4268"/>
                    <a:pt x="2300" y="4059"/>
                  </a:cubicBezTo>
                  <a:cubicBezTo>
                    <a:pt x="2479" y="3820"/>
                    <a:pt x="2644" y="3581"/>
                    <a:pt x="2763" y="3327"/>
                  </a:cubicBezTo>
                  <a:cubicBezTo>
                    <a:pt x="3032" y="2819"/>
                    <a:pt x="3181" y="2267"/>
                    <a:pt x="3196" y="1699"/>
                  </a:cubicBezTo>
                  <a:cubicBezTo>
                    <a:pt x="3211" y="1221"/>
                    <a:pt x="3032" y="773"/>
                    <a:pt x="2703" y="430"/>
                  </a:cubicBezTo>
                  <a:cubicBezTo>
                    <a:pt x="2494" y="191"/>
                    <a:pt x="2195" y="56"/>
                    <a:pt x="1882" y="12"/>
                  </a:cubicBezTo>
                  <a:cubicBezTo>
                    <a:pt x="1845" y="4"/>
                    <a:pt x="1803" y="0"/>
                    <a:pt x="1761"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2"/>
            <p:cNvSpPr/>
            <p:nvPr/>
          </p:nvSpPr>
          <p:spPr>
            <a:xfrm>
              <a:off x="1089133" y="3265611"/>
              <a:ext cx="47945" cy="14597"/>
            </a:xfrm>
            <a:custGeom>
              <a:rect b="b" l="l" r="r" t="t"/>
              <a:pathLst>
                <a:path extrusionOk="0" h="464" w="1524">
                  <a:moveTo>
                    <a:pt x="1523" y="1"/>
                  </a:moveTo>
                  <a:lnTo>
                    <a:pt x="1523" y="1"/>
                  </a:lnTo>
                  <a:cubicBezTo>
                    <a:pt x="1255" y="31"/>
                    <a:pt x="986" y="76"/>
                    <a:pt x="747" y="180"/>
                  </a:cubicBezTo>
                  <a:cubicBezTo>
                    <a:pt x="478" y="240"/>
                    <a:pt x="239" y="330"/>
                    <a:pt x="0" y="464"/>
                  </a:cubicBezTo>
                  <a:cubicBezTo>
                    <a:pt x="269" y="434"/>
                    <a:pt x="523" y="374"/>
                    <a:pt x="777" y="285"/>
                  </a:cubicBezTo>
                  <a:cubicBezTo>
                    <a:pt x="1031" y="225"/>
                    <a:pt x="1284" y="135"/>
                    <a:pt x="1523" y="1"/>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2"/>
            <p:cNvSpPr/>
            <p:nvPr/>
          </p:nvSpPr>
          <p:spPr>
            <a:xfrm>
              <a:off x="1105555" y="3264699"/>
              <a:ext cx="28692" cy="30579"/>
            </a:xfrm>
            <a:custGeom>
              <a:rect b="b" l="l" r="r" t="t"/>
              <a:pathLst>
                <a:path extrusionOk="0" h="972" w="912">
                  <a:moveTo>
                    <a:pt x="897" y="0"/>
                  </a:moveTo>
                  <a:lnTo>
                    <a:pt x="897" y="0"/>
                  </a:lnTo>
                  <a:cubicBezTo>
                    <a:pt x="464" y="164"/>
                    <a:pt x="120" y="523"/>
                    <a:pt x="1" y="971"/>
                  </a:cubicBezTo>
                  <a:cubicBezTo>
                    <a:pt x="2" y="971"/>
                    <a:pt x="3" y="971"/>
                    <a:pt x="4" y="971"/>
                  </a:cubicBezTo>
                  <a:cubicBezTo>
                    <a:pt x="38" y="971"/>
                    <a:pt x="172" y="724"/>
                    <a:pt x="419" y="463"/>
                  </a:cubicBezTo>
                  <a:cubicBezTo>
                    <a:pt x="658" y="194"/>
                    <a:pt x="912" y="30"/>
                    <a:pt x="897"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2"/>
            <p:cNvSpPr/>
            <p:nvPr/>
          </p:nvSpPr>
          <p:spPr>
            <a:xfrm>
              <a:off x="1438215" y="3002037"/>
              <a:ext cx="36210" cy="102465"/>
            </a:xfrm>
            <a:custGeom>
              <a:rect b="b" l="l" r="r" t="t"/>
              <a:pathLst>
                <a:path extrusionOk="0" h="3257" w="1151">
                  <a:moveTo>
                    <a:pt x="1" y="1"/>
                  </a:moveTo>
                  <a:cubicBezTo>
                    <a:pt x="16" y="165"/>
                    <a:pt x="31" y="344"/>
                    <a:pt x="90" y="493"/>
                  </a:cubicBezTo>
                  <a:cubicBezTo>
                    <a:pt x="180" y="897"/>
                    <a:pt x="299" y="1285"/>
                    <a:pt x="434" y="1673"/>
                  </a:cubicBezTo>
                  <a:cubicBezTo>
                    <a:pt x="568" y="2062"/>
                    <a:pt x="718" y="2450"/>
                    <a:pt x="897" y="2808"/>
                  </a:cubicBezTo>
                  <a:cubicBezTo>
                    <a:pt x="972" y="2973"/>
                    <a:pt x="1046" y="3122"/>
                    <a:pt x="1151" y="3256"/>
                  </a:cubicBezTo>
                  <a:cubicBezTo>
                    <a:pt x="1106" y="3092"/>
                    <a:pt x="1046" y="2928"/>
                    <a:pt x="972" y="2778"/>
                  </a:cubicBezTo>
                  <a:cubicBezTo>
                    <a:pt x="852" y="2495"/>
                    <a:pt x="703" y="2091"/>
                    <a:pt x="538" y="1643"/>
                  </a:cubicBezTo>
                  <a:cubicBezTo>
                    <a:pt x="374" y="1195"/>
                    <a:pt x="255" y="777"/>
                    <a:pt x="165" y="478"/>
                  </a:cubicBezTo>
                  <a:cubicBezTo>
                    <a:pt x="120" y="314"/>
                    <a:pt x="75" y="150"/>
                    <a:pt x="1" y="1"/>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2"/>
            <p:cNvSpPr/>
            <p:nvPr/>
          </p:nvSpPr>
          <p:spPr>
            <a:xfrm>
              <a:off x="1307121" y="3169280"/>
              <a:ext cx="95890" cy="44264"/>
            </a:xfrm>
            <a:custGeom>
              <a:rect b="b" l="l" r="r" t="t"/>
              <a:pathLst>
                <a:path extrusionOk="0" h="1407" w="3048">
                  <a:moveTo>
                    <a:pt x="3045" y="0"/>
                  </a:moveTo>
                  <a:cubicBezTo>
                    <a:pt x="3024" y="0"/>
                    <a:pt x="2919" y="160"/>
                    <a:pt x="2704" y="375"/>
                  </a:cubicBezTo>
                  <a:cubicBezTo>
                    <a:pt x="2122" y="972"/>
                    <a:pt x="1345" y="1316"/>
                    <a:pt x="509" y="1331"/>
                  </a:cubicBezTo>
                  <a:cubicBezTo>
                    <a:pt x="273" y="1331"/>
                    <a:pt x="105" y="1305"/>
                    <a:pt x="36" y="1305"/>
                  </a:cubicBezTo>
                  <a:cubicBezTo>
                    <a:pt x="13" y="1305"/>
                    <a:pt x="1" y="1308"/>
                    <a:pt x="1" y="1316"/>
                  </a:cubicBezTo>
                  <a:cubicBezTo>
                    <a:pt x="165" y="1375"/>
                    <a:pt x="329" y="1405"/>
                    <a:pt x="509" y="1405"/>
                  </a:cubicBezTo>
                  <a:cubicBezTo>
                    <a:pt x="542" y="1406"/>
                    <a:pt x="576" y="1407"/>
                    <a:pt x="609" y="1407"/>
                  </a:cubicBezTo>
                  <a:cubicBezTo>
                    <a:pt x="1438" y="1407"/>
                    <a:pt x="2218" y="1052"/>
                    <a:pt x="2764" y="434"/>
                  </a:cubicBezTo>
                  <a:cubicBezTo>
                    <a:pt x="2883" y="300"/>
                    <a:pt x="2973" y="166"/>
                    <a:pt x="3048" y="1"/>
                  </a:cubicBezTo>
                  <a:cubicBezTo>
                    <a:pt x="3047" y="1"/>
                    <a:pt x="3046" y="0"/>
                    <a:pt x="3045" y="0"/>
                  </a:cubicBezTo>
                  <a:close/>
                </a:path>
              </a:pathLst>
            </a:custGeom>
            <a:solidFill>
              <a:srgbClr val="1C1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2"/>
            <p:cNvSpPr/>
            <p:nvPr/>
          </p:nvSpPr>
          <p:spPr>
            <a:xfrm>
              <a:off x="1296802" y="3485990"/>
              <a:ext cx="59239" cy="23595"/>
            </a:xfrm>
            <a:custGeom>
              <a:rect b="b" l="l" r="r" t="t"/>
              <a:pathLst>
                <a:path extrusionOk="0" h="750" w="1883">
                  <a:moveTo>
                    <a:pt x="209" y="0"/>
                  </a:moveTo>
                  <a:cubicBezTo>
                    <a:pt x="209" y="0"/>
                    <a:pt x="60" y="105"/>
                    <a:pt x="60" y="269"/>
                  </a:cubicBezTo>
                  <a:cubicBezTo>
                    <a:pt x="60" y="363"/>
                    <a:pt x="223" y="380"/>
                    <a:pt x="346" y="380"/>
                  </a:cubicBezTo>
                  <a:cubicBezTo>
                    <a:pt x="419" y="380"/>
                    <a:pt x="478" y="374"/>
                    <a:pt x="478" y="374"/>
                  </a:cubicBezTo>
                  <a:lnTo>
                    <a:pt x="478" y="374"/>
                  </a:lnTo>
                  <a:cubicBezTo>
                    <a:pt x="478" y="374"/>
                    <a:pt x="0" y="553"/>
                    <a:pt x="194" y="702"/>
                  </a:cubicBezTo>
                  <a:cubicBezTo>
                    <a:pt x="238" y="736"/>
                    <a:pt x="336" y="750"/>
                    <a:pt x="464" y="750"/>
                  </a:cubicBezTo>
                  <a:cubicBezTo>
                    <a:pt x="954" y="750"/>
                    <a:pt x="1882" y="553"/>
                    <a:pt x="1882" y="553"/>
                  </a:cubicBezTo>
                  <a:lnTo>
                    <a:pt x="209" y="0"/>
                  </a:lnTo>
                  <a:close/>
                </a:path>
              </a:pathLst>
            </a:custGeom>
            <a:solidFill>
              <a:srgbClr val="E3B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2"/>
            <p:cNvSpPr/>
            <p:nvPr/>
          </p:nvSpPr>
          <p:spPr>
            <a:xfrm>
              <a:off x="1263422" y="3412688"/>
              <a:ext cx="98721" cy="91958"/>
            </a:xfrm>
            <a:custGeom>
              <a:rect b="b" l="l" r="r" t="t"/>
              <a:pathLst>
                <a:path extrusionOk="0" h="2923" w="3138">
                  <a:moveTo>
                    <a:pt x="927" y="1"/>
                  </a:moveTo>
                  <a:lnTo>
                    <a:pt x="1" y="1688"/>
                  </a:lnTo>
                  <a:cubicBezTo>
                    <a:pt x="1" y="1688"/>
                    <a:pt x="2260" y="2922"/>
                    <a:pt x="2827" y="2922"/>
                  </a:cubicBezTo>
                  <a:cubicBezTo>
                    <a:pt x="2884" y="2922"/>
                    <a:pt x="2924" y="2910"/>
                    <a:pt x="2943" y="2883"/>
                  </a:cubicBezTo>
                  <a:cubicBezTo>
                    <a:pt x="3137" y="2569"/>
                    <a:pt x="3063" y="1091"/>
                    <a:pt x="3048" y="1016"/>
                  </a:cubicBezTo>
                  <a:cubicBezTo>
                    <a:pt x="3018" y="941"/>
                    <a:pt x="927" y="1"/>
                    <a:pt x="927" y="1"/>
                  </a:cubicBezTo>
                  <a:close/>
                </a:path>
              </a:pathLst>
            </a:custGeom>
            <a:solidFill>
              <a:srgbClr val="E3B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2"/>
            <p:cNvSpPr/>
            <p:nvPr/>
          </p:nvSpPr>
          <p:spPr>
            <a:xfrm>
              <a:off x="1262982" y="3464849"/>
              <a:ext cx="78493" cy="27748"/>
            </a:xfrm>
            <a:custGeom>
              <a:rect b="b" l="l" r="r" t="t"/>
              <a:pathLst>
                <a:path extrusionOk="0" h="882" w="2495">
                  <a:moveTo>
                    <a:pt x="0" y="0"/>
                  </a:moveTo>
                  <a:cubicBezTo>
                    <a:pt x="0" y="0"/>
                    <a:pt x="30" y="30"/>
                    <a:pt x="75" y="60"/>
                  </a:cubicBezTo>
                  <a:lnTo>
                    <a:pt x="314" y="224"/>
                  </a:lnTo>
                  <a:cubicBezTo>
                    <a:pt x="582" y="419"/>
                    <a:pt x="866" y="553"/>
                    <a:pt x="1180" y="643"/>
                  </a:cubicBezTo>
                  <a:cubicBezTo>
                    <a:pt x="1479" y="732"/>
                    <a:pt x="1792" y="792"/>
                    <a:pt x="2106" y="837"/>
                  </a:cubicBezTo>
                  <a:lnTo>
                    <a:pt x="2390" y="881"/>
                  </a:lnTo>
                  <a:lnTo>
                    <a:pt x="2494" y="881"/>
                  </a:lnTo>
                  <a:cubicBezTo>
                    <a:pt x="2449" y="867"/>
                    <a:pt x="2419" y="867"/>
                    <a:pt x="2375" y="867"/>
                  </a:cubicBezTo>
                  <a:lnTo>
                    <a:pt x="2091" y="807"/>
                  </a:lnTo>
                  <a:cubicBezTo>
                    <a:pt x="1792" y="762"/>
                    <a:pt x="1479" y="687"/>
                    <a:pt x="1180" y="598"/>
                  </a:cubicBezTo>
                  <a:cubicBezTo>
                    <a:pt x="881" y="508"/>
                    <a:pt x="597" y="374"/>
                    <a:pt x="329" y="194"/>
                  </a:cubicBezTo>
                  <a:lnTo>
                    <a:pt x="90" y="60"/>
                  </a:lnTo>
                  <a:cubicBezTo>
                    <a:pt x="60" y="30"/>
                    <a:pt x="30" y="15"/>
                    <a:pt x="0" y="0"/>
                  </a:cubicBezTo>
                  <a:close/>
                </a:path>
              </a:pathLst>
            </a:custGeom>
            <a:solidFill>
              <a:srgbClr val="D68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2"/>
            <p:cNvSpPr/>
            <p:nvPr/>
          </p:nvSpPr>
          <p:spPr>
            <a:xfrm>
              <a:off x="1310424" y="3493415"/>
              <a:ext cx="30579" cy="5002"/>
            </a:xfrm>
            <a:custGeom>
              <a:rect b="b" l="l" r="r" t="t"/>
              <a:pathLst>
                <a:path extrusionOk="0" h="159" w="972">
                  <a:moveTo>
                    <a:pt x="960" y="0"/>
                  </a:moveTo>
                  <a:cubicBezTo>
                    <a:pt x="914" y="0"/>
                    <a:pt x="726" y="39"/>
                    <a:pt x="493" y="78"/>
                  </a:cubicBezTo>
                  <a:cubicBezTo>
                    <a:pt x="210" y="123"/>
                    <a:pt x="0" y="138"/>
                    <a:pt x="0" y="153"/>
                  </a:cubicBezTo>
                  <a:cubicBezTo>
                    <a:pt x="44" y="157"/>
                    <a:pt x="88" y="159"/>
                    <a:pt x="133" y="159"/>
                  </a:cubicBezTo>
                  <a:cubicBezTo>
                    <a:pt x="253" y="159"/>
                    <a:pt x="373" y="145"/>
                    <a:pt x="493" y="123"/>
                  </a:cubicBezTo>
                  <a:cubicBezTo>
                    <a:pt x="658" y="108"/>
                    <a:pt x="822" y="63"/>
                    <a:pt x="971" y="3"/>
                  </a:cubicBezTo>
                  <a:cubicBezTo>
                    <a:pt x="971" y="1"/>
                    <a:pt x="967" y="0"/>
                    <a:pt x="960" y="0"/>
                  </a:cubicBezTo>
                  <a:close/>
                </a:path>
              </a:pathLst>
            </a:custGeom>
            <a:solidFill>
              <a:srgbClr val="D68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2"/>
            <p:cNvSpPr/>
            <p:nvPr/>
          </p:nvSpPr>
          <p:spPr>
            <a:xfrm>
              <a:off x="1881301" y="2712949"/>
              <a:ext cx="132069" cy="150977"/>
            </a:xfrm>
            <a:custGeom>
              <a:rect b="b" l="l" r="r" t="t"/>
              <a:pathLst>
                <a:path extrusionOk="0" h="4799" w="4198">
                  <a:moveTo>
                    <a:pt x="3415" y="1"/>
                  </a:moveTo>
                  <a:cubicBezTo>
                    <a:pt x="3025" y="1"/>
                    <a:pt x="0" y="3126"/>
                    <a:pt x="0" y="3126"/>
                  </a:cubicBezTo>
                  <a:lnTo>
                    <a:pt x="1733" y="4799"/>
                  </a:lnTo>
                  <a:cubicBezTo>
                    <a:pt x="4197" y="2977"/>
                    <a:pt x="2659" y="1827"/>
                    <a:pt x="2465" y="1647"/>
                  </a:cubicBezTo>
                  <a:cubicBezTo>
                    <a:pt x="2285" y="1483"/>
                    <a:pt x="3719" y="154"/>
                    <a:pt x="3435" y="5"/>
                  </a:cubicBezTo>
                  <a:cubicBezTo>
                    <a:pt x="3430" y="2"/>
                    <a:pt x="3423" y="1"/>
                    <a:pt x="3415" y="1"/>
                  </a:cubicBezTo>
                  <a:close/>
                </a:path>
              </a:pathLst>
            </a:custGeom>
            <a:solidFill>
              <a:srgbClr val="E3B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72"/>
          <p:cNvGrpSpPr/>
          <p:nvPr/>
        </p:nvGrpSpPr>
        <p:grpSpPr>
          <a:xfrm>
            <a:off x="3034733" y="1202571"/>
            <a:ext cx="1419257" cy="706137"/>
            <a:chOff x="2742245" y="1214371"/>
            <a:chExt cx="1419257" cy="706137"/>
          </a:xfrm>
        </p:grpSpPr>
        <p:grpSp>
          <p:nvGrpSpPr>
            <p:cNvPr id="1154" name="Google Shape;1154;p72"/>
            <p:cNvGrpSpPr/>
            <p:nvPr/>
          </p:nvGrpSpPr>
          <p:grpSpPr>
            <a:xfrm>
              <a:off x="2742245" y="1214371"/>
              <a:ext cx="1419257" cy="706137"/>
              <a:chOff x="2742245" y="1214371"/>
              <a:chExt cx="1419257" cy="706137"/>
            </a:xfrm>
          </p:grpSpPr>
          <p:sp>
            <p:nvSpPr>
              <p:cNvPr id="1155" name="Google Shape;1155;p72"/>
              <p:cNvSpPr/>
              <p:nvPr/>
            </p:nvSpPr>
            <p:spPr>
              <a:xfrm flipH="1" rot="329096">
                <a:off x="2766722" y="1278538"/>
                <a:ext cx="1370303" cy="577803"/>
              </a:xfrm>
              <a:custGeom>
                <a:rect b="b" l="l" r="r" t="t"/>
                <a:pathLst>
                  <a:path extrusionOk="0" h="5969" w="21587">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2"/>
              <p:cNvSpPr/>
              <p:nvPr/>
            </p:nvSpPr>
            <p:spPr>
              <a:xfrm flipH="1">
                <a:off x="3179145" y="1377533"/>
                <a:ext cx="57097" cy="56599"/>
              </a:xfrm>
              <a:custGeom>
                <a:rect b="b" l="l" r="r" t="t"/>
                <a:pathLst>
                  <a:path extrusionOk="0" h="1477" w="149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72"/>
            <p:cNvSpPr/>
            <p:nvPr/>
          </p:nvSpPr>
          <p:spPr>
            <a:xfrm flipH="1">
              <a:off x="3864945" y="1758533"/>
              <a:ext cx="57097" cy="56599"/>
            </a:xfrm>
            <a:custGeom>
              <a:rect b="b" l="l" r="r" t="t"/>
              <a:pathLst>
                <a:path extrusionOk="0" h="1477" w="149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8" name="Google Shape;1158;p72"/>
          <p:cNvGrpSpPr/>
          <p:nvPr/>
        </p:nvGrpSpPr>
        <p:grpSpPr>
          <a:xfrm>
            <a:off x="6211261" y="1935559"/>
            <a:ext cx="2006246" cy="1554186"/>
            <a:chOff x="924308" y="1297817"/>
            <a:chExt cx="3785370" cy="3061832"/>
          </a:xfrm>
        </p:grpSpPr>
        <p:sp>
          <p:nvSpPr>
            <p:cNvPr id="1159" name="Google Shape;1159;p72"/>
            <p:cNvSpPr/>
            <p:nvPr/>
          </p:nvSpPr>
          <p:spPr>
            <a:xfrm>
              <a:off x="2144556" y="3930128"/>
              <a:ext cx="1370447" cy="429521"/>
            </a:xfrm>
            <a:custGeom>
              <a:rect b="b" l="l" r="r" t="t"/>
              <a:pathLst>
                <a:path extrusionOk="0" h="29125" w="94481">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2"/>
            <p:cNvSpPr/>
            <p:nvPr/>
          </p:nvSpPr>
          <p:spPr>
            <a:xfrm>
              <a:off x="924308" y="3594592"/>
              <a:ext cx="3785370" cy="335550"/>
            </a:xfrm>
            <a:custGeom>
              <a:rect b="b" l="l" r="r" t="t"/>
              <a:pathLst>
                <a:path extrusionOk="0" h="22753" w="26097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2"/>
            <p:cNvSpPr/>
            <p:nvPr/>
          </p:nvSpPr>
          <p:spPr>
            <a:xfrm>
              <a:off x="924308" y="1297817"/>
              <a:ext cx="3785370" cy="2296790"/>
            </a:xfrm>
            <a:custGeom>
              <a:rect b="b" l="l" r="r" t="t"/>
              <a:pathLst>
                <a:path extrusionOk="0" h="155741" w="26097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2"/>
            <p:cNvSpPr/>
            <p:nvPr/>
          </p:nvSpPr>
          <p:spPr>
            <a:xfrm>
              <a:off x="2739633" y="3666278"/>
              <a:ext cx="154384" cy="134407"/>
            </a:xfrm>
            <a:custGeom>
              <a:rect b="b" l="l" r="r" t="t"/>
              <a:pathLst>
                <a:path extrusionOk="0" h="9100" w="10627">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solidFill>
              <a:srgbClr val="EA8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3" name="Google Shape;1163;p72"/>
          <p:cNvSpPr/>
          <p:nvPr/>
        </p:nvSpPr>
        <p:spPr>
          <a:xfrm>
            <a:off x="6287463" y="2011713"/>
            <a:ext cx="1876800" cy="100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72"/>
          <p:cNvGrpSpPr/>
          <p:nvPr/>
        </p:nvGrpSpPr>
        <p:grpSpPr>
          <a:xfrm>
            <a:off x="6437533" y="2205158"/>
            <a:ext cx="1419257" cy="706137"/>
            <a:chOff x="4001545" y="2143058"/>
            <a:chExt cx="1419257" cy="706137"/>
          </a:xfrm>
        </p:grpSpPr>
        <p:sp>
          <p:nvSpPr>
            <p:cNvPr id="1165" name="Google Shape;1165;p72"/>
            <p:cNvSpPr/>
            <p:nvPr/>
          </p:nvSpPr>
          <p:spPr>
            <a:xfrm flipH="1" rot="329096">
              <a:off x="4026022" y="2207225"/>
              <a:ext cx="1370303" cy="577803"/>
            </a:xfrm>
            <a:custGeom>
              <a:rect b="b" l="l" r="r" t="t"/>
              <a:pathLst>
                <a:path extrusionOk="0" h="5969" w="21587">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2"/>
            <p:cNvSpPr/>
            <p:nvPr/>
          </p:nvSpPr>
          <p:spPr>
            <a:xfrm flipH="1">
              <a:off x="4438445" y="2230021"/>
              <a:ext cx="57097" cy="56599"/>
            </a:xfrm>
            <a:custGeom>
              <a:rect b="b" l="l" r="r" t="t"/>
              <a:pathLst>
                <a:path extrusionOk="0" h="1477" w="149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2"/>
            <p:cNvSpPr/>
            <p:nvPr/>
          </p:nvSpPr>
          <p:spPr>
            <a:xfrm flipH="1">
              <a:off x="5124245" y="2611021"/>
              <a:ext cx="57097" cy="56599"/>
            </a:xfrm>
            <a:custGeom>
              <a:rect b="b" l="l" r="r" t="t"/>
              <a:pathLst>
                <a:path extrusionOk="0" h="1477" w="149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8" name="Google Shape;1168;p72"/>
          <p:cNvSpPr/>
          <p:nvPr/>
        </p:nvSpPr>
        <p:spPr>
          <a:xfrm>
            <a:off x="7265664" y="2126663"/>
            <a:ext cx="386004" cy="280552"/>
          </a:xfrm>
          <a:custGeom>
            <a:rect b="b" l="l" r="r" t="t"/>
            <a:pathLst>
              <a:path extrusionOk="0" h="4406" w="9664">
                <a:moveTo>
                  <a:pt x="1136" y="0"/>
                </a:moveTo>
                <a:lnTo>
                  <a:pt x="1076" y="45"/>
                </a:lnTo>
                <a:lnTo>
                  <a:pt x="1076" y="60"/>
                </a:lnTo>
                <a:lnTo>
                  <a:pt x="1076" y="75"/>
                </a:lnTo>
                <a:lnTo>
                  <a:pt x="1076" y="105"/>
                </a:lnTo>
                <a:lnTo>
                  <a:pt x="1061" y="179"/>
                </a:lnTo>
                <a:lnTo>
                  <a:pt x="1031" y="329"/>
                </a:lnTo>
                <a:lnTo>
                  <a:pt x="956" y="612"/>
                </a:lnTo>
                <a:lnTo>
                  <a:pt x="822" y="1165"/>
                </a:lnTo>
                <a:cubicBezTo>
                  <a:pt x="717" y="1538"/>
                  <a:pt x="628" y="1897"/>
                  <a:pt x="538" y="2255"/>
                </a:cubicBezTo>
                <a:cubicBezTo>
                  <a:pt x="359" y="2972"/>
                  <a:pt x="195" y="3674"/>
                  <a:pt x="16" y="4331"/>
                </a:cubicBezTo>
                <a:lnTo>
                  <a:pt x="1" y="4406"/>
                </a:lnTo>
                <a:lnTo>
                  <a:pt x="75" y="4406"/>
                </a:lnTo>
                <a:lnTo>
                  <a:pt x="6169" y="4376"/>
                </a:lnTo>
                <a:lnTo>
                  <a:pt x="7916" y="4361"/>
                </a:lnTo>
                <a:lnTo>
                  <a:pt x="6139" y="4361"/>
                </a:lnTo>
                <a:lnTo>
                  <a:pt x="135" y="4332"/>
                </a:lnTo>
                <a:lnTo>
                  <a:pt x="135" y="4332"/>
                </a:lnTo>
                <a:cubicBezTo>
                  <a:pt x="295" y="3692"/>
                  <a:pt x="469" y="3010"/>
                  <a:pt x="643" y="2315"/>
                </a:cubicBezTo>
                <a:lnTo>
                  <a:pt x="942" y="1210"/>
                </a:lnTo>
                <a:cubicBezTo>
                  <a:pt x="1001" y="1031"/>
                  <a:pt x="1046" y="836"/>
                  <a:pt x="1091" y="657"/>
                </a:cubicBezTo>
                <a:lnTo>
                  <a:pt x="1166" y="374"/>
                </a:lnTo>
                <a:lnTo>
                  <a:pt x="1195" y="224"/>
                </a:lnTo>
                <a:lnTo>
                  <a:pt x="1210" y="149"/>
                </a:lnTo>
                <a:lnTo>
                  <a:pt x="1210" y="134"/>
                </a:lnTo>
                <a:lnTo>
                  <a:pt x="1210" y="134"/>
                </a:lnTo>
                <a:lnTo>
                  <a:pt x="9563" y="120"/>
                </a:lnTo>
                <a:lnTo>
                  <a:pt x="9563" y="120"/>
                </a:lnTo>
                <a:cubicBezTo>
                  <a:pt x="9240" y="1413"/>
                  <a:pt x="8989" y="2458"/>
                  <a:pt x="8812" y="3196"/>
                </a:cubicBezTo>
                <a:cubicBezTo>
                  <a:pt x="8708" y="3570"/>
                  <a:pt x="8648" y="3853"/>
                  <a:pt x="8588" y="4062"/>
                </a:cubicBezTo>
                <a:cubicBezTo>
                  <a:pt x="8573" y="4152"/>
                  <a:pt x="8558" y="4227"/>
                  <a:pt x="8543" y="4286"/>
                </a:cubicBezTo>
                <a:cubicBezTo>
                  <a:pt x="8528" y="4316"/>
                  <a:pt x="8528" y="4346"/>
                  <a:pt x="8528" y="4376"/>
                </a:cubicBezTo>
                <a:cubicBezTo>
                  <a:pt x="8528" y="4376"/>
                  <a:pt x="8543" y="4316"/>
                  <a:pt x="8558" y="4271"/>
                </a:cubicBezTo>
                <a:cubicBezTo>
                  <a:pt x="8573" y="4227"/>
                  <a:pt x="8588" y="4152"/>
                  <a:pt x="8618" y="4062"/>
                </a:cubicBezTo>
                <a:cubicBezTo>
                  <a:pt x="8663" y="3868"/>
                  <a:pt x="8738" y="3570"/>
                  <a:pt x="8842" y="3211"/>
                </a:cubicBezTo>
                <a:cubicBezTo>
                  <a:pt x="9036" y="2464"/>
                  <a:pt x="9305" y="1389"/>
                  <a:pt x="9649" y="75"/>
                </a:cubicBezTo>
                <a:lnTo>
                  <a:pt x="9663" y="15"/>
                </a:lnTo>
                <a:lnTo>
                  <a:pt x="9589" y="15"/>
                </a:lnTo>
                <a:lnTo>
                  <a:pt x="113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2"/>
          <p:cNvSpPr/>
          <p:nvPr/>
        </p:nvSpPr>
        <p:spPr>
          <a:xfrm>
            <a:off x="7334706" y="2202600"/>
            <a:ext cx="155218" cy="3445"/>
          </a:xfrm>
          <a:custGeom>
            <a:rect b="b" l="l" r="r" t="t"/>
            <a:pathLst>
              <a:path extrusionOk="0" h="121" w="5452">
                <a:moveTo>
                  <a:pt x="2733" y="1"/>
                </a:moveTo>
                <a:cubicBezTo>
                  <a:pt x="1225" y="1"/>
                  <a:pt x="0" y="30"/>
                  <a:pt x="0" y="60"/>
                </a:cubicBezTo>
                <a:cubicBezTo>
                  <a:pt x="0" y="90"/>
                  <a:pt x="1225" y="120"/>
                  <a:pt x="2733" y="120"/>
                </a:cubicBezTo>
                <a:cubicBezTo>
                  <a:pt x="4227" y="120"/>
                  <a:pt x="5451" y="90"/>
                  <a:pt x="5451" y="60"/>
                </a:cubicBezTo>
                <a:cubicBezTo>
                  <a:pt x="5451" y="30"/>
                  <a:pt x="4227" y="1"/>
                  <a:pt x="273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2"/>
          <p:cNvSpPr/>
          <p:nvPr/>
        </p:nvSpPr>
        <p:spPr>
          <a:xfrm>
            <a:off x="7334706" y="2278800"/>
            <a:ext cx="155218" cy="3445"/>
          </a:xfrm>
          <a:custGeom>
            <a:rect b="b" l="l" r="r" t="t"/>
            <a:pathLst>
              <a:path extrusionOk="0" h="121" w="5452">
                <a:moveTo>
                  <a:pt x="2733" y="1"/>
                </a:moveTo>
                <a:cubicBezTo>
                  <a:pt x="1225" y="1"/>
                  <a:pt x="0" y="30"/>
                  <a:pt x="0" y="60"/>
                </a:cubicBezTo>
                <a:cubicBezTo>
                  <a:pt x="0" y="90"/>
                  <a:pt x="1225" y="120"/>
                  <a:pt x="2733" y="120"/>
                </a:cubicBezTo>
                <a:cubicBezTo>
                  <a:pt x="4227" y="120"/>
                  <a:pt x="5451" y="90"/>
                  <a:pt x="5451" y="60"/>
                </a:cubicBezTo>
                <a:cubicBezTo>
                  <a:pt x="5451" y="30"/>
                  <a:pt x="4227" y="1"/>
                  <a:pt x="273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2"/>
          <p:cNvSpPr/>
          <p:nvPr/>
        </p:nvSpPr>
        <p:spPr>
          <a:xfrm>
            <a:off x="7410906" y="2278800"/>
            <a:ext cx="155218" cy="3445"/>
          </a:xfrm>
          <a:custGeom>
            <a:rect b="b" l="l" r="r" t="t"/>
            <a:pathLst>
              <a:path extrusionOk="0" h="121" w="5452">
                <a:moveTo>
                  <a:pt x="2733" y="1"/>
                </a:moveTo>
                <a:cubicBezTo>
                  <a:pt x="1225" y="1"/>
                  <a:pt x="0" y="30"/>
                  <a:pt x="0" y="60"/>
                </a:cubicBezTo>
                <a:cubicBezTo>
                  <a:pt x="0" y="90"/>
                  <a:pt x="1225" y="120"/>
                  <a:pt x="2733" y="120"/>
                </a:cubicBezTo>
                <a:cubicBezTo>
                  <a:pt x="4227" y="120"/>
                  <a:pt x="5451" y="90"/>
                  <a:pt x="5451" y="60"/>
                </a:cubicBezTo>
                <a:cubicBezTo>
                  <a:pt x="5451" y="30"/>
                  <a:pt x="4227" y="1"/>
                  <a:pt x="273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2"/>
          <p:cNvSpPr/>
          <p:nvPr/>
        </p:nvSpPr>
        <p:spPr>
          <a:xfrm>
            <a:off x="7410906" y="2355000"/>
            <a:ext cx="155218" cy="3445"/>
          </a:xfrm>
          <a:custGeom>
            <a:rect b="b" l="l" r="r" t="t"/>
            <a:pathLst>
              <a:path extrusionOk="0" h="121" w="5452">
                <a:moveTo>
                  <a:pt x="2733" y="1"/>
                </a:moveTo>
                <a:cubicBezTo>
                  <a:pt x="1225" y="1"/>
                  <a:pt x="0" y="30"/>
                  <a:pt x="0" y="60"/>
                </a:cubicBezTo>
                <a:cubicBezTo>
                  <a:pt x="0" y="90"/>
                  <a:pt x="1225" y="120"/>
                  <a:pt x="2733" y="120"/>
                </a:cubicBezTo>
                <a:cubicBezTo>
                  <a:pt x="4227" y="120"/>
                  <a:pt x="5451" y="90"/>
                  <a:pt x="5451" y="60"/>
                </a:cubicBezTo>
                <a:cubicBezTo>
                  <a:pt x="5451" y="30"/>
                  <a:pt x="4227" y="1"/>
                  <a:pt x="273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3" name="Google Shape;1173;p72"/>
          <p:cNvPicPr preferRelativeResize="0"/>
          <p:nvPr/>
        </p:nvPicPr>
        <p:blipFill>
          <a:blip r:embed="rId3">
            <a:alphaModFix/>
          </a:blip>
          <a:stretch>
            <a:fillRect/>
          </a:stretch>
        </p:blipFill>
        <p:spPr>
          <a:xfrm>
            <a:off x="2954212" y="1737575"/>
            <a:ext cx="629500" cy="629500"/>
          </a:xfrm>
          <a:prstGeom prst="rect">
            <a:avLst/>
          </a:prstGeom>
          <a:noFill/>
          <a:ln>
            <a:noFill/>
          </a:ln>
        </p:spPr>
      </p:pic>
      <p:pic>
        <p:nvPicPr>
          <p:cNvPr id="1174" name="Google Shape;1174;p72"/>
          <p:cNvPicPr preferRelativeResize="0"/>
          <p:nvPr/>
        </p:nvPicPr>
        <p:blipFill>
          <a:blip r:embed="rId4">
            <a:alphaModFix/>
          </a:blip>
          <a:stretch>
            <a:fillRect/>
          </a:stretch>
        </p:blipFill>
        <p:spPr>
          <a:xfrm rot="-4224895">
            <a:off x="4663875" y="1428525"/>
            <a:ext cx="1169200" cy="934931"/>
          </a:xfrm>
          <a:prstGeom prst="rect">
            <a:avLst/>
          </a:prstGeom>
          <a:noFill/>
          <a:ln>
            <a:noFill/>
          </a:ln>
        </p:spPr>
      </p:pic>
      <p:pic>
        <p:nvPicPr>
          <p:cNvPr id="1175" name="Google Shape;1175;p72"/>
          <p:cNvPicPr preferRelativeResize="0"/>
          <p:nvPr/>
        </p:nvPicPr>
        <p:blipFill>
          <a:blip r:embed="rId5">
            <a:alphaModFix/>
          </a:blip>
          <a:stretch>
            <a:fillRect/>
          </a:stretch>
        </p:blipFill>
        <p:spPr>
          <a:xfrm>
            <a:off x="3655138" y="2529807"/>
            <a:ext cx="1449525" cy="1169281"/>
          </a:xfrm>
          <a:prstGeom prst="rect">
            <a:avLst/>
          </a:prstGeom>
          <a:noFill/>
          <a:ln>
            <a:noFill/>
          </a:ln>
        </p:spPr>
      </p:pic>
      <p:cxnSp>
        <p:nvCxnSpPr>
          <p:cNvPr id="1176" name="Google Shape;1176;p72"/>
          <p:cNvCxnSpPr/>
          <p:nvPr/>
        </p:nvCxnSpPr>
        <p:spPr>
          <a:xfrm>
            <a:off x="3565813" y="2349275"/>
            <a:ext cx="372300" cy="372300"/>
          </a:xfrm>
          <a:prstGeom prst="straightConnector1">
            <a:avLst/>
          </a:prstGeom>
          <a:noFill/>
          <a:ln cap="flat" cmpd="sng" w="28575">
            <a:solidFill>
              <a:srgbClr val="FF0000"/>
            </a:solidFill>
            <a:prstDash val="solid"/>
            <a:round/>
            <a:headEnd len="med" w="med" type="none"/>
            <a:tailEnd len="med" w="med" type="triangle"/>
          </a:ln>
        </p:spPr>
      </p:cxnSp>
      <p:cxnSp>
        <p:nvCxnSpPr>
          <p:cNvPr id="1177" name="Google Shape;1177;p72"/>
          <p:cNvCxnSpPr/>
          <p:nvPr/>
        </p:nvCxnSpPr>
        <p:spPr>
          <a:xfrm flipH="1">
            <a:off x="4763613" y="2188225"/>
            <a:ext cx="181200" cy="402600"/>
          </a:xfrm>
          <a:prstGeom prst="straightConnector1">
            <a:avLst/>
          </a:prstGeom>
          <a:noFill/>
          <a:ln cap="flat" cmpd="sng" w="28575">
            <a:solidFill>
              <a:srgbClr val="FF0000"/>
            </a:solidFill>
            <a:prstDash val="solid"/>
            <a:round/>
            <a:headEnd len="med" w="med" type="none"/>
            <a:tailEnd len="med" w="med" type="triangle"/>
          </a:ln>
        </p:spPr>
      </p:cxnSp>
      <p:cxnSp>
        <p:nvCxnSpPr>
          <p:cNvPr id="1178" name="Google Shape;1178;p72"/>
          <p:cNvCxnSpPr/>
          <p:nvPr/>
        </p:nvCxnSpPr>
        <p:spPr>
          <a:xfrm flipH="1" rot="10800000">
            <a:off x="5146113" y="2610875"/>
            <a:ext cx="906000" cy="211500"/>
          </a:xfrm>
          <a:prstGeom prst="straightConnector1">
            <a:avLst/>
          </a:prstGeom>
          <a:noFill/>
          <a:ln cap="flat" cmpd="sng" w="28575">
            <a:solidFill>
              <a:srgbClr val="FF0000"/>
            </a:solidFill>
            <a:prstDash val="solid"/>
            <a:round/>
            <a:headEnd len="med" w="med" type="none"/>
            <a:tailEnd len="med" w="med" type="triangle"/>
          </a:ln>
        </p:spPr>
      </p:cxnSp>
      <p:sp>
        <p:nvSpPr>
          <p:cNvPr id="1179" name="Google Shape;1179;p72"/>
          <p:cNvSpPr/>
          <p:nvPr/>
        </p:nvSpPr>
        <p:spPr>
          <a:xfrm>
            <a:off x="6287463" y="2011713"/>
            <a:ext cx="1876800" cy="100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1173"/>
                                        </p:tgtEl>
                                        <p:attrNameLst>
                                          <p:attrName>style.visibility</p:attrName>
                                        </p:attrNameLst>
                                      </p:cBhvr>
                                      <p:to>
                                        <p:strVal val="visible"/>
                                      </p:to>
                                    </p:set>
                                    <p:animEffect filter="fade" transition="in">
                                      <p:cBhvr>
                                        <p:cTn dur="1000"/>
                                        <p:tgtEl>
                                          <p:spTgt spid="1173"/>
                                        </p:tgtEl>
                                      </p:cBhvr>
                                    </p:animEffect>
                                  </p:childTnLst>
                                </p:cTn>
                              </p:par>
                              <p:par>
                                <p:cTn fill="hold" nodeType="withEffect" presetClass="entr" presetID="10" presetSubtype="0">
                                  <p:stCondLst>
                                    <p:cond delay="0"/>
                                  </p:stCondLst>
                                  <p:childTnLst>
                                    <p:set>
                                      <p:cBhvr>
                                        <p:cTn dur="1" fill="hold">
                                          <p:stCondLst>
                                            <p:cond delay="0"/>
                                          </p:stCondLst>
                                        </p:cTn>
                                        <p:tgtEl>
                                          <p:spTgt spid="1153"/>
                                        </p:tgtEl>
                                        <p:attrNameLst>
                                          <p:attrName>style.visibility</p:attrName>
                                        </p:attrNameLst>
                                      </p:cBhvr>
                                      <p:to>
                                        <p:strVal val="visible"/>
                                      </p:to>
                                    </p:set>
                                    <p:animEffect filter="fade" transition="in">
                                      <p:cBhvr>
                                        <p:cTn dur="1000"/>
                                        <p:tgtEl>
                                          <p:spTgt spid="1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4"/>
                                        </p:tgtEl>
                                        <p:attrNameLst>
                                          <p:attrName>style.visibility</p:attrName>
                                        </p:attrNameLst>
                                      </p:cBhvr>
                                      <p:to>
                                        <p:strVal val="visible"/>
                                      </p:to>
                                    </p:set>
                                    <p:animEffect filter="fade" transition="in">
                                      <p:cBhvr>
                                        <p:cTn dur="1000"/>
                                        <p:tgtEl>
                                          <p:spTgt spid="1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4"/>
                                        </p:tgtEl>
                                        <p:attrNameLst>
                                          <p:attrName>style.visibility</p:attrName>
                                        </p:attrNameLst>
                                      </p:cBhvr>
                                      <p:to>
                                        <p:strVal val="visible"/>
                                      </p:to>
                                    </p:set>
                                    <p:animEffect filter="fade" transition="in">
                                      <p:cBhvr>
                                        <p:cTn dur="1000"/>
                                        <p:tgtEl>
                                          <p:spTgt spid="1164"/>
                                        </p:tgtEl>
                                      </p:cBhvr>
                                    </p:animEffect>
                                  </p:childTnLst>
                                </p:cTn>
                              </p:par>
                              <p:par>
                                <p:cTn fill="hold" nodeType="withEffect" presetClass="entr" presetID="10" presetSubtype="0">
                                  <p:stCondLst>
                                    <p:cond delay="0"/>
                                  </p:stCondLst>
                                  <p:childTnLst>
                                    <p:set>
                                      <p:cBhvr>
                                        <p:cTn dur="1" fill="hold">
                                          <p:stCondLst>
                                            <p:cond delay="0"/>
                                          </p:stCondLst>
                                        </p:cTn>
                                        <p:tgtEl>
                                          <p:spTgt spid="1158"/>
                                        </p:tgtEl>
                                        <p:attrNameLst>
                                          <p:attrName>style.visibility</p:attrName>
                                        </p:attrNameLst>
                                      </p:cBhvr>
                                      <p:to>
                                        <p:strVal val="visible"/>
                                      </p:to>
                                    </p:set>
                                    <p:animEffect filter="fade" transition="in">
                                      <p:cBhvr>
                                        <p:cTn dur="1000"/>
                                        <p:tgtEl>
                                          <p:spTgt spid="1158"/>
                                        </p:tgtEl>
                                      </p:cBhvr>
                                    </p:animEffect>
                                  </p:childTnLst>
                                </p:cTn>
                              </p:par>
                              <p:par>
                                <p:cTn fill="hold" nodeType="withEffect" presetClass="entr" presetID="10" presetSubtype="0">
                                  <p:stCondLst>
                                    <p:cond delay="0"/>
                                  </p:stCondLst>
                                  <p:childTnLst>
                                    <p:set>
                                      <p:cBhvr>
                                        <p:cTn dur="1" fill="hold">
                                          <p:stCondLst>
                                            <p:cond delay="0"/>
                                          </p:stCondLst>
                                        </p:cTn>
                                        <p:tgtEl>
                                          <p:spTgt spid="1163"/>
                                        </p:tgtEl>
                                        <p:attrNameLst>
                                          <p:attrName>style.visibility</p:attrName>
                                        </p:attrNameLst>
                                      </p:cBhvr>
                                      <p:to>
                                        <p:strVal val="visible"/>
                                      </p:to>
                                    </p:set>
                                    <p:animEffect filter="fade" transition="in">
                                      <p:cBhvr>
                                        <p:cTn dur="1000"/>
                                        <p:tgtEl>
                                          <p:spTgt spid="1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8"/>
                                        </p:tgtEl>
                                        <p:attrNameLst>
                                          <p:attrName>style.visibility</p:attrName>
                                        </p:attrNameLst>
                                      </p:cBhvr>
                                      <p:to>
                                        <p:strVal val="visible"/>
                                      </p:to>
                                    </p:set>
                                    <p:animEffect filter="fade" transition="in">
                                      <p:cBhvr>
                                        <p:cTn dur="1000"/>
                                        <p:tgtEl>
                                          <p:spTgt spid="1168"/>
                                        </p:tgtEl>
                                      </p:cBhvr>
                                    </p:animEffect>
                                  </p:childTnLst>
                                </p:cTn>
                              </p:par>
                              <p:par>
                                <p:cTn fill="hold" nodeType="with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1000"/>
                                        <p:tgtEl>
                                          <p:spTgt spid="1169"/>
                                        </p:tgtEl>
                                      </p:cBhvr>
                                    </p:animEffect>
                                  </p:childTnLst>
                                </p:cTn>
                              </p:par>
                              <p:par>
                                <p:cTn fill="hold" nodeType="withEffect" presetClass="entr" presetID="10" presetSubtype="0">
                                  <p:stCondLst>
                                    <p:cond delay="0"/>
                                  </p:stCondLst>
                                  <p:childTnLst>
                                    <p:set>
                                      <p:cBhvr>
                                        <p:cTn dur="1" fill="hold">
                                          <p:stCondLst>
                                            <p:cond delay="0"/>
                                          </p:stCondLst>
                                        </p:cTn>
                                        <p:tgtEl>
                                          <p:spTgt spid="1170"/>
                                        </p:tgtEl>
                                        <p:attrNameLst>
                                          <p:attrName>style.visibility</p:attrName>
                                        </p:attrNameLst>
                                      </p:cBhvr>
                                      <p:to>
                                        <p:strVal val="visible"/>
                                      </p:to>
                                    </p:set>
                                    <p:animEffect filter="fade" transition="in">
                                      <p:cBhvr>
                                        <p:cTn dur="1000"/>
                                        <p:tgtEl>
                                          <p:spTgt spid="1170"/>
                                        </p:tgtEl>
                                      </p:cBhvr>
                                    </p:animEffect>
                                  </p:childTnLst>
                                </p:cTn>
                              </p:par>
                              <p:par>
                                <p:cTn fill="hold" nodeType="withEffect" presetClass="entr" presetID="10" presetSubtype="0">
                                  <p:stCondLst>
                                    <p:cond delay="0"/>
                                  </p:stCondLst>
                                  <p:childTnLst>
                                    <p:set>
                                      <p:cBhvr>
                                        <p:cTn dur="1" fill="hold">
                                          <p:stCondLst>
                                            <p:cond delay="0"/>
                                          </p:stCondLst>
                                        </p:cTn>
                                        <p:tgtEl>
                                          <p:spTgt spid="1171"/>
                                        </p:tgtEl>
                                        <p:attrNameLst>
                                          <p:attrName>style.visibility</p:attrName>
                                        </p:attrNameLst>
                                      </p:cBhvr>
                                      <p:to>
                                        <p:strVal val="visible"/>
                                      </p:to>
                                    </p:set>
                                    <p:animEffect filter="fade" transition="in">
                                      <p:cBhvr>
                                        <p:cTn dur="1000"/>
                                        <p:tgtEl>
                                          <p:spTgt spid="1171"/>
                                        </p:tgtEl>
                                      </p:cBhvr>
                                    </p:animEffect>
                                  </p:childTnLst>
                                </p:cTn>
                              </p:par>
                              <p:par>
                                <p:cTn fill="hold" nodeType="with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1000"/>
                                        <p:tgtEl>
                                          <p:spTgt spid="1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gtEl>
                                        <p:attrNameLst>
                                          <p:attrName>style.visibility</p:attrName>
                                        </p:attrNameLst>
                                      </p:cBhvr>
                                      <p:to>
                                        <p:strVal val="visible"/>
                                      </p:to>
                                    </p:set>
                                    <p:animEffect filter="fade" transition="in">
                                      <p:cBhvr>
                                        <p:cTn dur="100"/>
                                        <p:tgtEl>
                                          <p:spTgt spid="1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73"/>
          <p:cNvSpPr txBox="1"/>
          <p:nvPr>
            <p:ph type="title"/>
          </p:nvPr>
        </p:nvSpPr>
        <p:spPr>
          <a:xfrm>
            <a:off x="1165200" y="0"/>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System</a:t>
            </a:r>
            <a:endParaRPr/>
          </a:p>
        </p:txBody>
      </p:sp>
      <p:pic>
        <p:nvPicPr>
          <p:cNvPr id="1185" name="Google Shape;1185;p73"/>
          <p:cNvPicPr preferRelativeResize="0"/>
          <p:nvPr/>
        </p:nvPicPr>
        <p:blipFill>
          <a:blip r:embed="rId3">
            <a:alphaModFix/>
          </a:blip>
          <a:stretch>
            <a:fillRect/>
          </a:stretch>
        </p:blipFill>
        <p:spPr>
          <a:xfrm>
            <a:off x="638950" y="725125"/>
            <a:ext cx="8180495" cy="4266001"/>
          </a:xfrm>
          <a:prstGeom prst="rect">
            <a:avLst/>
          </a:prstGeom>
          <a:noFill/>
          <a:ln>
            <a:noFill/>
          </a:ln>
        </p:spPr>
      </p:pic>
      <p:cxnSp>
        <p:nvCxnSpPr>
          <p:cNvPr id="1186" name="Google Shape;1186;p73"/>
          <p:cNvCxnSpPr/>
          <p:nvPr/>
        </p:nvCxnSpPr>
        <p:spPr>
          <a:xfrm>
            <a:off x="4138950" y="990450"/>
            <a:ext cx="765000" cy="895800"/>
          </a:xfrm>
          <a:prstGeom prst="straightConnector1">
            <a:avLst/>
          </a:prstGeom>
          <a:noFill/>
          <a:ln cap="flat" cmpd="sng" w="9525">
            <a:solidFill>
              <a:srgbClr val="FF0000"/>
            </a:solidFill>
            <a:prstDash val="solid"/>
            <a:round/>
            <a:headEnd len="med" w="med" type="none"/>
            <a:tailEnd len="med" w="med" type="triangle"/>
          </a:ln>
        </p:spPr>
      </p:cxnSp>
      <p:sp>
        <p:nvSpPr>
          <p:cNvPr id="1187" name="Google Shape;1187;p73"/>
          <p:cNvSpPr txBox="1"/>
          <p:nvPr/>
        </p:nvSpPr>
        <p:spPr>
          <a:xfrm>
            <a:off x="578550" y="644575"/>
            <a:ext cx="410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latin typeface="Roboto"/>
                <a:ea typeface="Roboto"/>
                <a:cs typeface="Roboto"/>
                <a:sym typeface="Roboto"/>
              </a:rPr>
              <a:t>Since we are not displaying real-time image on screen, a ping-pong buffer is not n</a:t>
            </a:r>
            <a:r>
              <a:rPr lang="en" sz="1200">
                <a:solidFill>
                  <a:srgbClr val="FF0000"/>
                </a:solidFill>
                <a:latin typeface="Roboto"/>
                <a:ea typeface="Roboto"/>
                <a:cs typeface="Roboto"/>
                <a:sym typeface="Roboto"/>
              </a:rPr>
              <a:t>ecessary</a:t>
            </a:r>
            <a:endParaRPr sz="1200">
              <a:solidFill>
                <a:srgbClr val="FF0000"/>
              </a:solidFill>
              <a:latin typeface="Roboto"/>
              <a:ea typeface="Roboto"/>
              <a:cs typeface="Roboto"/>
              <a:sym typeface="Roboto"/>
            </a:endParaRPr>
          </a:p>
        </p:txBody>
      </p:sp>
      <p:cxnSp>
        <p:nvCxnSpPr>
          <p:cNvPr id="1188" name="Google Shape;1188;p73"/>
          <p:cNvCxnSpPr/>
          <p:nvPr/>
        </p:nvCxnSpPr>
        <p:spPr>
          <a:xfrm rot="10800000">
            <a:off x="2558625" y="4714875"/>
            <a:ext cx="362400" cy="211200"/>
          </a:xfrm>
          <a:prstGeom prst="straightConnector1">
            <a:avLst/>
          </a:prstGeom>
          <a:noFill/>
          <a:ln cap="flat" cmpd="sng" w="9525">
            <a:solidFill>
              <a:srgbClr val="FF0000"/>
            </a:solidFill>
            <a:prstDash val="solid"/>
            <a:round/>
            <a:headEnd len="med" w="med" type="none"/>
            <a:tailEnd len="med" w="med" type="triangle"/>
          </a:ln>
        </p:spPr>
      </p:cxnSp>
      <p:sp>
        <p:nvSpPr>
          <p:cNvPr id="1189" name="Google Shape;1189;p73"/>
          <p:cNvSpPr txBox="1"/>
          <p:nvPr/>
        </p:nvSpPr>
        <p:spPr>
          <a:xfrm>
            <a:off x="2921025" y="4774200"/>
            <a:ext cx="410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latin typeface="Roboto"/>
                <a:ea typeface="Roboto"/>
                <a:cs typeface="Roboto"/>
                <a:sym typeface="Roboto"/>
              </a:rPr>
              <a:t>Can only fit one USB port peripheral</a:t>
            </a:r>
            <a:endParaRPr sz="1200">
              <a:solidFill>
                <a:srgbClr val="FF0000"/>
              </a:solidFill>
              <a:latin typeface="Roboto"/>
              <a:ea typeface="Roboto"/>
              <a:cs typeface="Roboto"/>
              <a:sym typeface="Roboto"/>
            </a:endParaRPr>
          </a:p>
        </p:txBody>
      </p:sp>
      <p:cxnSp>
        <p:nvCxnSpPr>
          <p:cNvPr id="1190" name="Google Shape;1190;p73"/>
          <p:cNvCxnSpPr/>
          <p:nvPr/>
        </p:nvCxnSpPr>
        <p:spPr>
          <a:xfrm flipH="1">
            <a:off x="6908250" y="1060900"/>
            <a:ext cx="421500" cy="389700"/>
          </a:xfrm>
          <a:prstGeom prst="straightConnector1">
            <a:avLst/>
          </a:prstGeom>
          <a:noFill/>
          <a:ln cap="flat" cmpd="sng" w="9525">
            <a:solidFill>
              <a:srgbClr val="FF0000"/>
            </a:solidFill>
            <a:prstDash val="solid"/>
            <a:round/>
            <a:headEnd len="med" w="med" type="none"/>
            <a:tailEnd len="med" w="med" type="triangle"/>
          </a:ln>
        </p:spPr>
      </p:cxnSp>
      <p:sp>
        <p:nvSpPr>
          <p:cNvPr id="1191" name="Google Shape;1191;p73"/>
          <p:cNvSpPr txBox="1"/>
          <p:nvPr/>
        </p:nvSpPr>
        <p:spPr>
          <a:xfrm>
            <a:off x="6984725" y="736963"/>
            <a:ext cx="144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latin typeface="Roboto"/>
                <a:ea typeface="Roboto"/>
                <a:cs typeface="Roboto"/>
                <a:sym typeface="Roboto"/>
              </a:rPr>
              <a:t>Not necessary</a:t>
            </a:r>
            <a:endParaRPr sz="1200">
              <a:solidFill>
                <a:srgbClr val="FF0000"/>
              </a:solidFill>
              <a:latin typeface="Roboto"/>
              <a:ea typeface="Roboto"/>
              <a:cs typeface="Roboto"/>
              <a:sym typeface="Roboto"/>
            </a:endParaRPr>
          </a:p>
        </p:txBody>
      </p:sp>
      <p:sp>
        <p:nvSpPr>
          <p:cNvPr id="1192" name="Google Shape;1192;p73"/>
          <p:cNvSpPr txBox="1"/>
          <p:nvPr/>
        </p:nvSpPr>
        <p:spPr>
          <a:xfrm>
            <a:off x="7206175" y="4099275"/>
            <a:ext cx="177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latin typeface="Roboto"/>
                <a:ea typeface="Roboto"/>
                <a:cs typeface="Roboto"/>
                <a:sym typeface="Roboto"/>
              </a:rPr>
              <a:t>Do not have time to implement TCP </a:t>
            </a:r>
            <a:endParaRPr sz="1200">
              <a:solidFill>
                <a:srgbClr val="FF0000"/>
              </a:solidFill>
              <a:latin typeface="Roboto"/>
              <a:ea typeface="Roboto"/>
              <a:cs typeface="Roboto"/>
              <a:sym typeface="Roboto"/>
            </a:endParaRPr>
          </a:p>
        </p:txBody>
      </p:sp>
      <p:cxnSp>
        <p:nvCxnSpPr>
          <p:cNvPr id="1193" name="Google Shape;1193;p73"/>
          <p:cNvCxnSpPr>
            <a:stCxn id="1192" idx="1"/>
          </p:cNvCxnSpPr>
          <p:nvPr/>
        </p:nvCxnSpPr>
        <p:spPr>
          <a:xfrm rot="10800000">
            <a:off x="5197375" y="4068525"/>
            <a:ext cx="2008800" cy="307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7"/>
                                        </p:tgtEl>
                                        <p:attrNameLst>
                                          <p:attrName>style.visibility</p:attrName>
                                        </p:attrNameLst>
                                      </p:cBhvr>
                                      <p:to>
                                        <p:strVal val="visible"/>
                                      </p:to>
                                    </p:set>
                                    <p:animEffect filter="fade" transition="in">
                                      <p:cBhvr>
                                        <p:cTn dur="1000"/>
                                        <p:tgtEl>
                                          <p:spTgt spid="1187"/>
                                        </p:tgtEl>
                                      </p:cBhvr>
                                    </p:animEffect>
                                  </p:childTnLst>
                                </p:cTn>
                              </p:par>
                              <p:par>
                                <p:cTn fill="hold" nodeType="withEffect" presetClass="entr" presetID="10" presetSubtype="0">
                                  <p:stCondLst>
                                    <p:cond delay="0"/>
                                  </p:stCondLst>
                                  <p:childTnLst>
                                    <p:set>
                                      <p:cBhvr>
                                        <p:cTn dur="1" fill="hold">
                                          <p:stCondLst>
                                            <p:cond delay="0"/>
                                          </p:stCondLst>
                                        </p:cTn>
                                        <p:tgtEl>
                                          <p:spTgt spid="1186"/>
                                        </p:tgtEl>
                                        <p:attrNameLst>
                                          <p:attrName>style.visibility</p:attrName>
                                        </p:attrNameLst>
                                      </p:cBhvr>
                                      <p:to>
                                        <p:strVal val="visible"/>
                                      </p:to>
                                    </p:set>
                                    <p:animEffect filter="fade" transition="in">
                                      <p:cBhvr>
                                        <p:cTn dur="1000"/>
                                        <p:tgtEl>
                                          <p:spTgt spid="1186"/>
                                        </p:tgtEl>
                                      </p:cBhvr>
                                    </p:animEffect>
                                  </p:childTnLst>
                                </p:cTn>
                              </p:par>
                              <p:par>
                                <p:cTn fill="hold" nodeType="withEffect" presetClass="entr" presetID="10" presetSubtype="0">
                                  <p:stCondLst>
                                    <p:cond delay="0"/>
                                  </p:stCondLst>
                                  <p:childTnLst>
                                    <p:set>
                                      <p:cBhvr>
                                        <p:cTn dur="1" fill="hold">
                                          <p:stCondLst>
                                            <p:cond delay="0"/>
                                          </p:stCondLst>
                                        </p:cTn>
                                        <p:tgtEl>
                                          <p:spTgt spid="1190"/>
                                        </p:tgtEl>
                                        <p:attrNameLst>
                                          <p:attrName>style.visibility</p:attrName>
                                        </p:attrNameLst>
                                      </p:cBhvr>
                                      <p:to>
                                        <p:strVal val="visible"/>
                                      </p:to>
                                    </p:set>
                                    <p:animEffect filter="fade" transition="in">
                                      <p:cBhvr>
                                        <p:cTn dur="1000"/>
                                        <p:tgtEl>
                                          <p:spTgt spid="1190"/>
                                        </p:tgtEl>
                                      </p:cBhvr>
                                    </p:animEffect>
                                  </p:childTnLst>
                                </p:cTn>
                              </p:par>
                              <p:par>
                                <p:cTn fill="hold" nodeType="withEffect" presetClass="entr" presetID="10" presetSubtype="0">
                                  <p:stCondLst>
                                    <p:cond delay="0"/>
                                  </p:stCondLst>
                                  <p:childTnLst>
                                    <p:set>
                                      <p:cBhvr>
                                        <p:cTn dur="1" fill="hold">
                                          <p:stCondLst>
                                            <p:cond delay="0"/>
                                          </p:stCondLst>
                                        </p:cTn>
                                        <p:tgtEl>
                                          <p:spTgt spid="1191"/>
                                        </p:tgtEl>
                                        <p:attrNameLst>
                                          <p:attrName>style.visibility</p:attrName>
                                        </p:attrNameLst>
                                      </p:cBhvr>
                                      <p:to>
                                        <p:strVal val="visible"/>
                                      </p:to>
                                    </p:set>
                                    <p:animEffect filter="fade" transition="in">
                                      <p:cBhvr>
                                        <p:cTn dur="1000"/>
                                        <p:tgtEl>
                                          <p:spTgt spid="1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9"/>
                                        </p:tgtEl>
                                        <p:attrNameLst>
                                          <p:attrName>style.visibility</p:attrName>
                                        </p:attrNameLst>
                                      </p:cBhvr>
                                      <p:to>
                                        <p:strVal val="visible"/>
                                      </p:to>
                                    </p:set>
                                    <p:animEffect filter="fade" transition="in">
                                      <p:cBhvr>
                                        <p:cTn dur="1000"/>
                                        <p:tgtEl>
                                          <p:spTgt spid="1189"/>
                                        </p:tgtEl>
                                      </p:cBhvr>
                                    </p:animEffect>
                                  </p:childTnLst>
                                </p:cTn>
                              </p:par>
                              <p:par>
                                <p:cTn fill="hold" nodeType="withEffect" presetClass="entr" presetID="10" presetSubtype="0">
                                  <p:stCondLst>
                                    <p:cond delay="0"/>
                                  </p:stCondLst>
                                  <p:childTnLst>
                                    <p:set>
                                      <p:cBhvr>
                                        <p:cTn dur="1" fill="hold">
                                          <p:stCondLst>
                                            <p:cond delay="0"/>
                                          </p:stCondLst>
                                        </p:cTn>
                                        <p:tgtEl>
                                          <p:spTgt spid="1188"/>
                                        </p:tgtEl>
                                        <p:attrNameLst>
                                          <p:attrName>style.visibility</p:attrName>
                                        </p:attrNameLst>
                                      </p:cBhvr>
                                      <p:to>
                                        <p:strVal val="visible"/>
                                      </p:to>
                                    </p:set>
                                    <p:animEffect filter="fade" transition="in">
                                      <p:cBhvr>
                                        <p:cTn dur="1000"/>
                                        <p:tgtEl>
                                          <p:spTgt spid="1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2"/>
                                        </p:tgtEl>
                                        <p:attrNameLst>
                                          <p:attrName>style.visibility</p:attrName>
                                        </p:attrNameLst>
                                      </p:cBhvr>
                                      <p:to>
                                        <p:strVal val="visible"/>
                                      </p:to>
                                    </p:set>
                                    <p:animEffect filter="fade" transition="in">
                                      <p:cBhvr>
                                        <p:cTn dur="1000"/>
                                        <p:tgtEl>
                                          <p:spTgt spid="1192"/>
                                        </p:tgtEl>
                                      </p:cBhvr>
                                    </p:animEffect>
                                  </p:childTnLst>
                                </p:cTn>
                              </p:par>
                              <p:par>
                                <p:cTn fill="hold" nodeType="withEffect" presetClass="entr" presetID="10" presetSubtype="0">
                                  <p:stCondLst>
                                    <p:cond delay="0"/>
                                  </p:stCondLst>
                                  <p:childTnLst>
                                    <p:set>
                                      <p:cBhvr>
                                        <p:cTn dur="1" fill="hold">
                                          <p:stCondLst>
                                            <p:cond delay="0"/>
                                          </p:stCondLst>
                                        </p:cTn>
                                        <p:tgtEl>
                                          <p:spTgt spid="1193"/>
                                        </p:tgtEl>
                                        <p:attrNameLst>
                                          <p:attrName>style.visibility</p:attrName>
                                        </p:attrNameLst>
                                      </p:cBhvr>
                                      <p:to>
                                        <p:strVal val="visible"/>
                                      </p:to>
                                    </p:set>
                                    <p:animEffect filter="fade" transition="in">
                                      <p:cBhvr>
                                        <p:cTn dur="1000"/>
                                        <p:tgtEl>
                                          <p:spTgt spid="1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74"/>
          <p:cNvSpPr txBox="1"/>
          <p:nvPr>
            <p:ph type="title"/>
          </p:nvPr>
        </p:nvSpPr>
        <p:spPr>
          <a:xfrm>
            <a:off x="1165200" y="0"/>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System</a:t>
            </a:r>
            <a:endParaRPr/>
          </a:p>
        </p:txBody>
      </p:sp>
      <p:pic>
        <p:nvPicPr>
          <p:cNvPr id="1199" name="Google Shape;1199;p74"/>
          <p:cNvPicPr preferRelativeResize="0"/>
          <p:nvPr/>
        </p:nvPicPr>
        <p:blipFill>
          <a:blip r:embed="rId3">
            <a:alphaModFix/>
          </a:blip>
          <a:stretch>
            <a:fillRect/>
          </a:stretch>
        </p:blipFill>
        <p:spPr>
          <a:xfrm>
            <a:off x="638950" y="725113"/>
            <a:ext cx="8180500" cy="4202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75"/>
          <p:cNvSpPr txBox="1"/>
          <p:nvPr>
            <p:ph type="title"/>
          </p:nvPr>
        </p:nvSpPr>
        <p:spPr>
          <a:xfrm>
            <a:off x="1165200" y="0"/>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System</a:t>
            </a:r>
            <a:endParaRPr/>
          </a:p>
        </p:txBody>
      </p:sp>
      <p:grpSp>
        <p:nvGrpSpPr>
          <p:cNvPr id="1205" name="Google Shape;1205;p75"/>
          <p:cNvGrpSpPr/>
          <p:nvPr/>
        </p:nvGrpSpPr>
        <p:grpSpPr>
          <a:xfrm>
            <a:off x="1045734" y="695527"/>
            <a:ext cx="7052531" cy="4214035"/>
            <a:chOff x="1180525" y="848950"/>
            <a:chExt cx="6798275" cy="4101251"/>
          </a:xfrm>
        </p:grpSpPr>
        <p:pic>
          <p:nvPicPr>
            <p:cNvPr id="1206" name="Google Shape;1206;p75"/>
            <p:cNvPicPr preferRelativeResize="0"/>
            <p:nvPr/>
          </p:nvPicPr>
          <p:blipFill rotWithShape="1">
            <a:blip r:embed="rId3">
              <a:alphaModFix/>
            </a:blip>
            <a:srcRect b="0" l="0" r="92005" t="3864"/>
            <a:stretch/>
          </p:blipFill>
          <p:spPr>
            <a:xfrm>
              <a:off x="1180525" y="848950"/>
              <a:ext cx="688326" cy="4101251"/>
            </a:xfrm>
            <a:prstGeom prst="rect">
              <a:avLst/>
            </a:prstGeom>
            <a:noFill/>
            <a:ln>
              <a:noFill/>
            </a:ln>
          </p:spPr>
        </p:pic>
        <p:pic>
          <p:nvPicPr>
            <p:cNvPr id="1207" name="Google Shape;1207;p75"/>
            <p:cNvPicPr preferRelativeResize="0"/>
            <p:nvPr/>
          </p:nvPicPr>
          <p:blipFill rotWithShape="1">
            <a:blip r:embed="rId3">
              <a:alphaModFix/>
            </a:blip>
            <a:srcRect b="0" l="29032" r="0" t="3864"/>
            <a:stretch/>
          </p:blipFill>
          <p:spPr>
            <a:xfrm>
              <a:off x="1868875" y="848950"/>
              <a:ext cx="6109925" cy="4101251"/>
            </a:xfrm>
            <a:prstGeom prst="rect">
              <a:avLst/>
            </a:prstGeom>
            <a:noFill/>
            <a:ln>
              <a:noFill/>
            </a:ln>
          </p:spPr>
        </p:pic>
      </p:grpSp>
      <p:sp>
        <p:nvSpPr>
          <p:cNvPr id="1208" name="Google Shape;1208;p75"/>
          <p:cNvSpPr/>
          <p:nvPr/>
        </p:nvSpPr>
        <p:spPr>
          <a:xfrm>
            <a:off x="6224425" y="2750275"/>
            <a:ext cx="1464000" cy="1041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5"/>
          <p:cNvSpPr/>
          <p:nvPr/>
        </p:nvSpPr>
        <p:spPr>
          <a:xfrm>
            <a:off x="6295325" y="3868575"/>
            <a:ext cx="1253400" cy="8493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5"/>
          <p:cNvSpPr/>
          <p:nvPr/>
        </p:nvSpPr>
        <p:spPr>
          <a:xfrm>
            <a:off x="6388025" y="809675"/>
            <a:ext cx="1014900" cy="13863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5"/>
          <p:cNvSpPr/>
          <p:nvPr/>
        </p:nvSpPr>
        <p:spPr>
          <a:xfrm>
            <a:off x="1959375" y="2253050"/>
            <a:ext cx="3087900" cy="2464800"/>
          </a:xfrm>
          <a:prstGeom prst="roundRect">
            <a:avLst>
              <a:gd fmla="val 16667" name="adj"/>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pic>
        <p:nvPicPr>
          <p:cNvPr id="1216" name="Google Shape;1216;p76"/>
          <p:cNvPicPr preferRelativeResize="0"/>
          <p:nvPr/>
        </p:nvPicPr>
        <p:blipFill>
          <a:blip r:embed="rId3">
            <a:alphaModFix/>
          </a:blip>
          <a:stretch>
            <a:fillRect/>
          </a:stretch>
        </p:blipFill>
        <p:spPr>
          <a:xfrm>
            <a:off x="623900" y="938575"/>
            <a:ext cx="7896200" cy="3484226"/>
          </a:xfrm>
          <a:prstGeom prst="rect">
            <a:avLst/>
          </a:prstGeom>
          <a:noFill/>
          <a:ln>
            <a:noFill/>
          </a:ln>
        </p:spPr>
      </p:pic>
      <p:sp>
        <p:nvSpPr>
          <p:cNvPr id="1217" name="Google Shape;1217;p76"/>
          <p:cNvSpPr txBox="1"/>
          <p:nvPr>
            <p:ph type="title"/>
          </p:nvPr>
        </p:nvSpPr>
        <p:spPr>
          <a:xfrm>
            <a:off x="1165200" y="0"/>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VGA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pic>
        <p:nvPicPr>
          <p:cNvPr id="1222" name="Google Shape;1222;p77"/>
          <p:cNvPicPr preferRelativeResize="0"/>
          <p:nvPr/>
        </p:nvPicPr>
        <p:blipFill>
          <a:blip r:embed="rId3">
            <a:alphaModFix/>
          </a:blip>
          <a:stretch>
            <a:fillRect/>
          </a:stretch>
        </p:blipFill>
        <p:spPr>
          <a:xfrm>
            <a:off x="1041338" y="691900"/>
            <a:ext cx="7061326" cy="4274475"/>
          </a:xfrm>
          <a:prstGeom prst="rect">
            <a:avLst/>
          </a:prstGeom>
          <a:noFill/>
          <a:ln>
            <a:noFill/>
          </a:ln>
        </p:spPr>
      </p:pic>
      <p:sp>
        <p:nvSpPr>
          <p:cNvPr id="1223" name="Google Shape;1223;p77"/>
          <p:cNvSpPr txBox="1"/>
          <p:nvPr>
            <p:ph type="title"/>
          </p:nvPr>
        </p:nvSpPr>
        <p:spPr>
          <a:xfrm>
            <a:off x="1165200" y="0"/>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Camera</a:t>
            </a:r>
            <a:endParaRPr/>
          </a:p>
        </p:txBody>
      </p:sp>
      <p:sp>
        <p:nvSpPr>
          <p:cNvPr id="1224" name="Google Shape;1224;p77"/>
          <p:cNvSpPr/>
          <p:nvPr/>
        </p:nvSpPr>
        <p:spPr>
          <a:xfrm>
            <a:off x="2050950" y="829400"/>
            <a:ext cx="5278800" cy="1983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7"/>
          <p:cNvSpPr/>
          <p:nvPr/>
        </p:nvSpPr>
        <p:spPr>
          <a:xfrm>
            <a:off x="5910475" y="2862650"/>
            <a:ext cx="1258200" cy="20232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6" name="Google Shape;1226;p77"/>
          <p:cNvCxnSpPr/>
          <p:nvPr/>
        </p:nvCxnSpPr>
        <p:spPr>
          <a:xfrm rot="10800000">
            <a:off x="1022825" y="3036550"/>
            <a:ext cx="644100" cy="0"/>
          </a:xfrm>
          <a:prstGeom prst="straightConnector1">
            <a:avLst/>
          </a:prstGeom>
          <a:noFill/>
          <a:ln cap="flat" cmpd="sng" w="28575">
            <a:solidFill>
              <a:srgbClr val="FF0000"/>
            </a:solidFill>
            <a:prstDash val="solid"/>
            <a:round/>
            <a:headEnd len="med" w="med" type="none"/>
            <a:tailEnd len="med" w="med" type="none"/>
          </a:ln>
        </p:spPr>
      </p:cxnSp>
      <p:cxnSp>
        <p:nvCxnSpPr>
          <p:cNvPr id="1227" name="Google Shape;1227;p77"/>
          <p:cNvCxnSpPr/>
          <p:nvPr/>
        </p:nvCxnSpPr>
        <p:spPr>
          <a:xfrm>
            <a:off x="685825" y="1867125"/>
            <a:ext cx="545100" cy="1100100"/>
          </a:xfrm>
          <a:prstGeom prst="straightConnector1">
            <a:avLst/>
          </a:prstGeom>
          <a:noFill/>
          <a:ln cap="flat" cmpd="sng" w="38100">
            <a:solidFill>
              <a:srgbClr val="FF0000"/>
            </a:solidFill>
            <a:prstDash val="solid"/>
            <a:round/>
            <a:headEnd len="med" w="med" type="none"/>
            <a:tailEnd len="med" w="med" type="triangle"/>
          </a:ln>
        </p:spPr>
      </p:cxnSp>
      <p:sp>
        <p:nvSpPr>
          <p:cNvPr id="1228" name="Google Shape;1228;p77"/>
          <p:cNvSpPr txBox="1"/>
          <p:nvPr/>
        </p:nvSpPr>
        <p:spPr>
          <a:xfrm>
            <a:off x="398400" y="1460800"/>
            <a:ext cx="766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0000"/>
                </a:solidFill>
                <a:latin typeface="Roboto"/>
                <a:ea typeface="Roboto"/>
                <a:cs typeface="Roboto"/>
                <a:sym typeface="Roboto"/>
              </a:rPr>
              <a:t>Pclk</a:t>
            </a:r>
            <a:endParaRPr sz="1900">
              <a:solidFill>
                <a:srgbClr val="FF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5"/>
                                        </p:tgtEl>
                                        <p:attrNameLst>
                                          <p:attrName>style.visibility</p:attrName>
                                        </p:attrNameLst>
                                      </p:cBhvr>
                                      <p:to>
                                        <p:strVal val="visible"/>
                                      </p:to>
                                    </p:set>
                                    <p:animEffect filter="fade" transition="in">
                                      <p:cBhvr>
                                        <p:cTn dur="1500"/>
                                        <p:tgtEl>
                                          <p:spTgt spid="1225"/>
                                        </p:tgtEl>
                                      </p:cBhvr>
                                    </p:animEffect>
                                  </p:childTnLst>
                                </p:cTn>
                              </p:par>
                              <p:par>
                                <p:cTn fill="hold" nodeType="withEffect" presetClass="entr" presetID="10" presetSubtype="0">
                                  <p:stCondLst>
                                    <p:cond delay="0"/>
                                  </p:stCondLst>
                                  <p:childTnLst>
                                    <p:set>
                                      <p:cBhvr>
                                        <p:cTn dur="1" fill="hold">
                                          <p:stCondLst>
                                            <p:cond delay="0"/>
                                          </p:stCondLst>
                                        </p:cTn>
                                        <p:tgtEl>
                                          <p:spTgt spid="1224"/>
                                        </p:tgtEl>
                                        <p:attrNameLst>
                                          <p:attrName>style.visibility</p:attrName>
                                        </p:attrNameLst>
                                      </p:cBhvr>
                                      <p:to>
                                        <p:strVal val="visible"/>
                                      </p:to>
                                    </p:set>
                                    <p:animEffect filter="fade" transition="in">
                                      <p:cBhvr>
                                        <p:cTn dur="1000"/>
                                        <p:tgtEl>
                                          <p:spTgt spid="1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pic>
        <p:nvPicPr>
          <p:cNvPr id="1233" name="Google Shape;1233;p78"/>
          <p:cNvPicPr preferRelativeResize="0"/>
          <p:nvPr/>
        </p:nvPicPr>
        <p:blipFill>
          <a:blip r:embed="rId3">
            <a:alphaModFix/>
          </a:blip>
          <a:stretch>
            <a:fillRect/>
          </a:stretch>
        </p:blipFill>
        <p:spPr>
          <a:xfrm>
            <a:off x="735843" y="1203356"/>
            <a:ext cx="7672324" cy="3229500"/>
          </a:xfrm>
          <a:prstGeom prst="rect">
            <a:avLst/>
          </a:prstGeom>
          <a:noFill/>
          <a:ln>
            <a:noFill/>
          </a:ln>
        </p:spPr>
      </p:pic>
      <p:sp>
        <p:nvSpPr>
          <p:cNvPr id="1234" name="Google Shape;1234;p78"/>
          <p:cNvSpPr/>
          <p:nvPr/>
        </p:nvSpPr>
        <p:spPr>
          <a:xfrm>
            <a:off x="5443050" y="1917500"/>
            <a:ext cx="1967100" cy="1126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8"/>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Audio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1000"/>
                                        <p:tgtEl>
                                          <p:spTgt spid="1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79"/>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Capacitive Button &amp; Keyboard</a:t>
            </a:r>
            <a:endParaRPr/>
          </a:p>
        </p:txBody>
      </p:sp>
      <p:pic>
        <p:nvPicPr>
          <p:cNvPr id="1241" name="Google Shape;1241;p79"/>
          <p:cNvPicPr preferRelativeResize="0"/>
          <p:nvPr/>
        </p:nvPicPr>
        <p:blipFill>
          <a:blip r:embed="rId3">
            <a:alphaModFix/>
          </a:blip>
          <a:stretch>
            <a:fillRect/>
          </a:stretch>
        </p:blipFill>
        <p:spPr>
          <a:xfrm>
            <a:off x="5020850" y="1479650"/>
            <a:ext cx="3559647" cy="2691525"/>
          </a:xfrm>
          <a:prstGeom prst="rect">
            <a:avLst/>
          </a:prstGeom>
          <a:noFill/>
          <a:ln>
            <a:noFill/>
          </a:ln>
        </p:spPr>
      </p:pic>
      <p:sp>
        <p:nvSpPr>
          <p:cNvPr id="1242" name="Google Shape;1242;p79"/>
          <p:cNvSpPr/>
          <p:nvPr/>
        </p:nvSpPr>
        <p:spPr>
          <a:xfrm>
            <a:off x="6419425" y="2853575"/>
            <a:ext cx="1559400" cy="1247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3" name="Google Shape;1243;p79"/>
          <p:cNvPicPr preferRelativeResize="0"/>
          <p:nvPr/>
        </p:nvPicPr>
        <p:blipFill>
          <a:blip r:embed="rId4">
            <a:alphaModFix/>
          </a:blip>
          <a:stretch>
            <a:fillRect/>
          </a:stretch>
        </p:blipFill>
        <p:spPr>
          <a:xfrm>
            <a:off x="382475" y="1479650"/>
            <a:ext cx="4357001" cy="2691525"/>
          </a:xfrm>
          <a:prstGeom prst="rect">
            <a:avLst/>
          </a:prstGeom>
          <a:noFill/>
          <a:ln>
            <a:noFill/>
          </a:ln>
        </p:spPr>
      </p:pic>
      <p:sp>
        <p:nvSpPr>
          <p:cNvPr id="1244" name="Google Shape;1244;p79"/>
          <p:cNvSpPr/>
          <p:nvPr/>
        </p:nvSpPr>
        <p:spPr>
          <a:xfrm>
            <a:off x="1871200" y="3056300"/>
            <a:ext cx="2499300" cy="1044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1000"/>
                                        <p:tgtEl>
                                          <p:spTgt spid="1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1000"/>
                                        <p:tgtEl>
                                          <p:spTgt spid="1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