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5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 varScale="1">
        <p:scale>
          <a:sx n="98" d="100"/>
          <a:sy n="98" d="100"/>
        </p:scale>
        <p:origin x="-10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7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Contoso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Currencies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Leina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Burton&gt;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&lt;leinaburton</a:t>
            </a:r>
            <a:r>
              <a:rPr lang="en-US" dirty="0" smtClean="0"/>
              <a:t>@gmail.com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5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me!!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 have interests in video and tabletop games, social media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/>
              <a:t>AUT Digital Design, game design project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/>
              <a:t>Opportunities and meeting new people!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crunches ):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skillsets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bring in interactivity to other media (art, comics, etc)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2900" y="62611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section is NOT assessed. We just want to get to know</a:t>
            </a:r>
            <a:r>
              <a:rPr lang="en-US" baseline="0" dirty="0">
                <a:solidFill>
                  <a:schemeClr val="bg1"/>
                </a:solidFill>
              </a:rPr>
              <a:t> you </a:t>
            </a:r>
            <a:r>
              <a:rPr lang="en-US" baseline="0" dirty="0">
                <a:solidFill>
                  <a:schemeClr val="bg1"/>
                </a:solidFill>
                <a:sym typeface="Wingdings" panose="05000000000000000000" pitchFamily="2" charset="2"/>
              </a:rPr>
              <a:t>.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9852498" cy="3602409"/>
          </a:xfrm>
        </p:spPr>
        <p:txBody>
          <a:bodyPr/>
          <a:lstStyle/>
          <a:p>
            <a:r>
              <a:rPr lang="en-US" dirty="0" smtClean="0"/>
              <a:t>Quick and to the point</a:t>
            </a:r>
          </a:p>
          <a:p>
            <a:r>
              <a:rPr lang="en-US" dirty="0" smtClean="0"/>
              <a:t>Simple commands</a:t>
            </a:r>
          </a:p>
          <a:p>
            <a:r>
              <a:rPr lang="en-US" dirty="0" smtClean="0"/>
              <a:t>You can ask for ‘help’ at any time</a:t>
            </a:r>
          </a:p>
          <a:p>
            <a:r>
              <a:rPr lang="en-US" smtClean="0"/>
              <a:t>Markdown formatting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-"/>
            </a:pP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EasyTables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via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MobileApp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Tx/>
              <a:buChar char="-"/>
            </a:pPr>
            <a:r>
              <a:rPr lang="en-US" dirty="0" smtClean="0"/>
              <a:t>Displays logs of previous exchanges made by the user</a:t>
            </a:r>
          </a:p>
          <a:p>
            <a:pPr marL="457200" lvl="1" indent="0">
              <a:buFontTx/>
              <a:buChar char="-"/>
            </a:pPr>
            <a:r>
              <a:rPr lang="en-US" dirty="0" smtClean="0"/>
              <a:t>[Date of exchange, base currency, amount of base currency converted, what currency it was converted to, end result of currency conversion]</a:t>
            </a:r>
          </a:p>
          <a:p>
            <a:pPr marL="0" indent="0">
              <a:buFontTx/>
              <a:buChar char="-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Fixer.io global currency exchange</a:t>
            </a:r>
          </a:p>
          <a:p>
            <a:pPr marL="0" indent="0">
              <a:buFont typeface="Wingdings"/>
              <a:buChar char="Ø"/>
            </a:pPr>
            <a:r>
              <a:rPr lang="en-US" dirty="0" smtClean="0"/>
              <a:t>Easily accessible, covers a wide range of currencies</a:t>
            </a:r>
          </a:p>
          <a:p>
            <a:pPr marL="0" indent="0">
              <a:buFont typeface="Wingdings"/>
              <a:buChar char="Ø"/>
            </a:pPr>
            <a:r>
              <a:rPr lang="en-US" dirty="0" smtClean="0"/>
              <a:t>Select few common currencies used for prototype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68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Setup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6671553" cy="41763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Continuous deployment from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/>
            <a:r>
              <a:rPr lang="en-US" dirty="0" smtClean="0"/>
              <a:t>The </a:t>
            </a:r>
            <a:r>
              <a:rPr lang="en-US" dirty="0" err="1" smtClean="0"/>
              <a:t>WebApp</a:t>
            </a:r>
            <a:r>
              <a:rPr lang="en-US" dirty="0" smtClean="0"/>
              <a:t> is deployed using a </a:t>
            </a:r>
            <a:r>
              <a:rPr lang="en-US" dirty="0" err="1" smtClean="0"/>
              <a:t>GitHub</a:t>
            </a:r>
            <a:r>
              <a:rPr lang="en-US" dirty="0" smtClean="0"/>
              <a:t> Source.</a:t>
            </a:r>
          </a:p>
          <a:p>
            <a:pPr marL="0" indent="0"/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extensions for VS2015, changes are pushed to the </a:t>
            </a:r>
            <a:r>
              <a:rPr lang="en-US" dirty="0" err="1" smtClean="0"/>
              <a:t>GitHubt</a:t>
            </a:r>
            <a:r>
              <a:rPr lang="en-US" dirty="0" smtClean="0"/>
              <a:t> repo which is then deployed in real-time to Azure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218" name="Picture 2" descr="https://i.gyazo.com/07c1fcea1bbc2eda7966075115c1b5d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702" y="411973"/>
            <a:ext cx="3314700" cy="3038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55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272064" y="1759226"/>
            <a:ext cx="6680858" cy="3985592"/>
          </a:xfrm>
        </p:spPr>
        <p:txBody>
          <a:bodyPr/>
          <a:lstStyle/>
          <a:p>
            <a:pPr marL="0" indent="0">
              <a:buFont typeface="Wingdings"/>
              <a:buChar char="Ø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Custom bank branding present in Card images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chatbot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icon</a:t>
            </a:r>
          </a:p>
          <a:p>
            <a:pPr marL="0" indent="0">
              <a:buFont typeface="Wingdings"/>
              <a:buChar char="Ø"/>
            </a:pPr>
            <a:r>
              <a:rPr lang="en-US" dirty="0" smtClean="0"/>
              <a:t>For people who don’t want to open search engines or download apps for something as simple as currency exchange.  </a:t>
            </a:r>
          </a:p>
          <a:p>
            <a:pPr marL="0" indent="0">
              <a:buFont typeface="Wingdings"/>
              <a:buChar char="Ø"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Wingdings"/>
              <a:buChar char="Ø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1" name="Picture 1" descr="C:\Users\Leina\Pictures\contos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421"/>
            <a:ext cx="4274922" cy="4274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7066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/>
              <a:buChar char="Ø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Potential integration with APIs such as stock exchange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geolocation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Wingdings"/>
              <a:buChar char="Ø"/>
            </a:pPr>
            <a:r>
              <a:rPr lang="en-US" dirty="0" smtClean="0"/>
              <a:t>Would like to learn more specifically about </a:t>
            </a:r>
            <a:r>
              <a:rPr lang="en-US" dirty="0" err="1" smtClean="0"/>
              <a:t>Xamarin</a:t>
            </a:r>
            <a:r>
              <a:rPr lang="en-US" dirty="0" smtClean="0"/>
              <a:t> integration and LUIS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7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313</Words>
  <Application>Microsoft Office PowerPoint</Application>
  <PresentationFormat>Custom</PresentationFormat>
  <Paragraphs>49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Contoso Currencies</vt:lpstr>
      <vt:lpstr>It’s me!!</vt:lpstr>
      <vt:lpstr>User Experience</vt:lpstr>
      <vt:lpstr>Databases</vt:lpstr>
      <vt:lpstr>API</vt:lpstr>
      <vt:lpstr>Azure Setup</vt:lpstr>
      <vt:lpstr>Advanced Considerations</vt:lpstr>
      <vt:lpstr>Final 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Leina</cp:lastModifiedBy>
  <cp:revision>46</cp:revision>
  <dcterms:created xsi:type="dcterms:W3CDTF">2016-10-16T03:02:52Z</dcterms:created>
  <dcterms:modified xsi:type="dcterms:W3CDTF">2016-11-24T23:21:31Z</dcterms:modified>
</cp:coreProperties>
</file>