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B9A9CB-3C8A-4DA6-8D4E-05889CA76803}">
          <p14:sldIdLst>
            <p14:sldId id="256"/>
            <p14:sldId id="257"/>
            <p14:sldId id="258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5EA7F-28C2-4066-B5B7-D76AE48877D0}" v="22" dt="2024-04-26T11:23:19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42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ino, Leinard" userId="666fffb2-5376-4a43-8bba-c82b1fe142d2" providerId="ADAL" clId="{16A5EA7F-28C2-4066-B5B7-D76AE48877D0}"/>
    <pc:docChg chg="undo custSel addSld modSld addSection delSection">
      <pc:chgData name="Alejandrino, Leinard" userId="666fffb2-5376-4a43-8bba-c82b1fe142d2" providerId="ADAL" clId="{16A5EA7F-28C2-4066-B5B7-D76AE48877D0}" dt="2024-04-26T11:29:50.668" v="2712" actId="33524"/>
      <pc:docMkLst>
        <pc:docMk/>
      </pc:docMkLst>
      <pc:sldChg chg="modSp new mod">
        <pc:chgData name="Alejandrino, Leinard" userId="666fffb2-5376-4a43-8bba-c82b1fe142d2" providerId="ADAL" clId="{16A5EA7F-28C2-4066-B5B7-D76AE48877D0}" dt="2024-04-26T08:56:50.412" v="25" actId="20577"/>
        <pc:sldMkLst>
          <pc:docMk/>
          <pc:sldMk cId="1712963340" sldId="256"/>
        </pc:sldMkLst>
        <pc:spChg chg="mod">
          <ac:chgData name="Alejandrino, Leinard" userId="666fffb2-5376-4a43-8bba-c82b1fe142d2" providerId="ADAL" clId="{16A5EA7F-28C2-4066-B5B7-D76AE48877D0}" dt="2024-04-26T08:56:50.412" v="25" actId="20577"/>
          <ac:spMkLst>
            <pc:docMk/>
            <pc:sldMk cId="1712963340" sldId="256"/>
            <ac:spMk id="2" creationId="{AA156CA7-A87B-4745-B7BB-966902B9A6CA}"/>
          </ac:spMkLst>
        </pc:spChg>
      </pc:sldChg>
      <pc:sldChg chg="modSp new mod">
        <pc:chgData name="Alejandrino, Leinard" userId="666fffb2-5376-4a43-8bba-c82b1fe142d2" providerId="ADAL" clId="{16A5EA7F-28C2-4066-B5B7-D76AE48877D0}" dt="2024-04-26T09:01:20.233" v="352" actId="20577"/>
        <pc:sldMkLst>
          <pc:docMk/>
          <pc:sldMk cId="1554388490" sldId="257"/>
        </pc:sldMkLst>
        <pc:spChg chg="mod">
          <ac:chgData name="Alejandrino, Leinard" userId="666fffb2-5376-4a43-8bba-c82b1fe142d2" providerId="ADAL" clId="{16A5EA7F-28C2-4066-B5B7-D76AE48877D0}" dt="2024-04-26T08:57:51.004" v="53" actId="20577"/>
          <ac:spMkLst>
            <pc:docMk/>
            <pc:sldMk cId="1554388490" sldId="257"/>
            <ac:spMk id="2" creationId="{53D2B930-2B7A-3424-912C-963227AF93B5}"/>
          </ac:spMkLst>
        </pc:spChg>
        <pc:spChg chg="mod">
          <ac:chgData name="Alejandrino, Leinard" userId="666fffb2-5376-4a43-8bba-c82b1fe142d2" providerId="ADAL" clId="{16A5EA7F-28C2-4066-B5B7-D76AE48877D0}" dt="2024-04-26T09:01:20.233" v="352" actId="20577"/>
          <ac:spMkLst>
            <pc:docMk/>
            <pc:sldMk cId="1554388490" sldId="257"/>
            <ac:spMk id="3" creationId="{24F7BF40-26DF-8B28-DFE6-F25F15E016C3}"/>
          </ac:spMkLst>
        </pc:spChg>
      </pc:sldChg>
      <pc:sldChg chg="addSp delSp modSp new mod modNotesTx">
        <pc:chgData name="Alejandrino, Leinard" userId="666fffb2-5376-4a43-8bba-c82b1fe142d2" providerId="ADAL" clId="{16A5EA7F-28C2-4066-B5B7-D76AE48877D0}" dt="2024-04-26T11:23:16.928" v="1560" actId="478"/>
        <pc:sldMkLst>
          <pc:docMk/>
          <pc:sldMk cId="543454012" sldId="258"/>
        </pc:sldMkLst>
        <pc:spChg chg="add mod">
          <ac:chgData name="Alejandrino, Leinard" userId="666fffb2-5376-4a43-8bba-c82b1fe142d2" providerId="ADAL" clId="{16A5EA7F-28C2-4066-B5B7-D76AE48877D0}" dt="2024-04-26T10:43:51.302" v="917" actId="404"/>
          <ac:spMkLst>
            <pc:docMk/>
            <pc:sldMk cId="543454012" sldId="258"/>
            <ac:spMk id="2" creationId="{2A97DFF2-E6BA-64DA-4C9B-B323A99066D9}"/>
          </ac:spMkLst>
        </pc:spChg>
        <pc:spChg chg="add del mod">
          <ac:chgData name="Alejandrino, Leinard" userId="666fffb2-5376-4a43-8bba-c82b1fe142d2" providerId="ADAL" clId="{16A5EA7F-28C2-4066-B5B7-D76AE48877D0}" dt="2024-04-26T09:10:45.890" v="397" actId="21"/>
          <ac:spMkLst>
            <pc:docMk/>
            <pc:sldMk cId="543454012" sldId="258"/>
            <ac:spMk id="8" creationId="{1AE90877-3DE3-CFF1-55DB-96D0391106DD}"/>
          </ac:spMkLst>
        </pc:spChg>
        <pc:spChg chg="add mod">
          <ac:chgData name="Alejandrino, Leinard" userId="666fffb2-5376-4a43-8bba-c82b1fe142d2" providerId="ADAL" clId="{16A5EA7F-28C2-4066-B5B7-D76AE48877D0}" dt="2024-04-26T10:43:55.017" v="918" actId="404"/>
          <ac:spMkLst>
            <pc:docMk/>
            <pc:sldMk cId="543454012" sldId="258"/>
            <ac:spMk id="11" creationId="{AD8DB9BA-FBAC-5F38-754A-F130958660A7}"/>
          </ac:spMkLst>
        </pc:spChg>
        <pc:spChg chg="add del mod">
          <ac:chgData name="Alejandrino, Leinard" userId="666fffb2-5376-4a43-8bba-c82b1fe142d2" providerId="ADAL" clId="{16A5EA7F-28C2-4066-B5B7-D76AE48877D0}" dt="2024-04-26T11:23:16.928" v="1560" actId="478"/>
          <ac:spMkLst>
            <pc:docMk/>
            <pc:sldMk cId="543454012" sldId="258"/>
            <ac:spMk id="13" creationId="{C859B999-3F86-9C8A-9D65-59EEA35444BB}"/>
          </ac:spMkLst>
        </pc:spChg>
        <pc:picChg chg="add mod">
          <ac:chgData name="Alejandrino, Leinard" userId="666fffb2-5376-4a43-8bba-c82b1fe142d2" providerId="ADAL" clId="{16A5EA7F-28C2-4066-B5B7-D76AE48877D0}" dt="2024-04-26T09:07:43.918" v="356" actId="1076"/>
          <ac:picMkLst>
            <pc:docMk/>
            <pc:sldMk cId="543454012" sldId="258"/>
            <ac:picMk id="3" creationId="{5AB103DD-799D-0AE8-04AF-779CA46F0670}"/>
          </ac:picMkLst>
        </pc:picChg>
        <pc:picChg chg="add mod">
          <ac:chgData name="Alejandrino, Leinard" userId="666fffb2-5376-4a43-8bba-c82b1fe142d2" providerId="ADAL" clId="{16A5EA7F-28C2-4066-B5B7-D76AE48877D0}" dt="2024-04-26T09:07:41.085" v="355" actId="1076"/>
          <ac:picMkLst>
            <pc:docMk/>
            <pc:sldMk cId="543454012" sldId="258"/>
            <ac:picMk id="5" creationId="{8E309237-E9F2-6ADB-5313-44BF4B28F8A8}"/>
          </ac:picMkLst>
        </pc:picChg>
        <pc:picChg chg="add mod">
          <ac:chgData name="Alejandrino, Leinard" userId="666fffb2-5376-4a43-8bba-c82b1fe142d2" providerId="ADAL" clId="{16A5EA7F-28C2-4066-B5B7-D76AE48877D0}" dt="2024-04-26T09:08:32.263" v="359" actId="1076"/>
          <ac:picMkLst>
            <pc:docMk/>
            <pc:sldMk cId="543454012" sldId="258"/>
            <ac:picMk id="7" creationId="{B9631508-4201-C155-593F-B749B6A09AE8}"/>
          </ac:picMkLst>
        </pc:picChg>
        <pc:picChg chg="del">
          <ac:chgData name="Alejandrino, Leinard" userId="666fffb2-5376-4a43-8bba-c82b1fe142d2" providerId="ADAL" clId="{16A5EA7F-28C2-4066-B5B7-D76AE48877D0}" dt="2024-04-26T10:19:16.626" v="688" actId="478"/>
          <ac:picMkLst>
            <pc:docMk/>
            <pc:sldMk cId="543454012" sldId="258"/>
            <ac:picMk id="12" creationId="{AB6F2F5C-44CA-A30C-A6C2-7B839B60F6E3}"/>
          </ac:picMkLst>
        </pc:picChg>
        <pc:cxnChg chg="add mod">
          <ac:chgData name="Alejandrino, Leinard" userId="666fffb2-5376-4a43-8bba-c82b1fe142d2" providerId="ADAL" clId="{16A5EA7F-28C2-4066-B5B7-D76AE48877D0}" dt="2024-04-26T10:31:59.043" v="774" actId="13822"/>
          <ac:cxnSpMkLst>
            <pc:docMk/>
            <pc:sldMk cId="543454012" sldId="258"/>
            <ac:cxnSpMk id="6" creationId="{B9DC0283-B771-8EF2-CCAA-2A562C9E29BD}"/>
          </ac:cxnSpMkLst>
        </pc:cxnChg>
        <pc:cxnChg chg="add del mod">
          <ac:chgData name="Alejandrino, Leinard" userId="666fffb2-5376-4a43-8bba-c82b1fe142d2" providerId="ADAL" clId="{16A5EA7F-28C2-4066-B5B7-D76AE48877D0}" dt="2024-04-26T09:18:41.583" v="541" actId="478"/>
          <ac:cxnSpMkLst>
            <pc:docMk/>
            <pc:sldMk cId="543454012" sldId="258"/>
            <ac:cxnSpMk id="10" creationId="{A03F11A4-AFED-0E96-21CB-A80EC578A3F7}"/>
          </ac:cxnSpMkLst>
        </pc:cxnChg>
        <pc:cxnChg chg="add del">
          <ac:chgData name="Alejandrino, Leinard" userId="666fffb2-5376-4a43-8bba-c82b1fe142d2" providerId="ADAL" clId="{16A5EA7F-28C2-4066-B5B7-D76AE48877D0}" dt="2024-04-26T09:19:17.653" v="548" actId="478"/>
          <ac:cxnSpMkLst>
            <pc:docMk/>
            <pc:sldMk cId="543454012" sldId="258"/>
            <ac:cxnSpMk id="14" creationId="{203BE4ED-FE57-4B9E-6C6A-09E8FA7D5F4D}"/>
          </ac:cxnSpMkLst>
        </pc:cxnChg>
        <pc:cxnChg chg="add del mod">
          <ac:chgData name="Alejandrino, Leinard" userId="666fffb2-5376-4a43-8bba-c82b1fe142d2" providerId="ADAL" clId="{16A5EA7F-28C2-4066-B5B7-D76AE48877D0}" dt="2024-04-26T09:19:11.994" v="547" actId="478"/>
          <ac:cxnSpMkLst>
            <pc:docMk/>
            <pc:sldMk cId="543454012" sldId="258"/>
            <ac:cxnSpMk id="16" creationId="{DB02267F-473B-E5CA-FB5E-3C2BE672426C}"/>
          </ac:cxnSpMkLst>
        </pc:cxnChg>
        <pc:cxnChg chg="add mod">
          <ac:chgData name="Alejandrino, Leinard" userId="666fffb2-5376-4a43-8bba-c82b1fe142d2" providerId="ADAL" clId="{16A5EA7F-28C2-4066-B5B7-D76AE48877D0}" dt="2024-04-26T09:19:36.981" v="551" actId="1076"/>
          <ac:cxnSpMkLst>
            <pc:docMk/>
            <pc:sldMk cId="543454012" sldId="258"/>
            <ac:cxnSpMk id="21" creationId="{0790DBAE-18B9-6DF5-A07B-F26304CF9FBD}"/>
          </ac:cxnSpMkLst>
        </pc:cxnChg>
      </pc:sldChg>
      <pc:sldChg chg="addSp delSp modSp add mod modNotesTx">
        <pc:chgData name="Alejandrino, Leinard" userId="666fffb2-5376-4a43-8bba-c82b1fe142d2" providerId="ADAL" clId="{16A5EA7F-28C2-4066-B5B7-D76AE48877D0}" dt="2024-04-26T11:26:00.627" v="1971" actId="313"/>
        <pc:sldMkLst>
          <pc:docMk/>
          <pc:sldMk cId="1337691748" sldId="259"/>
        </pc:sldMkLst>
        <pc:spChg chg="del">
          <ac:chgData name="Alejandrino, Leinard" userId="666fffb2-5376-4a43-8bba-c82b1fe142d2" providerId="ADAL" clId="{16A5EA7F-28C2-4066-B5B7-D76AE48877D0}" dt="2024-04-26T10:19:29.951" v="693" actId="478"/>
          <ac:spMkLst>
            <pc:docMk/>
            <pc:sldMk cId="1337691748" sldId="259"/>
            <ac:spMk id="2" creationId="{2A97DFF2-E6BA-64DA-4C9B-B323A99066D9}"/>
          </ac:spMkLst>
        </pc:spChg>
        <pc:spChg chg="del mod">
          <ac:chgData name="Alejandrino, Leinard" userId="666fffb2-5376-4a43-8bba-c82b1fe142d2" providerId="ADAL" clId="{16A5EA7F-28C2-4066-B5B7-D76AE48877D0}" dt="2024-04-26T10:19:27.729" v="691" actId="478"/>
          <ac:spMkLst>
            <pc:docMk/>
            <pc:sldMk cId="1337691748" sldId="259"/>
            <ac:spMk id="11" creationId="{AD8DB9BA-FBAC-5F38-754A-F130958660A7}"/>
          </ac:spMkLst>
        </pc:spChg>
        <pc:spChg chg="add mod">
          <ac:chgData name="Alejandrino, Leinard" userId="666fffb2-5376-4a43-8bba-c82b1fe142d2" providerId="ADAL" clId="{16A5EA7F-28C2-4066-B5B7-D76AE48877D0}" dt="2024-04-26T11:26:00.627" v="1971" actId="313"/>
          <ac:spMkLst>
            <pc:docMk/>
            <pc:sldMk cId="1337691748" sldId="259"/>
            <ac:spMk id="26" creationId="{0F4BA955-20FE-A971-979A-980A0A9CAF19}"/>
          </ac:spMkLst>
        </pc:spChg>
        <pc:spChg chg="add del mod">
          <ac:chgData name="Alejandrino, Leinard" userId="666fffb2-5376-4a43-8bba-c82b1fe142d2" providerId="ADAL" clId="{16A5EA7F-28C2-4066-B5B7-D76AE48877D0}" dt="2024-04-26T10:43:07.284" v="831"/>
          <ac:spMkLst>
            <pc:docMk/>
            <pc:sldMk cId="1337691748" sldId="259"/>
            <ac:spMk id="29" creationId="{52AC0FAF-BD9F-8ADC-C049-F3E03AFBE723}"/>
          </ac:spMkLst>
        </pc:spChg>
        <pc:spChg chg="add mod">
          <ac:chgData name="Alejandrino, Leinard" userId="666fffb2-5376-4a43-8bba-c82b1fe142d2" providerId="ADAL" clId="{16A5EA7F-28C2-4066-B5B7-D76AE48877D0}" dt="2024-04-26T10:44:12.823" v="922" actId="1076"/>
          <ac:spMkLst>
            <pc:docMk/>
            <pc:sldMk cId="1337691748" sldId="259"/>
            <ac:spMk id="30" creationId="{137A95EA-6107-C09A-576A-CE96EDBEBE5B}"/>
          </ac:spMkLst>
        </pc:spChg>
        <pc:picChg chg="add del mod">
          <ac:chgData name="Alejandrino, Leinard" userId="666fffb2-5376-4a43-8bba-c82b1fe142d2" providerId="ADAL" clId="{16A5EA7F-28C2-4066-B5B7-D76AE48877D0}" dt="2024-04-26T10:19:41.506" v="696" actId="478"/>
          <ac:picMkLst>
            <pc:docMk/>
            <pc:sldMk cId="1337691748" sldId="259"/>
            <ac:picMk id="4" creationId="{75137665-9D17-0A3C-D86E-64A954B7AB64}"/>
          </ac:picMkLst>
        </pc:picChg>
        <pc:picChg chg="add mod">
          <ac:chgData name="Alejandrino, Leinard" userId="666fffb2-5376-4a43-8bba-c82b1fe142d2" providerId="ADAL" clId="{16A5EA7F-28C2-4066-B5B7-D76AE48877D0}" dt="2024-04-26T10:22:35.835" v="766" actId="1076"/>
          <ac:picMkLst>
            <pc:docMk/>
            <pc:sldMk cId="1337691748" sldId="259"/>
            <ac:picMk id="9" creationId="{6BD4C4CD-8B8A-5157-513D-FC921F62A51B}"/>
          </ac:picMkLst>
        </pc:picChg>
        <pc:picChg chg="add mod">
          <ac:chgData name="Alejandrino, Leinard" userId="666fffb2-5376-4a43-8bba-c82b1fe142d2" providerId="ADAL" clId="{16A5EA7F-28C2-4066-B5B7-D76AE48877D0}" dt="2024-04-26T10:22:34.071" v="765" actId="1076"/>
          <ac:picMkLst>
            <pc:docMk/>
            <pc:sldMk cId="1337691748" sldId="259"/>
            <ac:picMk id="12" creationId="{7DF39FC1-5B1F-3098-485A-B232A6E08D62}"/>
          </ac:picMkLst>
        </pc:picChg>
        <pc:cxnChg chg="del">
          <ac:chgData name="Alejandrino, Leinard" userId="666fffb2-5376-4a43-8bba-c82b1fe142d2" providerId="ADAL" clId="{16A5EA7F-28C2-4066-B5B7-D76AE48877D0}" dt="2024-04-26T10:19:28.167" v="692" actId="478"/>
          <ac:cxnSpMkLst>
            <pc:docMk/>
            <pc:sldMk cId="1337691748" sldId="259"/>
            <ac:cxnSpMk id="6" creationId="{B9DC0283-B771-8EF2-CCAA-2A562C9E29BD}"/>
          </ac:cxnSpMkLst>
        </pc:cxnChg>
        <pc:cxnChg chg="add del mod">
          <ac:chgData name="Alejandrino, Leinard" userId="666fffb2-5376-4a43-8bba-c82b1fe142d2" providerId="ADAL" clId="{16A5EA7F-28C2-4066-B5B7-D76AE48877D0}" dt="2024-04-26T10:32:07.977" v="776" actId="478"/>
          <ac:cxnSpMkLst>
            <pc:docMk/>
            <pc:sldMk cId="1337691748" sldId="259"/>
            <ac:cxnSpMk id="14" creationId="{FB1DA83C-37A6-202C-AA34-C4CA5C28715E}"/>
          </ac:cxnSpMkLst>
        </pc:cxnChg>
        <pc:cxnChg chg="del">
          <ac:chgData name="Alejandrino, Leinard" userId="666fffb2-5376-4a43-8bba-c82b1fe142d2" providerId="ADAL" clId="{16A5EA7F-28C2-4066-B5B7-D76AE48877D0}" dt="2024-04-26T10:19:30.921" v="694" actId="478"/>
          <ac:cxnSpMkLst>
            <pc:docMk/>
            <pc:sldMk cId="1337691748" sldId="259"/>
            <ac:cxnSpMk id="21" creationId="{0790DBAE-18B9-6DF5-A07B-F26304CF9FBD}"/>
          </ac:cxnSpMkLst>
        </pc:cxnChg>
        <pc:cxnChg chg="add mod">
          <ac:chgData name="Alejandrino, Leinard" userId="666fffb2-5376-4a43-8bba-c82b1fe142d2" providerId="ADAL" clId="{16A5EA7F-28C2-4066-B5B7-D76AE48877D0}" dt="2024-04-26T10:32:22.131" v="778" actId="13822"/>
          <ac:cxnSpMkLst>
            <pc:docMk/>
            <pc:sldMk cId="1337691748" sldId="259"/>
            <ac:cxnSpMk id="23" creationId="{B6699805-E276-FD65-5699-5602E1173AA3}"/>
          </ac:cxnSpMkLst>
        </pc:cxnChg>
        <pc:cxnChg chg="add">
          <ac:chgData name="Alejandrino, Leinard" userId="666fffb2-5376-4a43-8bba-c82b1fe142d2" providerId="ADAL" clId="{16A5EA7F-28C2-4066-B5B7-D76AE48877D0}" dt="2024-04-26T10:32:45.748" v="779" actId="11529"/>
          <ac:cxnSpMkLst>
            <pc:docMk/>
            <pc:sldMk cId="1337691748" sldId="259"/>
            <ac:cxnSpMk id="25" creationId="{952EDF87-F537-8B8B-006B-C717A88DA355}"/>
          </ac:cxnSpMkLst>
        </pc:cxnChg>
        <pc:cxnChg chg="add">
          <ac:chgData name="Alejandrino, Leinard" userId="666fffb2-5376-4a43-8bba-c82b1fe142d2" providerId="ADAL" clId="{16A5EA7F-28C2-4066-B5B7-D76AE48877D0}" dt="2024-04-26T10:33:25.051" v="819" actId="11529"/>
          <ac:cxnSpMkLst>
            <pc:docMk/>
            <pc:sldMk cId="1337691748" sldId="259"/>
            <ac:cxnSpMk id="28" creationId="{292F7DE0-9A3A-2DF4-6986-A37E6F8547C7}"/>
          </ac:cxnSpMkLst>
        </pc:cxnChg>
        <pc:cxnChg chg="add mod">
          <ac:chgData name="Alejandrino, Leinard" userId="666fffb2-5376-4a43-8bba-c82b1fe142d2" providerId="ADAL" clId="{16A5EA7F-28C2-4066-B5B7-D76AE48877D0}" dt="2024-04-26T10:44:10.564" v="921" actId="13822"/>
          <ac:cxnSpMkLst>
            <pc:docMk/>
            <pc:sldMk cId="1337691748" sldId="259"/>
            <ac:cxnSpMk id="32" creationId="{CD24872C-88EB-7467-9BB8-81C07A49EC93}"/>
          </ac:cxnSpMkLst>
        </pc:cxnChg>
      </pc:sldChg>
      <pc:sldChg chg="addSp delSp modSp add mod modNotesTx">
        <pc:chgData name="Alejandrino, Leinard" userId="666fffb2-5376-4a43-8bba-c82b1fe142d2" providerId="ADAL" clId="{16A5EA7F-28C2-4066-B5B7-D76AE48877D0}" dt="2024-04-26T11:29:50.668" v="2712" actId="33524"/>
        <pc:sldMkLst>
          <pc:docMk/>
          <pc:sldMk cId="1959383636" sldId="260"/>
        </pc:sldMkLst>
        <pc:spChg chg="add mod">
          <ac:chgData name="Alejandrino, Leinard" userId="666fffb2-5376-4a43-8bba-c82b1fe142d2" providerId="ADAL" clId="{16A5EA7F-28C2-4066-B5B7-D76AE48877D0}" dt="2024-04-26T11:17:06.419" v="1302" actId="20577"/>
          <ac:spMkLst>
            <pc:docMk/>
            <pc:sldMk cId="1959383636" sldId="260"/>
            <ac:spMk id="15" creationId="{ED35BC04-8CE0-8DE9-CF9B-D45528305465}"/>
          </ac:spMkLst>
        </pc:spChg>
        <pc:spChg chg="add mod">
          <ac:chgData name="Alejandrino, Leinard" userId="666fffb2-5376-4a43-8bba-c82b1fe142d2" providerId="ADAL" clId="{16A5EA7F-28C2-4066-B5B7-D76AE48877D0}" dt="2024-04-26T11:25:38.266" v="1957" actId="20577"/>
          <ac:spMkLst>
            <pc:docMk/>
            <pc:sldMk cId="1959383636" sldId="260"/>
            <ac:spMk id="16" creationId="{E505262B-9C11-8B88-A762-8A3E4B4787E2}"/>
          </ac:spMkLst>
        </pc:spChg>
        <pc:spChg chg="add mod">
          <ac:chgData name="Alejandrino, Leinard" userId="666fffb2-5376-4a43-8bba-c82b1fe142d2" providerId="ADAL" clId="{16A5EA7F-28C2-4066-B5B7-D76AE48877D0}" dt="2024-04-26T11:17:01.108" v="1299" actId="20577"/>
          <ac:spMkLst>
            <pc:docMk/>
            <pc:sldMk cId="1959383636" sldId="260"/>
            <ac:spMk id="17" creationId="{6CCF68D1-AC96-F42C-7EF4-565CF6344251}"/>
          </ac:spMkLst>
        </pc:spChg>
        <pc:spChg chg="add mod">
          <ac:chgData name="Alejandrino, Leinard" userId="666fffb2-5376-4a43-8bba-c82b1fe142d2" providerId="ADAL" clId="{16A5EA7F-28C2-4066-B5B7-D76AE48877D0}" dt="2024-04-26T11:17:04.531" v="1301" actId="20577"/>
          <ac:spMkLst>
            <pc:docMk/>
            <pc:sldMk cId="1959383636" sldId="260"/>
            <ac:spMk id="20" creationId="{C908DE32-4A34-DEF1-A725-3746DD2CB4DD}"/>
          </ac:spMkLst>
        </pc:spChg>
        <pc:spChg chg="del">
          <ac:chgData name="Alejandrino, Leinard" userId="666fffb2-5376-4a43-8bba-c82b1fe142d2" providerId="ADAL" clId="{16A5EA7F-28C2-4066-B5B7-D76AE48877D0}" dt="2024-04-26T11:07:13.346" v="924" actId="478"/>
          <ac:spMkLst>
            <pc:docMk/>
            <pc:sldMk cId="1959383636" sldId="260"/>
            <ac:spMk id="26" creationId="{0F4BA955-20FE-A971-979A-980A0A9CAF19}"/>
          </ac:spMkLst>
        </pc:spChg>
        <pc:spChg chg="del mod">
          <ac:chgData name="Alejandrino, Leinard" userId="666fffb2-5376-4a43-8bba-c82b1fe142d2" providerId="ADAL" clId="{16A5EA7F-28C2-4066-B5B7-D76AE48877D0}" dt="2024-04-26T11:07:16.762" v="927" actId="478"/>
          <ac:spMkLst>
            <pc:docMk/>
            <pc:sldMk cId="1959383636" sldId="260"/>
            <ac:spMk id="30" creationId="{137A95EA-6107-C09A-576A-CE96EDBEBE5B}"/>
          </ac:spMkLst>
        </pc:spChg>
        <pc:cxnChg chg="add mod">
          <ac:chgData name="Alejandrino, Leinard" userId="666fffb2-5376-4a43-8bba-c82b1fe142d2" providerId="ADAL" clId="{16A5EA7F-28C2-4066-B5B7-D76AE48877D0}" dt="2024-04-26T11:14:01.304" v="939" actId="14100"/>
          <ac:cxnSpMkLst>
            <pc:docMk/>
            <pc:sldMk cId="1959383636" sldId="260"/>
            <ac:cxnSpMk id="6" creationId="{CCBCAFEA-D32C-6F62-3939-50FCDFCCEDF7}"/>
          </ac:cxnSpMkLst>
        </pc:cxnChg>
        <pc:cxnChg chg="add mod">
          <ac:chgData name="Alejandrino, Leinard" userId="666fffb2-5376-4a43-8bba-c82b1fe142d2" providerId="ADAL" clId="{16A5EA7F-28C2-4066-B5B7-D76AE48877D0}" dt="2024-04-26T11:15:47.466" v="1116" actId="14100"/>
          <ac:cxnSpMkLst>
            <pc:docMk/>
            <pc:sldMk cId="1959383636" sldId="260"/>
            <ac:cxnSpMk id="18" creationId="{E9B984AD-BBC0-E335-71F3-071A87832C5A}"/>
          </ac:cxnSpMkLst>
        </pc:cxnChg>
        <pc:cxnChg chg="mod">
          <ac:chgData name="Alejandrino, Leinard" userId="666fffb2-5376-4a43-8bba-c82b1fe142d2" providerId="ADAL" clId="{16A5EA7F-28C2-4066-B5B7-D76AE48877D0}" dt="2024-04-26T11:07:30.016" v="930" actId="14100"/>
          <ac:cxnSpMkLst>
            <pc:docMk/>
            <pc:sldMk cId="1959383636" sldId="260"/>
            <ac:cxnSpMk id="23" creationId="{B6699805-E276-FD65-5699-5602E1173AA3}"/>
          </ac:cxnSpMkLst>
        </pc:cxnChg>
        <pc:cxnChg chg="del">
          <ac:chgData name="Alejandrino, Leinard" userId="666fffb2-5376-4a43-8bba-c82b1fe142d2" providerId="ADAL" clId="{16A5EA7F-28C2-4066-B5B7-D76AE48877D0}" dt="2024-04-26T11:07:13.346" v="924" actId="478"/>
          <ac:cxnSpMkLst>
            <pc:docMk/>
            <pc:sldMk cId="1959383636" sldId="260"/>
            <ac:cxnSpMk id="28" creationId="{292F7DE0-9A3A-2DF4-6986-A37E6F8547C7}"/>
          </ac:cxnSpMkLst>
        </pc:cxnChg>
        <pc:cxnChg chg="del">
          <ac:chgData name="Alejandrino, Leinard" userId="666fffb2-5376-4a43-8bba-c82b1fe142d2" providerId="ADAL" clId="{16A5EA7F-28C2-4066-B5B7-D76AE48877D0}" dt="2024-04-26T11:07:13.346" v="924" actId="478"/>
          <ac:cxnSpMkLst>
            <pc:docMk/>
            <pc:sldMk cId="1959383636" sldId="260"/>
            <ac:cxnSpMk id="32" creationId="{CD24872C-88EB-7467-9BB8-81C07A49EC93}"/>
          </ac:cxnSpMkLst>
        </pc:cxnChg>
      </pc:sldChg>
      <pc:sldChg chg="delSp modSp add mod modNotesTx">
        <pc:chgData name="Alejandrino, Leinard" userId="666fffb2-5376-4a43-8bba-c82b1fe142d2" providerId="ADAL" clId="{16A5EA7F-28C2-4066-B5B7-D76AE48877D0}" dt="2024-04-26T11:27:06.940" v="2195" actId="33524"/>
        <pc:sldMkLst>
          <pc:docMk/>
          <pc:sldMk cId="729117350" sldId="261"/>
        </pc:sldMkLst>
        <pc:spChg chg="del">
          <ac:chgData name="Alejandrino, Leinard" userId="666fffb2-5376-4a43-8bba-c82b1fe142d2" providerId="ADAL" clId="{16A5EA7F-28C2-4066-B5B7-D76AE48877D0}" dt="2024-04-26T11:23:24.586" v="1564" actId="478"/>
          <ac:spMkLst>
            <pc:docMk/>
            <pc:sldMk cId="729117350" sldId="261"/>
            <ac:spMk id="26" creationId="{0F4BA955-20FE-A971-979A-980A0A9CAF19}"/>
          </ac:spMkLst>
        </pc:spChg>
        <pc:spChg chg="mod">
          <ac:chgData name="Alejandrino, Leinard" userId="666fffb2-5376-4a43-8bba-c82b1fe142d2" providerId="ADAL" clId="{16A5EA7F-28C2-4066-B5B7-D76AE48877D0}" dt="2024-04-26T11:23:56.834" v="1636" actId="1076"/>
          <ac:spMkLst>
            <pc:docMk/>
            <pc:sldMk cId="729117350" sldId="261"/>
            <ac:spMk id="30" creationId="{137A95EA-6107-C09A-576A-CE96EDBEBE5B}"/>
          </ac:spMkLst>
        </pc:spChg>
        <pc:cxnChg chg="del">
          <ac:chgData name="Alejandrino, Leinard" userId="666fffb2-5376-4a43-8bba-c82b1fe142d2" providerId="ADAL" clId="{16A5EA7F-28C2-4066-B5B7-D76AE48877D0}" dt="2024-04-26T11:23:22.700" v="1562" actId="478"/>
          <ac:cxnSpMkLst>
            <pc:docMk/>
            <pc:sldMk cId="729117350" sldId="261"/>
            <ac:cxnSpMk id="25" creationId="{952EDF87-F537-8B8B-006B-C717A88DA355}"/>
          </ac:cxnSpMkLst>
        </pc:cxnChg>
        <pc:cxnChg chg="del">
          <ac:chgData name="Alejandrino, Leinard" userId="666fffb2-5376-4a43-8bba-c82b1fe142d2" providerId="ADAL" clId="{16A5EA7F-28C2-4066-B5B7-D76AE48877D0}" dt="2024-04-26T11:23:23.410" v="1563" actId="478"/>
          <ac:cxnSpMkLst>
            <pc:docMk/>
            <pc:sldMk cId="729117350" sldId="261"/>
            <ac:cxnSpMk id="28" creationId="{292F7DE0-9A3A-2DF4-6986-A37E6F8547C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B6377-F3FF-498F-BB05-7509F637B51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BF74E-9BE0-4974-B2E6-61F15A4D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35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People represent those with medical concerns, regardless of age or disability.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BF74E-9BE0-4974-B2E6-61F15A4D6C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9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Doctors represent General Practice/Specialists. The wait for a person to review the case may be as short of a day or may as long as 1 ½ weeks. Silver Sage Support will try its upmost to find a GP or specialist to review your medical information, by notifying medical professionals that they may have a case via notifications. However, due to the voluntary nature of the program, we cannot guarantee this time frame.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BF74E-9BE0-4974-B2E6-61F15A4D6C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Doctors represent General Practice/Specialists. Once the practitioner, requests the medical query, they are required to respond within 24 hours or else the query will be reopened for others to view and response.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BF74E-9BE0-4974-B2E6-61F15A4D6C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5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medical recommendation contains a prescription, a copy of the prescription can be downloaded or printed to be able to retrieve the prescription from whatever pharmacy. Otherwise, a member of the NHS prescription delivery will drop of the prescription at the specified residence.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BF74E-9BE0-4974-B2E6-61F15A4D6C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99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4510-C00C-BB1E-5DE2-FFC9A139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64F8B-D399-C3EC-A361-DAF4826E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0CCE-7AAD-C581-8B7B-61004F29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DF3C-CAD6-B484-5C47-159DF33B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801F-FFB7-27F0-E5E4-6D0BF72F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594-7B59-3AF5-757C-4A1CCB36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C7878-3DB8-5AE4-1024-7DD160FB7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916D-8FEC-B588-CD28-42B2F679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4B68-2FC2-732D-871E-0FE5F335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0D14-DCB1-8824-DF40-992AF2B8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8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1C07C-AD3D-EB27-A11F-6F201B675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7678A-F98E-CDFB-C713-58D0D2C5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DCE6-411E-F8BF-9744-8E82629F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4CCF-F986-A911-B48B-456303A3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CEDB-1523-CBCE-D688-44811B34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9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74D5-423B-9EFA-6354-76A74B5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2B9B-9F83-8771-7D08-034A076A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9E5-EB8A-B6FD-B99B-A08AD931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28F1-67C1-5839-A97C-507299A5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63C4-CDB2-85E6-55C4-59DCB96B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4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183D-FFAE-072C-ECFA-A0814661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AFC5F-296C-5CD2-0041-B9B78401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978C-2D17-AB85-1DD0-EEEEA8D9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8F00-DFAD-1C94-CF7A-234C8ADC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C715-DC53-C4B1-6230-47F34AB2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2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8F8C-18E1-7596-4E5E-FAAA16B8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D6EF-1B72-26AB-7D88-3D1F8409D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3C97A-8C56-37C1-6935-0FCFAE3A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5DB3-5501-8F9A-842F-4827357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DE0E-A9C4-F982-20A0-E8199C1E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60CA9-673C-B4BF-2842-E113EEA5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8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609-B83B-BF24-B2B4-7A974C39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F6D9B-6A4C-6548-6865-4C6D7AEDD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74C88-6FD9-BCD3-342B-C5371980A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0233B-03CD-5120-C164-BF74D0833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369A1-051A-3436-E5ED-3E6C92A75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F9A53-062F-84F1-40F9-D91D1D15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09DAA-1377-40B1-890F-8105E913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64101-8B41-39FC-03EF-66F209CE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6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57C7-21F9-5EAD-28A6-730E7BD9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F3648-5F27-20EC-1E70-BBD954DC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16D77-3A4E-F697-E20D-C3AD4863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CC0E-D2B2-639A-D37A-26AEA07C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65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4A163-EDE5-094A-2866-0D8C8B2E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D20AA-3BBF-6CB7-74DA-3AD2B4E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90385-1B49-9289-4067-D42936AF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58F6-61C8-4B23-79E2-834674BA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4B5A-B149-B080-CA60-94ED56EA6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1370-5F65-7B6A-FF32-D3D3650D1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1B95-0A3E-77B1-E584-C99E5CA7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2E82-33E5-2AD6-0F47-695F2343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85CB-8DF3-29B0-ABA4-E41E13E8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6FAE-DEA0-D17B-5AE1-B38483EA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93097-8509-6C1E-A1FB-280571030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8455A-5156-228B-641F-10FDC1F7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11CD2-DFB2-32C9-6737-509460CB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8EE8-D03D-A6B6-4B8D-1EAE30C2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5F2B1-CC49-F496-2A9D-86C3E24B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7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98253-7548-B12F-6B1C-B8137381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ABC83-6394-4831-3C65-AA8CD673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FB52-23E4-C221-B9A2-DDFCDE5D3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E6BBE-4F1B-437F-A27C-652A8F4AFC1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0211-460F-6A57-E47B-1D4635E23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CE88F-F04F-0161-75BF-E66E4FF9C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8DDD5-D651-4401-AEB3-4552D5AA6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2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hyperlink" Target="mailto:User@gmail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6CA7-A87B-4745-B7BB-966902B9A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Silver Sage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7184-D643-91A7-FF0B-010CE67A0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96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B930-2B7A-3424-912C-963227AF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Silver Sage Support-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BF40-26DF-8B28-DFE6-F25F15E0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People should not be restricted to find medical support, so Silver Sage support is created to support those who find difficulty in finding the right support for them.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Silver sage support aims to be: </a:t>
            </a:r>
          </a:p>
          <a:p>
            <a:pPr marL="514350" indent="-514350">
              <a:buAutoNum type="arabicParenR"/>
            </a:pPr>
            <a:r>
              <a:rPr lang="en-GB" dirty="0"/>
              <a:t>Convenient</a:t>
            </a:r>
          </a:p>
          <a:p>
            <a:pPr marL="514350" indent="-514350">
              <a:buAutoNum type="arabicParenR"/>
            </a:pPr>
            <a:r>
              <a:rPr lang="en-GB" dirty="0"/>
              <a:t>Accurate</a:t>
            </a:r>
          </a:p>
          <a:p>
            <a:pPr marL="514350" indent="-514350">
              <a:buAutoNum type="arabicParenR"/>
            </a:pPr>
            <a:r>
              <a:rPr lang="en-GB" dirty="0"/>
              <a:t>Reliable </a:t>
            </a:r>
          </a:p>
          <a:p>
            <a:pPr marL="514350" indent="-514350">
              <a:buAutoNum type="arabicParenR"/>
            </a:pPr>
            <a:r>
              <a:rPr lang="en-GB" dirty="0"/>
              <a:t>Always available</a:t>
            </a:r>
          </a:p>
        </p:txBody>
      </p:sp>
    </p:spTree>
    <p:extLst>
      <p:ext uri="{BB962C8B-B14F-4D97-AF65-F5344CB8AC3E}">
        <p14:creationId xmlns:p14="http://schemas.microsoft.com/office/powerpoint/2010/main" val="155438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5AB103DD-799D-0AE8-04AF-779CA46F0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6758" y="1364562"/>
            <a:ext cx="914400" cy="914400"/>
          </a:xfrm>
          <a:prstGeom prst="rect">
            <a:avLst/>
          </a:prstGeom>
        </p:spPr>
      </p:pic>
      <p:pic>
        <p:nvPicPr>
          <p:cNvPr id="5" name="Graphic 4" descr="Man with cane with solid fill">
            <a:extLst>
              <a:ext uri="{FF2B5EF4-FFF2-40B4-BE49-F238E27FC236}">
                <a16:creationId xmlns:a16="http://schemas.microsoft.com/office/drawing/2014/main" id="{8E309237-E9F2-6ADB-5313-44BF4B28F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58" y="1364562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9631508-4201-C155-593F-B749B6A09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8490" y="562143"/>
            <a:ext cx="2519238" cy="2519238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790DBAE-18B9-6DF5-A07B-F26304CF9FBD}"/>
              </a:ext>
            </a:extLst>
          </p:cNvPr>
          <p:cNvCxnSpPr>
            <a:cxnSpLocks/>
          </p:cNvCxnSpPr>
          <p:nvPr/>
        </p:nvCxnSpPr>
        <p:spPr>
          <a:xfrm flipV="1">
            <a:off x="2727296" y="1217463"/>
            <a:ext cx="6305385" cy="2941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97DFF2-E6BA-64DA-4C9B-B323A99066D9}"/>
              </a:ext>
            </a:extLst>
          </p:cNvPr>
          <p:cNvSpPr txBox="1"/>
          <p:nvPr/>
        </p:nvSpPr>
        <p:spPr>
          <a:xfrm>
            <a:off x="5767254" y="294133"/>
            <a:ext cx="3451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Email: </a:t>
            </a:r>
            <a:r>
              <a:rPr lang="en-GB" sz="1600" dirty="0">
                <a:hlinkClick r:id="rId9"/>
              </a:rPr>
              <a:t>User@gmail.com</a:t>
            </a:r>
            <a:endParaRPr lang="en-GB" sz="1600" dirty="0"/>
          </a:p>
          <a:p>
            <a:r>
              <a:rPr lang="en-GB" sz="1600" dirty="0"/>
              <a:t>Medical Issue: Back Pain</a:t>
            </a:r>
          </a:p>
          <a:p>
            <a:r>
              <a:rPr lang="en-GB" sz="1600" dirty="0"/>
              <a:t>Medical Ticket: 12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9DC0283-B771-8EF2-CCAA-2A562C9E29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1161" y="1779670"/>
            <a:ext cx="6077267" cy="308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8DB9BA-FBAC-5F38-754A-F130958660A7}"/>
              </a:ext>
            </a:extLst>
          </p:cNvPr>
          <p:cNvSpPr txBox="1"/>
          <p:nvPr/>
        </p:nvSpPr>
        <p:spPr>
          <a:xfrm>
            <a:off x="5894161" y="1821762"/>
            <a:ext cx="259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Confirmation Message and Email</a:t>
            </a:r>
          </a:p>
        </p:txBody>
      </p:sp>
    </p:spTree>
    <p:extLst>
      <p:ext uri="{BB962C8B-B14F-4D97-AF65-F5344CB8AC3E}">
        <p14:creationId xmlns:p14="http://schemas.microsoft.com/office/powerpoint/2010/main" val="54345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5AB103DD-799D-0AE8-04AF-779CA46F0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6758" y="1364562"/>
            <a:ext cx="914400" cy="914400"/>
          </a:xfrm>
          <a:prstGeom prst="rect">
            <a:avLst/>
          </a:prstGeom>
        </p:spPr>
      </p:pic>
      <p:pic>
        <p:nvPicPr>
          <p:cNvPr id="5" name="Graphic 4" descr="Man with cane with solid fill">
            <a:extLst>
              <a:ext uri="{FF2B5EF4-FFF2-40B4-BE49-F238E27FC236}">
                <a16:creationId xmlns:a16="http://schemas.microsoft.com/office/drawing/2014/main" id="{8E309237-E9F2-6ADB-5313-44BF4B28F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58" y="1364562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9631508-4201-C155-593F-B749B6A09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8490" y="562143"/>
            <a:ext cx="2519238" cy="2519238"/>
          </a:xfrm>
          <a:prstGeom prst="rect">
            <a:avLst/>
          </a:prstGeom>
        </p:spPr>
      </p:pic>
      <p:pic>
        <p:nvPicPr>
          <p:cNvPr id="9" name="Graphic 8" descr="Doctor male with solid fill">
            <a:extLst>
              <a:ext uri="{FF2B5EF4-FFF2-40B4-BE49-F238E27FC236}">
                <a16:creationId xmlns:a16="http://schemas.microsoft.com/office/drawing/2014/main" id="{6BD4C4CD-8B8A-5157-513D-FC921F62A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9690" y="4777194"/>
            <a:ext cx="914400" cy="914400"/>
          </a:xfrm>
          <a:prstGeom prst="rect">
            <a:avLst/>
          </a:prstGeom>
        </p:spPr>
      </p:pic>
      <p:pic>
        <p:nvPicPr>
          <p:cNvPr id="12" name="Graphic 11" descr="Doctor female with solid fill">
            <a:extLst>
              <a:ext uri="{FF2B5EF4-FFF2-40B4-BE49-F238E27FC236}">
                <a16:creationId xmlns:a16="http://schemas.microsoft.com/office/drawing/2014/main" id="{7DF39FC1-5B1F-3098-485A-B232A6E08D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4090" y="477719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99805-E276-FD65-5699-5602E1173AA3}"/>
              </a:ext>
            </a:extLst>
          </p:cNvPr>
          <p:cNvCxnSpPr/>
          <p:nvPr/>
        </p:nvCxnSpPr>
        <p:spPr>
          <a:xfrm flipH="1">
            <a:off x="7649155" y="2814762"/>
            <a:ext cx="1550504" cy="19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7A95EA-6107-C09A-576A-CE96EDBEBE5B}"/>
              </a:ext>
            </a:extLst>
          </p:cNvPr>
          <p:cNvSpPr txBox="1"/>
          <p:nvPr/>
        </p:nvSpPr>
        <p:spPr>
          <a:xfrm>
            <a:off x="6217920" y="3316740"/>
            <a:ext cx="269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Notification that there is a new patient query.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24872C-88EB-7467-9BB8-81C07A49EC93}"/>
              </a:ext>
            </a:extLst>
          </p:cNvPr>
          <p:cNvCxnSpPr/>
          <p:nvPr/>
        </p:nvCxnSpPr>
        <p:spPr>
          <a:xfrm flipH="1">
            <a:off x="6504167" y="3883442"/>
            <a:ext cx="1828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1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5AB103DD-799D-0AE8-04AF-779CA46F0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6758" y="1364562"/>
            <a:ext cx="914400" cy="914400"/>
          </a:xfrm>
          <a:prstGeom prst="rect">
            <a:avLst/>
          </a:prstGeom>
        </p:spPr>
      </p:pic>
      <p:pic>
        <p:nvPicPr>
          <p:cNvPr id="5" name="Graphic 4" descr="Man with cane with solid fill">
            <a:extLst>
              <a:ext uri="{FF2B5EF4-FFF2-40B4-BE49-F238E27FC236}">
                <a16:creationId xmlns:a16="http://schemas.microsoft.com/office/drawing/2014/main" id="{8E309237-E9F2-6ADB-5313-44BF4B28F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58" y="1364562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9631508-4201-C155-593F-B749B6A09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8490" y="562143"/>
            <a:ext cx="2519238" cy="2519238"/>
          </a:xfrm>
          <a:prstGeom prst="rect">
            <a:avLst/>
          </a:prstGeom>
        </p:spPr>
      </p:pic>
      <p:pic>
        <p:nvPicPr>
          <p:cNvPr id="9" name="Graphic 8" descr="Doctor male with solid fill">
            <a:extLst>
              <a:ext uri="{FF2B5EF4-FFF2-40B4-BE49-F238E27FC236}">
                <a16:creationId xmlns:a16="http://schemas.microsoft.com/office/drawing/2014/main" id="{6BD4C4CD-8B8A-5157-513D-FC921F62A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9690" y="4777194"/>
            <a:ext cx="914400" cy="914400"/>
          </a:xfrm>
          <a:prstGeom prst="rect">
            <a:avLst/>
          </a:prstGeom>
        </p:spPr>
      </p:pic>
      <p:pic>
        <p:nvPicPr>
          <p:cNvPr id="12" name="Graphic 11" descr="Doctor female with solid fill">
            <a:extLst>
              <a:ext uri="{FF2B5EF4-FFF2-40B4-BE49-F238E27FC236}">
                <a16:creationId xmlns:a16="http://schemas.microsoft.com/office/drawing/2014/main" id="{7DF39FC1-5B1F-3098-485A-B232A6E08D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4090" y="477719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99805-E276-FD65-5699-5602E1173AA3}"/>
              </a:ext>
            </a:extLst>
          </p:cNvPr>
          <p:cNvCxnSpPr/>
          <p:nvPr/>
        </p:nvCxnSpPr>
        <p:spPr>
          <a:xfrm flipH="1">
            <a:off x="7649155" y="2814762"/>
            <a:ext cx="1550504" cy="19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2EDF87-F537-8B8B-006B-C717A88DA355}"/>
              </a:ext>
            </a:extLst>
          </p:cNvPr>
          <p:cNvCxnSpPr/>
          <p:nvPr/>
        </p:nvCxnSpPr>
        <p:spPr>
          <a:xfrm flipV="1">
            <a:off x="8388626" y="2989690"/>
            <a:ext cx="1160891" cy="1787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4BA955-20FE-A971-979A-980A0A9CAF19}"/>
              </a:ext>
            </a:extLst>
          </p:cNvPr>
          <p:cNvSpPr txBox="1"/>
          <p:nvPr/>
        </p:nvSpPr>
        <p:spPr>
          <a:xfrm>
            <a:off x="9246042" y="3458867"/>
            <a:ext cx="1256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Requests to see new patient’s details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2F7DE0-9A3A-2DF4-6986-A37E6F8547C7}"/>
              </a:ext>
            </a:extLst>
          </p:cNvPr>
          <p:cNvCxnSpPr/>
          <p:nvPr/>
        </p:nvCxnSpPr>
        <p:spPr>
          <a:xfrm>
            <a:off x="8628490" y="4412974"/>
            <a:ext cx="13583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7A95EA-6107-C09A-576A-CE96EDBEBE5B}"/>
              </a:ext>
            </a:extLst>
          </p:cNvPr>
          <p:cNvSpPr txBox="1"/>
          <p:nvPr/>
        </p:nvSpPr>
        <p:spPr>
          <a:xfrm>
            <a:off x="6504167" y="3183690"/>
            <a:ext cx="269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Medical Ticket:12 </a:t>
            </a:r>
          </a:p>
          <a:p>
            <a:r>
              <a:rPr lang="en-GB" sz="1400" dirty="0"/>
              <a:t>Medical Records</a:t>
            </a:r>
          </a:p>
          <a:p>
            <a:r>
              <a:rPr lang="en-GB" sz="1400" dirty="0"/>
              <a:t>Current Issue: Backpain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24872C-88EB-7467-9BB8-81C07A49EC93}"/>
              </a:ext>
            </a:extLst>
          </p:cNvPr>
          <p:cNvCxnSpPr/>
          <p:nvPr/>
        </p:nvCxnSpPr>
        <p:spPr>
          <a:xfrm flipH="1">
            <a:off x="6504167" y="3883442"/>
            <a:ext cx="1828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9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5AB103DD-799D-0AE8-04AF-779CA46F0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6758" y="1364562"/>
            <a:ext cx="914400" cy="914400"/>
          </a:xfrm>
          <a:prstGeom prst="rect">
            <a:avLst/>
          </a:prstGeom>
        </p:spPr>
      </p:pic>
      <p:pic>
        <p:nvPicPr>
          <p:cNvPr id="5" name="Graphic 4" descr="Man with cane with solid fill">
            <a:extLst>
              <a:ext uri="{FF2B5EF4-FFF2-40B4-BE49-F238E27FC236}">
                <a16:creationId xmlns:a16="http://schemas.microsoft.com/office/drawing/2014/main" id="{8E309237-E9F2-6ADB-5313-44BF4B28F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58" y="1364562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9631508-4201-C155-593F-B749B6A09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8490" y="562143"/>
            <a:ext cx="2519238" cy="2519238"/>
          </a:xfrm>
          <a:prstGeom prst="rect">
            <a:avLst/>
          </a:prstGeom>
        </p:spPr>
      </p:pic>
      <p:pic>
        <p:nvPicPr>
          <p:cNvPr id="9" name="Graphic 8" descr="Doctor male with solid fill">
            <a:extLst>
              <a:ext uri="{FF2B5EF4-FFF2-40B4-BE49-F238E27FC236}">
                <a16:creationId xmlns:a16="http://schemas.microsoft.com/office/drawing/2014/main" id="{6BD4C4CD-8B8A-5157-513D-FC921F62A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9690" y="4777194"/>
            <a:ext cx="914400" cy="914400"/>
          </a:xfrm>
          <a:prstGeom prst="rect">
            <a:avLst/>
          </a:prstGeom>
        </p:spPr>
      </p:pic>
      <p:pic>
        <p:nvPicPr>
          <p:cNvPr id="12" name="Graphic 11" descr="Doctor female with solid fill">
            <a:extLst>
              <a:ext uri="{FF2B5EF4-FFF2-40B4-BE49-F238E27FC236}">
                <a16:creationId xmlns:a16="http://schemas.microsoft.com/office/drawing/2014/main" id="{7DF39FC1-5B1F-3098-485A-B232A6E08D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4090" y="477719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99805-E276-FD65-5699-5602E1173AA3}"/>
              </a:ext>
            </a:extLst>
          </p:cNvPr>
          <p:cNvCxnSpPr>
            <a:cxnSpLocks/>
          </p:cNvCxnSpPr>
          <p:nvPr/>
        </p:nvCxnSpPr>
        <p:spPr>
          <a:xfrm flipH="1" flipV="1">
            <a:off x="2544417" y="2278962"/>
            <a:ext cx="4255273" cy="301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2EDF87-F537-8B8B-006B-C717A88DA355}"/>
              </a:ext>
            </a:extLst>
          </p:cNvPr>
          <p:cNvCxnSpPr/>
          <p:nvPr/>
        </p:nvCxnSpPr>
        <p:spPr>
          <a:xfrm flipV="1">
            <a:off x="8388626" y="2989690"/>
            <a:ext cx="1160891" cy="1787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CAFEA-D32C-6F62-3939-50FCDFCCEDF7}"/>
              </a:ext>
            </a:extLst>
          </p:cNvPr>
          <p:cNvCxnSpPr>
            <a:cxnSpLocks/>
          </p:cNvCxnSpPr>
          <p:nvPr/>
        </p:nvCxnSpPr>
        <p:spPr>
          <a:xfrm>
            <a:off x="2735249" y="1455089"/>
            <a:ext cx="6329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5BC04-8CE0-8DE9-CF9B-D45528305465}"/>
              </a:ext>
            </a:extLst>
          </p:cNvPr>
          <p:cNvSpPr txBox="1"/>
          <p:nvPr/>
        </p:nvSpPr>
        <p:spPr>
          <a:xfrm>
            <a:off x="2333958" y="3266831"/>
            <a:ext cx="1589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Email a copy of the recommendations.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05262B-9C11-8B88-A762-8A3E4B4787E2}"/>
              </a:ext>
            </a:extLst>
          </p:cNvPr>
          <p:cNvSpPr txBox="1"/>
          <p:nvPr/>
        </p:nvSpPr>
        <p:spPr>
          <a:xfrm>
            <a:off x="9093148" y="3652609"/>
            <a:ext cx="158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Stores the recommendations and closes the query request.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F68D1-AC96-F42C-7EF4-565CF6344251}"/>
              </a:ext>
            </a:extLst>
          </p:cNvPr>
          <p:cNvSpPr txBox="1"/>
          <p:nvPr/>
        </p:nvSpPr>
        <p:spPr>
          <a:xfrm>
            <a:off x="4902354" y="960605"/>
            <a:ext cx="1589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Request to view the medical query.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B984AD-BBC0-E335-71F3-071A87832C5A}"/>
              </a:ext>
            </a:extLst>
          </p:cNvPr>
          <p:cNvCxnSpPr>
            <a:cxnSpLocks/>
          </p:cNvCxnSpPr>
          <p:nvPr/>
        </p:nvCxnSpPr>
        <p:spPr>
          <a:xfrm flipH="1">
            <a:off x="2704018" y="1727767"/>
            <a:ext cx="636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08DE32-4A34-DEF1-A725-3746DD2CB4DD}"/>
              </a:ext>
            </a:extLst>
          </p:cNvPr>
          <p:cNvSpPr txBox="1"/>
          <p:nvPr/>
        </p:nvSpPr>
        <p:spPr>
          <a:xfrm>
            <a:off x="4619958" y="1785475"/>
            <a:ext cx="302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Information of the query, with following medical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95938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311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Silver Sage Support</vt:lpstr>
      <vt:lpstr>Silver Sage Support-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Sage Support</dc:title>
  <dc:creator>Alejandrino, Leinard</dc:creator>
  <cp:lastModifiedBy>Alejandrino, Leinard</cp:lastModifiedBy>
  <cp:revision>1</cp:revision>
  <dcterms:created xsi:type="dcterms:W3CDTF">2024-04-26T08:54:50Z</dcterms:created>
  <dcterms:modified xsi:type="dcterms:W3CDTF">2024-04-26T11:29:52Z</dcterms:modified>
</cp:coreProperties>
</file>