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526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91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9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87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34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3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6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0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4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523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65FF-7C22-45A0-842D-38F08C494727}" type="datetimeFigureOut">
              <a:rPr lang="es-PE" smtClean="0"/>
              <a:t>13/11/2015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ECBE-FF9C-4DA6-A1AF-C4DA78590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8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95486"/>
            <a:ext cx="8784976" cy="1242138"/>
          </a:xfrm>
        </p:spPr>
        <p:txBody>
          <a:bodyPr>
            <a:noAutofit/>
          </a:bodyPr>
          <a:lstStyle/>
          <a:p>
            <a:r>
              <a:rPr lang="es-PE" sz="10000" dirty="0" smtClean="0">
                <a:latin typeface="Arial Rounded MT Bold" pitchFamily="34" charset="0"/>
              </a:rPr>
              <a:t>Algoritmo</a:t>
            </a:r>
            <a:endParaRPr lang="es-PE" sz="10000" dirty="0">
              <a:latin typeface="Arial Rounded MT Bold" pitchFamily="34" charset="0"/>
            </a:endParaRPr>
          </a:p>
        </p:txBody>
      </p:sp>
      <p:pic>
        <p:nvPicPr>
          <p:cNvPr id="1026" name="Picture 2" descr="http://cramm5.files.wordpress.com/2013/10/algoritmo-con-el-hombre-3d-23460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781880"/>
            <a:ext cx="5428295" cy="33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1520" y="303498"/>
            <a:ext cx="8784976" cy="1242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000" dirty="0" smtClean="0">
                <a:latin typeface="Arial Rounded MT Bold" pitchFamily="34" charset="0"/>
              </a:rPr>
              <a:t>¿Qué es un Algoritmo?</a:t>
            </a:r>
            <a:endParaRPr lang="es-PE" sz="6000" dirty="0">
              <a:latin typeface="Arial Rounded MT Bold" pitchFamily="34" charset="0"/>
            </a:endParaRPr>
          </a:p>
        </p:txBody>
      </p:sp>
      <p:pic>
        <p:nvPicPr>
          <p:cNvPr id="2050" name="Picture 2" descr="http://actualmerida.com/wp-content/uploads/hombre-dudos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1" r="18899" b="4535"/>
          <a:stretch/>
        </p:blipFill>
        <p:spPr bwMode="auto">
          <a:xfrm>
            <a:off x="1" y="2763362"/>
            <a:ext cx="3203847" cy="23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_15NGOTaEKi4/TP4intr1LKI/AAAAAAAAABY/oRwjtsw56Kk/s1600/monito-dudos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r="33999"/>
          <a:stretch/>
        </p:blipFill>
        <p:spPr bwMode="auto">
          <a:xfrm>
            <a:off x="2987824" y="1319427"/>
            <a:ext cx="1221952" cy="219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erusindical.blogia.com/upload/20110314085939-interrogac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0" r="24599"/>
          <a:stretch/>
        </p:blipFill>
        <p:spPr bwMode="auto">
          <a:xfrm>
            <a:off x="4627984" y="2228060"/>
            <a:ext cx="1548245" cy="2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6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35645"/>
            <a:ext cx="5410944" cy="3312369"/>
          </a:xfrm>
        </p:spPr>
        <p:txBody>
          <a:bodyPr/>
          <a:lstStyle/>
          <a:p>
            <a:pPr algn="just"/>
            <a:r>
              <a:rPr lang="es-PE" dirty="0" smtClean="0"/>
              <a:t>Definimos como algoritmo aquel conjunto de pasos o instrucciones con un orden y una terminación que conducen a la solución de un problema determinado</a:t>
            </a:r>
            <a:endParaRPr lang="es-P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51520" y="303498"/>
            <a:ext cx="8784976" cy="1242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6000" dirty="0" smtClean="0">
                <a:latin typeface="Arial Rounded MT Bold" pitchFamily="34" charset="0"/>
              </a:rPr>
              <a:t>¿Qué es un Algoritmo?</a:t>
            </a:r>
            <a:endParaRPr lang="es-PE" sz="6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5121"/>
          </a:xfrm>
        </p:spPr>
        <p:txBody>
          <a:bodyPr/>
          <a:lstStyle/>
          <a:p>
            <a:r>
              <a:rPr lang="es-PE" dirty="0" smtClean="0"/>
              <a:t>Algoritmo para lavarse las manos:</a:t>
            </a:r>
          </a:p>
          <a:p>
            <a:pPr marL="0" indent="0">
              <a:buNone/>
            </a:pPr>
            <a:endParaRPr lang="es-PE" dirty="0" smtClean="0"/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Abrir el grifo de agua.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Aplicarse Jabón.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Enjuagarse las manos.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Cerrar el grifo de agua.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Secarse las manos.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2050" name="Picture 2" descr="http://fronteradigital.com.ve/wp-content/uploads/2015/05/JVS-LAV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27" y="915566"/>
            <a:ext cx="277260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>
            <a:normAutofit/>
          </a:bodyPr>
          <a:lstStyle/>
          <a:p>
            <a:r>
              <a:rPr lang="es-PE" dirty="0" smtClean="0"/>
              <a:t>Algoritmo para cambiar la llanta de un auto.</a:t>
            </a:r>
          </a:p>
          <a:p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Levantar el auto con la gata.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Soltar y sacar los pernos de la llanta.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Quitar la llanta.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Colocar llanta de repuesto.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Colocar y apretar los pernos.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500" dirty="0" smtClean="0"/>
              <a:t>Bajar la gata</a:t>
            </a:r>
            <a:endParaRPr lang="es-PE" sz="2500" dirty="0"/>
          </a:p>
        </p:txBody>
      </p:sp>
      <p:pic>
        <p:nvPicPr>
          <p:cNvPr id="3074" name="Picture 2" descr="http://motorpasion.org/wp-content/uploads/2014/09/llant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987574"/>
            <a:ext cx="2788371" cy="18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7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b/bd/LampFlowchart-es.svg/324px-LampFlowchart-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510"/>
            <a:ext cx="3086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1.i.aliimg.com/photo/v14/639865329/table_lamp_table_lamps_table_lamp_IH7001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5486"/>
            <a:ext cx="2042592" cy="20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81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Presentación en pantalla (16:9)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Alejandro</dc:creator>
  <cp:lastModifiedBy>Alejandro</cp:lastModifiedBy>
  <cp:revision>4</cp:revision>
  <dcterms:created xsi:type="dcterms:W3CDTF">2015-11-13T21:24:02Z</dcterms:created>
  <dcterms:modified xsi:type="dcterms:W3CDTF">2015-11-13T23:44:14Z</dcterms:modified>
</cp:coreProperties>
</file>