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7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3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135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16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5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8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86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9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87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36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C9A6-7D9E-40CD-955A-EA6A2A955125}" type="datetimeFigureOut">
              <a:rPr lang="es-PE" smtClean="0"/>
              <a:t>21/12/2015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80F-7E89-4B34-8BC2-95579F2C23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8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7494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Vectores</a:t>
            </a:r>
            <a:endParaRPr lang="es-ES" sz="10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026" name="Picture 2" descr="https://upload.wikimedia.org/wikipedia/commons/thumb/3/3f/Array1.svg/300px-Array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806"/>
            <a:ext cx="5688632" cy="9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vector?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4690864" cy="3819871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Un </a:t>
            </a:r>
            <a:r>
              <a:rPr lang="es-PE" dirty="0" smtClean="0"/>
              <a:t>vector o arreglo </a:t>
            </a:r>
            <a:r>
              <a:rPr lang="es-PE" dirty="0"/>
              <a:t>es un conjunto de datos de igual tipo </a:t>
            </a:r>
            <a:r>
              <a:rPr lang="es-PE" dirty="0" smtClean="0"/>
              <a:t>en </a:t>
            </a:r>
            <a:r>
              <a:rPr lang="es-PE" dirty="0"/>
              <a:t>forma de una entidad, de tal manera que para </a:t>
            </a:r>
            <a:r>
              <a:rPr lang="es-PE" dirty="0" smtClean="0"/>
              <a:t>llamarlos se </a:t>
            </a:r>
            <a:r>
              <a:rPr lang="es-PE" dirty="0"/>
              <a:t>hace uso del nombre del arreglo y una </a:t>
            </a:r>
            <a:r>
              <a:rPr lang="es-PE" dirty="0" smtClean="0"/>
              <a:t>serie de </a:t>
            </a:r>
            <a:r>
              <a:rPr lang="es-PE" dirty="0"/>
              <a:t>subíndices.</a:t>
            </a:r>
          </a:p>
        </p:txBody>
      </p:sp>
      <p:pic>
        <p:nvPicPr>
          <p:cNvPr id="2050" name="Picture 2" descr="http://programaconinteres.files.wordpress.com/2013/04/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15566"/>
            <a:ext cx="369367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57981" y="4050200"/>
            <a:ext cx="5081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(6)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3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857981" y="4050200"/>
            <a:ext cx="5081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(6)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10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002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6" y="161179"/>
            <a:ext cx="1152128" cy="11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10" y="1408163"/>
            <a:ext cx="1160254" cy="11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1179"/>
            <a:ext cx="1210214" cy="12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1417728" cy="14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38" y="2772917"/>
            <a:ext cx="1382912" cy="13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857981" y="4050200"/>
            <a:ext cx="5081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(6)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1627934"/>
            <a:ext cx="650055" cy="6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5" y="1418864"/>
            <a:ext cx="769518" cy="7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34" y="1275610"/>
            <a:ext cx="720080" cy="7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58" y="1829644"/>
            <a:ext cx="913266" cy="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989957"/>
            <a:ext cx="990522" cy="9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03" y="1701399"/>
            <a:ext cx="894199" cy="8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37" y="915566"/>
            <a:ext cx="4104456" cy="3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857981" y="4050200"/>
            <a:ext cx="5081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pelotasFutbol</a:t>
            </a:r>
            <a:r>
              <a:rPr lang="es-E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(6)</a:t>
            </a:r>
            <a:endParaRPr lang="es-E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1627934"/>
            <a:ext cx="650055" cy="6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5" y="1418864"/>
            <a:ext cx="769518" cy="7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34" y="1275610"/>
            <a:ext cx="720080" cy="7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58" y="1829644"/>
            <a:ext cx="913266" cy="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989957"/>
            <a:ext cx="990522" cy="9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03" y="1701399"/>
            <a:ext cx="894199" cy="8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untodeporte.com/content/39349/pelota_FOAM_forma_balon_BALONCES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7" y="403798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2.bp.blogspot.com/-J1f11lQDw4A/Ua68V0r8bJI/AAAAAAAAAB0/EKx8xPeb_tA/s1600/balon-de-baloncesto7%5B1%5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0" y="1829643"/>
            <a:ext cx="1212581" cy="121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muweb.com/froswell/images/520px-Basebal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9" y="320645"/>
            <a:ext cx="1307289" cy="1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entrepalasyraquetas.com/content/795028/pelota_ten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96" y="1989957"/>
            <a:ext cx="1203467" cy="12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7" y="234548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2" y="1755221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73" y="228189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upload.wikimedia.org/wikipedia/en/a/a6/Red_Battle_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9" y="1868129"/>
            <a:ext cx="14382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" y="202132"/>
            <a:ext cx="3009159" cy="22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750" y="2427734"/>
            <a:ext cx="333065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(6)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" y="839168"/>
            <a:ext cx="476584" cy="4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" y="705429"/>
            <a:ext cx="564168" cy="5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7" y="549289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9" y="911203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6" y="987568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1" y="83916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thumb/3/3f/Array1.svg/300px-Array1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63838"/>
            <a:ext cx="720080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4427984" y="3363838"/>
            <a:ext cx="3168352" cy="1612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7" y="3806769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3" y="3835089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62" y="387738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8" y="3905147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09" y="3877387"/>
            <a:ext cx="642995" cy="6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1" y="3905147"/>
            <a:ext cx="547343" cy="5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cyecsa.com/wp-content/uploads/2014/12/076e36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" y="202132"/>
            <a:ext cx="3009159" cy="22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55750" y="2427734"/>
            <a:ext cx="333065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(6)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0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" y="839168"/>
            <a:ext cx="476584" cy="4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" y="705429"/>
            <a:ext cx="564168" cy="5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7" y="549289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9" y="911203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6" y="987568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81" y="83916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upload.wikimedia.org/wikipedia/commons/thumb/3/3f/Array1.svg/300px-Array1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63838"/>
            <a:ext cx="720080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4427984" y="3363838"/>
            <a:ext cx="3168352" cy="1612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8" name="Picture 12" descr="http://4.bp.blogspot.com/-_gUEGCv3Y5k/UDGaPdA6XBI/AAAAAAAAAi0/fNGGikLsSXA/s1600/Nike+T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7" y="3806769"/>
            <a:ext cx="726196" cy="7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marcadegol.com/fotos/2010/10/Bola-8-PRO-2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3" y="3835089"/>
            <a:ext cx="669556" cy="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62" y="3877388"/>
            <a:ext cx="655577" cy="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://mexfut.files.wordpress.com/2009/12/jabula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8" y="3905147"/>
            <a:ext cx="527923" cy="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06" y="3877387"/>
            <a:ext cx="642995" cy="6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xn--manualidadesparacumpleaos-voc.com/wp-content/uploads/2014/06/Invitacion-de-cumpleanos-de-futbol-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1" y="3905147"/>
            <a:ext cx="547343" cy="5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Rectángulo"/>
          <p:cNvSpPr/>
          <p:nvPr/>
        </p:nvSpPr>
        <p:spPr>
          <a:xfrm>
            <a:off x="3635895" y="350003"/>
            <a:ext cx="367241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(2) =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5" name="Picture 14" descr="http://1.bp.blogspot.com/-RqLBz8gF6KQ/UBOPdWshUhI/AAAAAAAABbU/viRH4Sz23W0/s1600/Nike_T90_Pitch_4d6cf153eaab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73" y="128612"/>
            <a:ext cx="948848" cy="9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Rectángulo"/>
          <p:cNvSpPr/>
          <p:nvPr/>
        </p:nvSpPr>
        <p:spPr>
          <a:xfrm>
            <a:off x="3707901" y="1419622"/>
            <a:ext cx="367241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pelotasFutbol</a:t>
            </a:r>
            <a:r>
              <a:rPr lang="es-ES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itchFamily="34" charset="0"/>
              </a:rPr>
              <a:t> (4) =</a:t>
            </a:r>
            <a:endParaRPr lang="es-E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7" name="Picture 6" descr="http://www.liberomedia.com.ar/ESPNE180/ESPN23/Envio%2001/Juego%20Futbol%20Estadistica/Imagenes/pelot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76" y="1293695"/>
            <a:ext cx="876842" cy="8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Presentación en pantalla (16:9)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¿Qué es un vector?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4</cp:revision>
  <dcterms:created xsi:type="dcterms:W3CDTF">2015-12-21T23:32:26Z</dcterms:created>
  <dcterms:modified xsi:type="dcterms:W3CDTF">2015-12-22T00:09:53Z</dcterms:modified>
</cp:coreProperties>
</file>