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56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9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30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87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32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864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81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347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8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57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4BB4-B46B-44D6-AC19-BA978C4301AE}" type="datetimeFigureOut">
              <a:rPr lang="es-PE" smtClean="0"/>
              <a:t>15/11/2015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21C4-4B9E-4C47-8C99-28309BB2BB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46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rogramaci%C3%B3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573528"/>
            <a:ext cx="7772400" cy="1102519"/>
          </a:xfrm>
        </p:spPr>
        <p:txBody>
          <a:bodyPr>
            <a:noAutofit/>
          </a:bodyPr>
          <a:lstStyle/>
          <a:p>
            <a:r>
              <a:rPr lang="es-PE" sz="10000" dirty="0" smtClean="0"/>
              <a:t>Bucles o Ciclos</a:t>
            </a:r>
            <a:endParaRPr lang="es-PE" sz="10000" dirty="0"/>
          </a:p>
        </p:txBody>
      </p:sp>
      <p:pic>
        <p:nvPicPr>
          <p:cNvPr id="1026" name="Picture 2" descr="https://lh5.googleusercontent.com/-_b3EbMZ1HtM/TqkCPxzITVI/AAAAAAAAAXg/fpRFCkyOg24/s405/CU00155A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95686"/>
            <a:ext cx="2808312" cy="284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son los Bucles o Ciclos?</a:t>
            </a:r>
            <a:endParaRPr lang="es-PE" dirty="0"/>
          </a:p>
        </p:txBody>
      </p:sp>
      <p:pic>
        <p:nvPicPr>
          <p:cNvPr id="2050" name="Picture 2" descr="http://www.documentosysoluciones.com/_/rsrc/1299174968268/consultas-oline/interrogan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980237"/>
            <a:ext cx="3840362" cy="414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eritosjannone.com/wp-content/uploads/2014/07/interrogante-duda-pregun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054512"/>
            <a:ext cx="4504231" cy="40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4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son los Bucles o Ciclos?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5266928" cy="3603847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/>
              <a:t>Un </a:t>
            </a:r>
            <a:r>
              <a:rPr lang="es-PE" b="1" dirty="0"/>
              <a:t>bucle</a:t>
            </a:r>
            <a:r>
              <a:rPr lang="es-PE" dirty="0"/>
              <a:t> o </a:t>
            </a:r>
            <a:r>
              <a:rPr lang="es-PE" b="1" dirty="0"/>
              <a:t>ciclo</a:t>
            </a:r>
            <a:r>
              <a:rPr lang="es-PE" dirty="0"/>
              <a:t>, en </a:t>
            </a:r>
            <a:r>
              <a:rPr lang="es-PE" u="sng" dirty="0">
                <a:hlinkClick r:id="rId2" tooltip="Programación"/>
              </a:rPr>
              <a:t>programación</a:t>
            </a:r>
            <a:r>
              <a:rPr lang="es-PE" dirty="0"/>
              <a:t>, es una sentencia que se realiza repetidas veces a un trozo aislado de código, hasta que la condición asignada a dicho bucle deje de cumplirse.</a:t>
            </a:r>
          </a:p>
        </p:txBody>
      </p:sp>
    </p:spTree>
    <p:extLst>
      <p:ext uri="{BB962C8B-B14F-4D97-AF65-F5344CB8AC3E}">
        <p14:creationId xmlns:p14="http://schemas.microsoft.com/office/powerpoint/2010/main" val="29320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Tipos de Bucles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500" dirty="0" smtClean="0"/>
              <a:t>	Bucle Mientras			Bucle Para</a:t>
            </a:r>
            <a:endParaRPr lang="es-PE" sz="2500" dirty="0"/>
          </a:p>
        </p:txBody>
      </p:sp>
      <p:pic>
        <p:nvPicPr>
          <p:cNvPr id="4" name="Picture 2" descr="https://lh5.googleusercontent.com/-_b3EbMZ1HtM/TqkCPxzITVI/AAAAAAAAAXg/fpRFCkyOg24/s405/CU00155A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7654"/>
            <a:ext cx="2808312" cy="284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datateca.unad.edu.co/contenidos/201416/ayuda_linea/f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29602"/>
            <a:ext cx="3982702" cy="282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4474840" cy="3394472"/>
          </a:xfrm>
        </p:spPr>
        <p:txBody>
          <a:bodyPr/>
          <a:lstStyle/>
          <a:p>
            <a:r>
              <a:rPr lang="es-PE" dirty="0" smtClean="0"/>
              <a:t>Hacer una suma de los 5 primeros </a:t>
            </a:r>
            <a:r>
              <a:rPr lang="es-PE" dirty="0" smtClean="0"/>
              <a:t>números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939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Office PowerPoint</Application>
  <PresentationFormat>Presentación en pantalla (16:9)</PresentationFormat>
  <Paragraphs>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Bucles o Ciclos</vt:lpstr>
      <vt:lpstr>¿Qué son los Bucles o Ciclos?</vt:lpstr>
      <vt:lpstr>¿Qué son los Bucles o Ciclos?</vt:lpstr>
      <vt:lpstr>Tipos de Bucles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Bucles o Ciclos</dc:title>
  <dc:creator>Alejandro</dc:creator>
  <cp:lastModifiedBy>Alejandro</cp:lastModifiedBy>
  <cp:revision>4</cp:revision>
  <dcterms:created xsi:type="dcterms:W3CDTF">2015-11-14T02:01:48Z</dcterms:created>
  <dcterms:modified xsi:type="dcterms:W3CDTF">2015-11-15T14:07:26Z</dcterms:modified>
</cp:coreProperties>
</file>