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0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59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7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012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839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91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35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8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6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42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79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91E-FA56-49CF-8590-3D22F3BF5B14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CF5F-FD5A-42A2-AEA1-B13CF5380C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9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303499"/>
            <a:ext cx="8458200" cy="1622003"/>
          </a:xfrm>
        </p:spPr>
        <p:txBody>
          <a:bodyPr>
            <a:noAutofit/>
          </a:bodyPr>
          <a:lstStyle/>
          <a:p>
            <a:r>
              <a:rPr lang="es-PE" sz="7000" dirty="0" smtClean="0">
                <a:latin typeface="Arial Rounded MT Bold" pitchFamily="34" charset="0"/>
              </a:rPr>
              <a:t>Diagrama de Flujo</a:t>
            </a:r>
            <a:endParaRPr lang="es-PE" sz="7000" dirty="0">
              <a:latin typeface="Arial Rounded MT Bold" pitchFamily="34" charset="0"/>
            </a:endParaRPr>
          </a:p>
        </p:txBody>
      </p:sp>
      <p:pic>
        <p:nvPicPr>
          <p:cNvPr id="1026" name="Picture 2" descr="https://luismiguelmanene.files.wordpress.com/2011/07/diagrama-de-flujo-intelig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5686"/>
            <a:ext cx="2448272" cy="29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Diagrama de Flujo?</a:t>
            </a:r>
            <a:endParaRPr lang="es-PE" dirty="0"/>
          </a:p>
        </p:txBody>
      </p:sp>
      <p:pic>
        <p:nvPicPr>
          <p:cNvPr id="2052" name="Picture 4" descr="http://soy.impresionesaerea.netdna-cdn.com/images/franquicias/hombre_pensand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t="17714" r="14728"/>
          <a:stretch/>
        </p:blipFill>
        <p:spPr bwMode="auto">
          <a:xfrm>
            <a:off x="5133108" y="1616516"/>
            <a:ext cx="4010892" cy="35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4.bp.blogspot.com/-n7Wnn2mt2i0/VdymB6VjDdI/AAAAAAAAAFg/12dhSHMzs9U/s1600/mujer-pensan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7614"/>
            <a:ext cx="5378785" cy="379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5770984" cy="3394472"/>
          </a:xfrm>
        </p:spPr>
        <p:txBody>
          <a:bodyPr/>
          <a:lstStyle/>
          <a:p>
            <a:pPr algn="just"/>
            <a:r>
              <a:rPr lang="es-PE" dirty="0" smtClean="0"/>
              <a:t>El diagrama de flujo es la representación grafica del algoritmo o proceso. </a:t>
            </a:r>
            <a:endParaRPr lang="es-P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¿Qué es un Diagrama de Flujo?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55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de los Diagramas de Flujo: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6347048" cy="3394472"/>
          </a:xfrm>
        </p:spPr>
        <p:txBody>
          <a:bodyPr>
            <a:normAutofit/>
          </a:bodyPr>
          <a:lstStyle/>
          <a:p>
            <a:pPr algn="just"/>
            <a:r>
              <a:rPr lang="es-PE" sz="3000" dirty="0"/>
              <a:t>Favorecen la comprensión del proceso al mostrarlo como un dibujo. El cerebro humano reconoce muy fácilmente los </a:t>
            </a:r>
            <a:r>
              <a:rPr lang="es-PE" sz="3000" dirty="0" smtClean="0"/>
              <a:t>dibujos</a:t>
            </a:r>
          </a:p>
          <a:p>
            <a:pPr algn="just"/>
            <a:r>
              <a:rPr lang="es-PE" sz="3000" dirty="0"/>
              <a:t>Permiten identificar los problemas y las oportunidades de mejora del proceso</a:t>
            </a:r>
            <a:r>
              <a:rPr lang="es-PE" sz="3000" dirty="0" smtClean="0"/>
              <a:t>.</a:t>
            </a:r>
          </a:p>
          <a:p>
            <a:pPr marL="0" indent="0" algn="just">
              <a:buNone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648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Office PowerPoint</Application>
  <PresentationFormat>Presentación en pantalla (16:9)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Diagrama de Flujo</vt:lpstr>
      <vt:lpstr>¿Qué es un Diagrama de Flujo?</vt:lpstr>
      <vt:lpstr>Presentación de PowerPoint</vt:lpstr>
      <vt:lpstr>Ventajas de los Diagramas de Flujo: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</dc:title>
  <dc:creator>Alejandro</dc:creator>
  <cp:lastModifiedBy>Alejandro</cp:lastModifiedBy>
  <cp:revision>2</cp:revision>
  <dcterms:created xsi:type="dcterms:W3CDTF">2015-11-13T23:45:44Z</dcterms:created>
  <dcterms:modified xsi:type="dcterms:W3CDTF">2015-11-14T00:00:00Z</dcterms:modified>
</cp:coreProperties>
</file>