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4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506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365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45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564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34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807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236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84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33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02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E712-450E-4632-886E-0A6EE04723E1}" type="datetimeFigureOut">
              <a:rPr lang="es-PE" smtClean="0"/>
              <a:t>19/11/2015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8FF9-420A-4CE8-B074-3FB328FA7E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22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aradigma_de_programaci%C3%B3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5486"/>
            <a:ext cx="8424936" cy="1405979"/>
          </a:xfrm>
        </p:spPr>
        <p:txBody>
          <a:bodyPr>
            <a:noAutofit/>
          </a:bodyPr>
          <a:lstStyle/>
          <a:p>
            <a:r>
              <a:rPr lang="es-PE" sz="6500" dirty="0" smtClean="0"/>
              <a:t>Programación Modular</a:t>
            </a:r>
            <a:endParaRPr lang="es-PE" sz="6500" dirty="0"/>
          </a:p>
        </p:txBody>
      </p:sp>
      <p:pic>
        <p:nvPicPr>
          <p:cNvPr id="1026" name="Picture 2" descr="https://upload.wikimedia.org/wikipedia/commons/thumb/9/98/Subprograma.svg/674px-Subprogram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630"/>
            <a:ext cx="3240359" cy="338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la Programación Modular?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5122912" cy="3394472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/>
              <a:t>La programación modular es un </a:t>
            </a:r>
            <a:r>
              <a:rPr lang="es-PE" dirty="0">
                <a:hlinkClick r:id="rId2" tooltip="Paradigma de programación"/>
              </a:rPr>
              <a:t>paradigma de programación</a:t>
            </a:r>
            <a:r>
              <a:rPr lang="es-PE" dirty="0"/>
              <a:t> que consiste en dividir un programa en módulos o subprogramas con el fin de hacerlo más legible y manejable.</a:t>
            </a:r>
          </a:p>
        </p:txBody>
      </p:sp>
    </p:spTree>
    <p:extLst>
      <p:ext uri="{BB962C8B-B14F-4D97-AF65-F5344CB8AC3E}">
        <p14:creationId xmlns:p14="http://schemas.microsoft.com/office/powerpoint/2010/main" val="12600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Ejemplos</a:t>
            </a:r>
            <a:endParaRPr lang="es-PE" dirty="0"/>
          </a:p>
        </p:txBody>
      </p:sp>
      <p:pic>
        <p:nvPicPr>
          <p:cNvPr id="4" name="Picture 2" descr="http://www.industriaelectroprotek.com/images/celul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8705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oficial-service.com/service-audi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86214"/>
            <a:ext cx="2447494" cy="244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gditechnology.com/wp-content/uploads/2014/03/gdct-800fullsiz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33708"/>
            <a:ext cx="1582866" cy="15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Ventajas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5842992" cy="3675855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PE" dirty="0" smtClean="0"/>
              <a:t>Si el algoritmo es complejo, utilizando esta técnica se simplifica.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PE" dirty="0" smtClean="0"/>
              <a:t>Cada modulo se puede elaborar de manera independiente.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PE" dirty="0" smtClean="0"/>
              <a:t>El mantenimiento es mucho mas sencillo.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80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Función?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Es un subprograma que realiza una tarea especifica que puede o no recibir valores (</a:t>
            </a:r>
            <a:r>
              <a:rPr lang="es-PE" dirty="0" smtClean="0"/>
              <a:t>parámetros).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71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Llamada rectangular redondeada"/>
          <p:cNvSpPr/>
          <p:nvPr/>
        </p:nvSpPr>
        <p:spPr>
          <a:xfrm>
            <a:off x="417921" y="555526"/>
            <a:ext cx="2448272" cy="11521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Soy el maestro en la programación, soy la función </a:t>
            </a:r>
            <a:r>
              <a:rPr lang="es-PE" dirty="0" err="1" smtClean="0"/>
              <a:t>main</a:t>
            </a:r>
            <a:r>
              <a:rPr lang="es-PE" dirty="0" smtClean="0"/>
              <a:t>, soy el que manda :D </a:t>
            </a:r>
            <a:endParaRPr lang="es-PE" dirty="0"/>
          </a:p>
        </p:txBody>
      </p:sp>
      <p:pic>
        <p:nvPicPr>
          <p:cNvPr id="2052" name="Picture 4" descr="http://cdn5.dibujos.net/dibujos/pintados/201536/albanil-profesiones-otras-profesiones-pintado-por-kjdfshiudf-1013948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1" t="2701" r="9664"/>
          <a:stretch/>
        </p:blipFill>
        <p:spPr bwMode="auto">
          <a:xfrm>
            <a:off x="382719" y="1923678"/>
            <a:ext cx="2940627" cy="28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Llamada rectangular redondeada"/>
          <p:cNvSpPr/>
          <p:nvPr/>
        </p:nvSpPr>
        <p:spPr>
          <a:xfrm>
            <a:off x="6300192" y="127726"/>
            <a:ext cx="2457012" cy="85559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Soy el tabiquero y soy una función</a:t>
            </a:r>
            <a:endParaRPr lang="es-PE" dirty="0"/>
          </a:p>
        </p:txBody>
      </p:sp>
      <p:sp>
        <p:nvSpPr>
          <p:cNvPr id="8" name="7 Llamada ovalada"/>
          <p:cNvSpPr/>
          <p:nvPr/>
        </p:nvSpPr>
        <p:spPr>
          <a:xfrm>
            <a:off x="6104355" y="3334684"/>
            <a:ext cx="2848686" cy="118128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Soy el mezclador y soy una función</a:t>
            </a:r>
            <a:endParaRPr lang="es-PE" dirty="0"/>
          </a:p>
        </p:txBody>
      </p:sp>
      <p:pic>
        <p:nvPicPr>
          <p:cNvPr id="2054" name="Picture 6" descr="http://thumbs.dreamstime.com/thumb_522/1279432998IX50g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09983"/>
            <a:ext cx="1656184" cy="20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utoriascantabria.es/profesiones_lim/recursos/alba%F1i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7" t="11228" r="2420"/>
          <a:stretch/>
        </p:blipFill>
        <p:spPr bwMode="auto">
          <a:xfrm>
            <a:off x="4651254" y="3209480"/>
            <a:ext cx="1439990" cy="16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10 Conector angular"/>
          <p:cNvCxnSpPr/>
          <p:nvPr/>
        </p:nvCxnSpPr>
        <p:spPr>
          <a:xfrm flipV="1">
            <a:off x="3323346" y="1707654"/>
            <a:ext cx="3336886" cy="108012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12 Conector angular"/>
          <p:cNvCxnSpPr/>
          <p:nvPr/>
        </p:nvCxnSpPr>
        <p:spPr>
          <a:xfrm>
            <a:off x="3323346" y="3075806"/>
            <a:ext cx="1248654" cy="108012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5050904" cy="3394472"/>
          </a:xfrm>
        </p:spPr>
        <p:txBody>
          <a:bodyPr/>
          <a:lstStyle/>
          <a:p>
            <a:pPr algn="just"/>
            <a:r>
              <a:rPr lang="es-PE" dirty="0" smtClean="0"/>
              <a:t>Hacer un Programa que simule el ejemplo del maestro y su tabiquero y mezclero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65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114</Words>
  <Application>Microsoft Office PowerPoint</Application>
  <PresentationFormat>Presentación en pantalla (16:9)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Programación Modular</vt:lpstr>
      <vt:lpstr>¿Qué es la Programación Modular?</vt:lpstr>
      <vt:lpstr>Ejemplos</vt:lpstr>
      <vt:lpstr>Ventajas</vt:lpstr>
      <vt:lpstr>¿Qué es una Función?</vt:lpstr>
      <vt:lpstr>Presentación de PowerPoint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Modular</dc:title>
  <dc:creator>Alejandro</dc:creator>
  <cp:lastModifiedBy>Alejandro</cp:lastModifiedBy>
  <cp:revision>3</cp:revision>
  <dcterms:created xsi:type="dcterms:W3CDTF">2015-11-14T03:16:56Z</dcterms:created>
  <dcterms:modified xsi:type="dcterms:W3CDTF">2015-11-19T12:51:51Z</dcterms:modified>
</cp:coreProperties>
</file>