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73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2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949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14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0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57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96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01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2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40B4-171A-4E56-BBAE-CB8BC2B5834E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314-12E4-40FD-80FE-97906C25EA7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2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411510"/>
            <a:ext cx="8568952" cy="1224136"/>
          </a:xfrm>
        </p:spPr>
        <p:txBody>
          <a:bodyPr>
            <a:noAutofit/>
          </a:bodyPr>
          <a:lstStyle/>
          <a:p>
            <a:r>
              <a:rPr lang="es-PE" sz="7000" dirty="0" smtClean="0"/>
              <a:t>Sentencia Condicional</a:t>
            </a:r>
            <a:endParaRPr lang="es-PE" sz="7000" dirty="0"/>
          </a:p>
        </p:txBody>
      </p:sp>
      <p:pic>
        <p:nvPicPr>
          <p:cNvPr id="1026" name="Picture 2" descr="http://csrg.inf.utfsm.cl/~rbonvall/progra-utfsm-2010-1/_images/if-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2520280" cy="29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9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una Sentencia Condicional?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03598"/>
            <a:ext cx="5472608" cy="3394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Una</a:t>
            </a:r>
            <a:r>
              <a:rPr lang="es-PE" dirty="0"/>
              <a:t> </a:t>
            </a:r>
            <a:r>
              <a:rPr lang="es-PE" b="1" dirty="0"/>
              <a:t>sentencia condicional</a:t>
            </a:r>
            <a:r>
              <a:rPr lang="es-PE" dirty="0"/>
              <a:t> es una instrucción o grupo de instrucciones que se pueden ejecutar o no en función del valor de una condición.</a:t>
            </a:r>
          </a:p>
        </p:txBody>
      </p:sp>
      <p:pic>
        <p:nvPicPr>
          <p:cNvPr id="2050" name="Picture 2" descr="http://csrg.inf.utfsm.cl/~rbonvall/progra-utfsm-2010-1/_images/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49361"/>
            <a:ext cx="14264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Condicional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 </a:t>
            </a:r>
            <a:r>
              <a:rPr lang="es-PE" dirty="0" smtClean="0"/>
              <a:t> </a:t>
            </a:r>
            <a:r>
              <a:rPr lang="es-PE" sz="2500" dirty="0" smtClean="0"/>
              <a:t>Condicionales Simples</a:t>
            </a:r>
            <a:r>
              <a:rPr lang="es-PE" sz="2500" dirty="0"/>
              <a:t> </a:t>
            </a:r>
            <a:r>
              <a:rPr lang="es-PE" sz="2500" dirty="0" smtClean="0"/>
              <a:t>    		Condicionales Dobles</a:t>
            </a:r>
          </a:p>
        </p:txBody>
      </p:sp>
      <p:pic>
        <p:nvPicPr>
          <p:cNvPr id="3074" name="Picture 2" descr="http://www.arkaitzgarro.com/java/images/cap05/sentencia-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7416824" cy="304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5194920" cy="3394472"/>
          </a:xfrm>
        </p:spPr>
        <p:txBody>
          <a:bodyPr/>
          <a:lstStyle/>
          <a:p>
            <a:r>
              <a:rPr lang="es-PE" dirty="0" smtClean="0"/>
              <a:t>Determinar si una Persona es Mayor de edad para que pueda votar.</a:t>
            </a:r>
            <a:endParaRPr lang="es-PE" dirty="0"/>
          </a:p>
        </p:txBody>
      </p:sp>
      <p:pic>
        <p:nvPicPr>
          <p:cNvPr id="1026" name="Picture 2" descr="https://laislamilagrosa.files.wordpress.com/2013/10/jovenes-carica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3478"/>
            <a:ext cx="3048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5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Presentación en pantalla (16:9)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Sentencia Condicional</vt:lpstr>
      <vt:lpstr>¿Qué es una Sentencia Condicional?</vt:lpstr>
      <vt:lpstr>Tipos de Condicional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 Condicional</dc:title>
  <dc:creator>Alejandro</dc:creator>
  <cp:lastModifiedBy>Alejandro</cp:lastModifiedBy>
  <cp:revision>2</cp:revision>
  <dcterms:created xsi:type="dcterms:W3CDTF">2015-11-14T01:04:16Z</dcterms:created>
  <dcterms:modified xsi:type="dcterms:W3CDTF">2015-11-15T04:06:37Z</dcterms:modified>
</cp:coreProperties>
</file>