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6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84FA4-A13E-4205-8E22-175A5D650F4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132D-09DF-4DA0-B6C1-CDF47886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8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seball gloves">
            <a:extLst>
              <a:ext uri="{FF2B5EF4-FFF2-40B4-BE49-F238E27FC236}">
                <a16:creationId xmlns:a16="http://schemas.microsoft.com/office/drawing/2014/main" id="{5075F9F5-F98C-5B22-6552-0FDE4F5D2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33" r="9091" b="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C7BDB-8F7B-440B-0A9E-B28FC21D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Sliding Into the MLB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6EA57-7D9A-0B5F-0B07-97081ADB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Presented by: Anthony Heimpel &amp; Leishka Marrero</a:t>
            </a:r>
            <a:endParaRPr 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1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FD62-2BAC-9B1D-79BA-26F2836E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Bats (S, L, R) vs. Homeruns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0B58-6DB4-4C86-2D20-A4FFC470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25DA-06EB-FB8F-A0E0-ADBD9DEC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vs. Homeruns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5D74-7251-7B3E-B45A-F432835F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6706-6208-74D4-51F1-F73B470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A884-5B33-50B1-00DB-4D10E9D7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BF4-DCC3-5BF0-CBAA-F43E39E2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1C42-0DA3-C8AD-52ED-2873261C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4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C6615-8D67-70D1-A7C1-D1085B59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Predicting Homeruns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00C8-75FF-C871-3183-91E3806B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In a game based on numbers, we want to know how a player's statistics impact how many homeruns they will hit a year. </a:t>
            </a:r>
          </a:p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Our goal is to create a model that will predict how many homeruns a player can hit based on their age, weight, height, hits, and which side they bat on.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9E5DB6FC-628F-B376-F2C2-764086883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13" r="29011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945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F083B-BEAD-1FCE-0747-732F731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Lahman Baseball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179C-BE0F-2F86-4239-5AADAE8D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updated version of the database contains complete batting and pitching statistics from 1871 to 2022, plus fielding statistics, standings, team stats, managerial records, post-season data, and more.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verhead view of used baseballs">
            <a:extLst>
              <a:ext uri="{FF2B5EF4-FFF2-40B4-BE49-F238E27FC236}">
                <a16:creationId xmlns:a16="http://schemas.microsoft.com/office/drawing/2014/main" id="{CE28D3DB-2DA7-3754-9B84-89AD275B4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84" r="21008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66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0DB8-B7B7-01F1-E1BE-F3D98C05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ER Diagram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B67D284-6433-4BC1-EE5C-BFB66680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2C511F-B7B7-3C70-C198-6E2AC3C1A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7441"/>
          <a:stretch/>
        </p:blipFill>
        <p:spPr>
          <a:xfrm>
            <a:off x="5839327" y="0"/>
            <a:ext cx="6352673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80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B9D-14CA-3C50-7C4B-4B4DCFC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Technologies, Languages, Tools, &amp;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EC76-DD39-4778-138F-FC35416D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5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7FC4-ADE8-720E-AEDC-746A2074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A14A-549A-D60D-BB78-3EA828E81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Years of Data</a:t>
            </a:r>
          </a:p>
          <a:p>
            <a:pPr lvl="1"/>
            <a:r>
              <a:rPr lang="en-US" dirty="0"/>
              <a:t>2019, 2020, 2021, 2022</a:t>
            </a:r>
          </a:p>
          <a:p>
            <a:r>
              <a:rPr lang="en-US" dirty="0"/>
              <a:t>Total Number of Players</a:t>
            </a:r>
          </a:p>
          <a:p>
            <a:pPr lvl="1"/>
            <a:r>
              <a:rPr lang="en-US" dirty="0"/>
              <a:t>2181</a:t>
            </a:r>
          </a:p>
          <a:p>
            <a:r>
              <a:rPr lang="en-US" dirty="0"/>
              <a:t># of Players per Year</a:t>
            </a:r>
          </a:p>
          <a:p>
            <a:pPr lvl="1"/>
            <a:r>
              <a:rPr lang="en-US" dirty="0"/>
              <a:t>2019: 578</a:t>
            </a:r>
          </a:p>
          <a:p>
            <a:pPr lvl="1"/>
            <a:r>
              <a:rPr lang="en-US" dirty="0"/>
              <a:t>2020: 440</a:t>
            </a:r>
          </a:p>
          <a:p>
            <a:pPr lvl="1"/>
            <a:r>
              <a:rPr lang="en-US" dirty="0"/>
              <a:t>2021: 591</a:t>
            </a:r>
          </a:p>
          <a:p>
            <a:pPr lvl="1"/>
            <a:r>
              <a:rPr lang="en-US" dirty="0"/>
              <a:t>2022: 572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51965-125B-5ED8-D783-6840053FD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Range</a:t>
            </a:r>
          </a:p>
          <a:p>
            <a:pPr lvl="1"/>
            <a:r>
              <a:rPr lang="en-US" dirty="0"/>
              <a:t>22 - 43</a:t>
            </a:r>
          </a:p>
          <a:p>
            <a:r>
              <a:rPr lang="en-US" dirty="0"/>
              <a:t>Height Range</a:t>
            </a:r>
          </a:p>
          <a:p>
            <a:pPr lvl="1"/>
            <a:r>
              <a:rPr lang="en-US" dirty="0"/>
              <a:t>66in – 79in</a:t>
            </a:r>
          </a:p>
          <a:p>
            <a:r>
              <a:rPr lang="en-US" dirty="0"/>
              <a:t>Weight Range</a:t>
            </a:r>
          </a:p>
          <a:p>
            <a:pPr lvl="1"/>
            <a:r>
              <a:rPr lang="en-US" dirty="0"/>
              <a:t>140lbs – 282lbs</a:t>
            </a:r>
          </a:p>
          <a:p>
            <a:r>
              <a:rPr lang="en-US" dirty="0"/>
              <a:t>Total Homeruns</a:t>
            </a:r>
          </a:p>
          <a:p>
            <a:pPr lvl="1"/>
            <a:r>
              <a:rPr lang="en-US" dirty="0"/>
              <a:t>20,124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8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A30C-117A-C972-0DB1-8229CE20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vs. Homeruns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5AF9-D106-5466-B122-67CB4AC3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D41-B6D9-9CB6-08BE-724FEFC0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vs. Homeruns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ED2B-5D3C-D6AE-6F2C-C5B1DA26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48FC-36A4-9089-64DA-D1BF35B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vs. Homeruns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3DC4-8F1E-8175-7200-2B3464BE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9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207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</vt:lpstr>
      <vt:lpstr>Sliding Into the MLB</vt:lpstr>
      <vt:lpstr>Predicting Homeruns</vt:lpstr>
      <vt:lpstr>Lahman Baseball Database</vt:lpstr>
      <vt:lpstr>ER Diagram</vt:lpstr>
      <vt:lpstr>Technologies, Languages, Tools, &amp; Algorithms</vt:lpstr>
      <vt:lpstr>Data Exploration</vt:lpstr>
      <vt:lpstr>Age vs. Homeruns</vt:lpstr>
      <vt:lpstr>Weight vs. Homeruns</vt:lpstr>
      <vt:lpstr>Height vs. Homeruns</vt:lpstr>
      <vt:lpstr>Bats (S, L, R) vs. Homeruns</vt:lpstr>
      <vt:lpstr>Hits vs. Homeruns</vt:lpstr>
      <vt:lpstr>Recommendations for Future Analysis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Sliding Into the MLB</dc:title>
  <dc:creator>Leishka Marrero</dc:creator>
  <cp:lastModifiedBy>Leishka Marrero</cp:lastModifiedBy>
  <cp:revision>1</cp:revision>
  <dcterms:created xsi:type="dcterms:W3CDTF">2023-05-11T03:18:58Z</dcterms:created>
  <dcterms:modified xsi:type="dcterms:W3CDTF">2023-05-11T05:29:07Z</dcterms:modified>
</cp:coreProperties>
</file>