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932A1-3122-4FA2-A34A-DC3630325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45C37F-9C99-442E-B2EC-A0F5F1207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6E8F8-EEA8-47E7-8ADE-44294E0D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9711-9D7F-474A-A0ED-D031DCF10EF6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59E9D-112F-4DDE-A780-639C8F46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A80E7-84F2-4E92-B51D-40C58996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04C8-0081-47C8-A718-8158FC8BE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8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96772-FEA7-4031-A092-E6427097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521B5-CC18-4847-AD49-63C6CA8F4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8EC0A-B4BA-4AF2-8DB9-4A38FEFE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9711-9D7F-474A-A0ED-D031DCF10EF6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BFC51-C513-4DB0-BDCD-E078D3D3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62170-D358-4197-887F-12618DC0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04C8-0081-47C8-A718-8158FC8BE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2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51E272-497A-455E-AE03-9B8D00025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C5E810-EB11-4EBC-9FCC-AF4797AE3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DB536-8593-46D6-8BC7-6D05B5BD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9711-9D7F-474A-A0ED-D031DCF10EF6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E11F6-C5F8-4AC8-821C-2A2A0CFA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82AD6-E89D-4CF0-9AE8-1EC54DD1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04C8-0081-47C8-A718-8158FC8BE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8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B3C8E-D950-4593-BED2-7D34EA63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6284D-21C0-4E08-9CC3-AF284930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B2058-0892-4D23-900A-466587A8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9711-9D7F-474A-A0ED-D031DCF10EF6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837218-B38D-4BAD-AB97-5B2EC1C2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AA4AB-4A2B-465D-B345-826DDB5C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04C8-0081-47C8-A718-8158FC8BE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3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0FA9F-C81C-42A2-A9B0-2E680EAB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E7FC7-E845-4A38-8417-5682174E7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50A9C-2FA2-4E78-8B21-537FF7DF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9711-9D7F-474A-A0ED-D031DCF10EF6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3AE0B-FB84-4E28-A5FD-6A2DE127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0ACB4-8B4F-4641-B38B-FB3586F1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04C8-0081-47C8-A718-8158FC8BE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24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E07B6-C702-4256-B01B-CEE41374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170BC-2946-4AE3-8741-474B09440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A296E3-DD9E-4131-8545-53345A0A5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5B824A-19D6-4A7A-8049-7010CB7C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9711-9D7F-474A-A0ED-D031DCF10EF6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F967D-C91A-4F04-BF28-4FB38574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7CDDC8-DD09-4384-B335-94C6BA1C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04C8-0081-47C8-A718-8158FC8BE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4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BAF71-61AB-4CD2-AF92-7F3EDA76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B9CFE4-B691-414C-8833-3015699A3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9EC87-D5F7-4961-9CE7-E68510CA1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2C01F8-FD9E-440D-BD8A-0CE53A60A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67EE8C-6D29-4F8B-89E9-8D75331DA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C72EAE-7601-4F8C-9D18-8C55F5EC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9711-9D7F-474A-A0ED-D031DCF10EF6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6D143D-09A4-4921-BA0C-1989F3E7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682B45-F4E2-472D-8D6D-A11717F2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04C8-0081-47C8-A718-8158FC8BE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27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7FB7B-E989-4AB0-9A1D-441A1331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F5EEEA-ADEA-4C8A-A65B-A382F663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9711-9D7F-474A-A0ED-D031DCF10EF6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80194-4DCE-4714-BF84-E2BC2D14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136CA9-B507-42F1-8703-80A7EE1B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04C8-0081-47C8-A718-8158FC8BE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4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503FC9-884A-4028-ACE3-24F530DA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9711-9D7F-474A-A0ED-D031DCF10EF6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F0245-80A5-4F0E-B37E-67B837AF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7FAFCA-8BFD-4855-93B1-146A9A31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04C8-0081-47C8-A718-8158FC8BE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98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DCC08-8ACD-4D3D-8394-CF8725BB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24572-278D-4813-9BD0-17942BC3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F65101-0AC1-41FB-9358-846197127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EECB0C-7E19-4E23-9301-A36149C9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9711-9D7F-474A-A0ED-D031DCF10EF6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7630C7-1EF7-4DF0-BDF2-65BD65FF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8302B5-5248-4B0B-BB91-CD061A21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04C8-0081-47C8-A718-8158FC8BE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62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30018-21B6-4258-9943-E8663E47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8B7D82-4F34-40EE-AA65-F49E40FA8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ED1C2E-E102-4DFD-B1B2-E669D3817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DB94F-11C4-451A-B748-810BC66F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9711-9D7F-474A-A0ED-D031DCF10EF6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3C0888-0F20-4EDB-9ACC-F56DF7B4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D02FA4-866C-4183-B8EB-7CDF9DA7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04C8-0081-47C8-A718-8158FC8BE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85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C30B92-570D-4D10-8EBB-0D5AA9A5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E65A39-7FC6-46A2-98E5-2FF38FBC4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FB45B-8B47-4507-92DD-3631C273C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79711-9D7F-474A-A0ED-D031DCF10EF6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7F161-3D1E-4699-9E76-9AA7CF929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A6D72-4CFD-46B7-9148-B4997B30E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04C8-0081-47C8-A718-8158FC8BE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71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B21988-15AC-4C10-AED1-F56D0BC46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2043113"/>
            <a:ext cx="10458449" cy="468629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323087A-8DE0-471A-8689-7B3C36CE1D7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응급 버튼 누르기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8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EB4CBA3-A0EF-4119-B99A-18461656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회원가입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8F3456-A288-4796-A29E-40718F952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1690688"/>
            <a:ext cx="931544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8B0EE9F-2440-481B-ACA4-3828F149F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4DB2DB-492C-46BF-8A8E-DC1A78C28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69" y="1620837"/>
            <a:ext cx="8729662" cy="493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2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914129C-355C-4172-81DF-CB4843F8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사용자들의 위치를 지도에서 확인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9A7E2E-2679-400B-A675-594D49596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3" y="1690688"/>
            <a:ext cx="8501062" cy="459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1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70A6F3F-7AB2-4ECC-9E3B-177D45BE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ko-KR" altLang="en-US" dirty="0"/>
              <a:t>사용자들의 상태 확인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FCFCFA-106D-46E6-9928-1779A80B0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690688"/>
            <a:ext cx="9486899" cy="462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5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8438573-5AA6-40FD-AC40-C22337DD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ko-KR" altLang="en-US" dirty="0" err="1"/>
              <a:t>드론</a:t>
            </a:r>
            <a:r>
              <a:rPr lang="ko-KR" altLang="en-US" dirty="0"/>
              <a:t> 실시간 스트리밍 영상 확인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8150EF-9A60-4F9C-9C92-5C3E5BBE4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690688"/>
            <a:ext cx="9929813" cy="440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0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82185E-60AE-4453-B513-9FAAE655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ko-KR" altLang="en-US" dirty="0"/>
              <a:t>위험 상황 발생 시 푸시 알림 받기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851A76-833C-487A-B9DB-91BF53B01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56" y="1690688"/>
            <a:ext cx="7786687" cy="45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9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8A9D717-E4EC-4B03-9A27-62F50858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ko-KR" altLang="en-US" dirty="0"/>
              <a:t>장치 관리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26BD1E-FB27-4A92-A4A1-27C4D161B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457" y="2054224"/>
            <a:ext cx="8701086" cy="43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7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와이드스크린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회원가입</vt:lpstr>
      <vt:lpstr>로그인</vt:lpstr>
      <vt:lpstr>사용자들의 위치를 지도에서 확인 </vt:lpstr>
      <vt:lpstr>사용자들의 상태 확인 </vt:lpstr>
      <vt:lpstr>드론 실시간 스트리밍 영상 확인 </vt:lpstr>
      <vt:lpstr>위험 상황 발생 시 푸시 알림 받기</vt:lpstr>
      <vt:lpstr>장치 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수재</dc:creator>
  <cp:lastModifiedBy>김 수재</cp:lastModifiedBy>
  <cp:revision>1</cp:revision>
  <dcterms:created xsi:type="dcterms:W3CDTF">2021-04-26T08:57:56Z</dcterms:created>
  <dcterms:modified xsi:type="dcterms:W3CDTF">2021-04-26T08:57:58Z</dcterms:modified>
</cp:coreProperties>
</file>