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2"/>
  </p:notesMasterIdLst>
  <p:handoutMasterIdLst>
    <p:handoutMasterId r:id="rId23"/>
  </p:handoutMasterIdLst>
  <p:sldIdLst>
    <p:sldId id="301" r:id="rId2"/>
    <p:sldId id="268" r:id="rId3"/>
    <p:sldId id="282" r:id="rId4"/>
    <p:sldId id="284" r:id="rId5"/>
    <p:sldId id="285" r:id="rId6"/>
    <p:sldId id="286" r:id="rId7"/>
    <p:sldId id="287" r:id="rId8"/>
    <p:sldId id="298" r:id="rId9"/>
    <p:sldId id="296" r:id="rId10"/>
    <p:sldId id="297" r:id="rId11"/>
    <p:sldId id="288" r:id="rId12"/>
    <p:sldId id="289" r:id="rId13"/>
    <p:sldId id="300" r:id="rId14"/>
    <p:sldId id="291" r:id="rId15"/>
    <p:sldId id="292" r:id="rId16"/>
    <p:sldId id="293" r:id="rId17"/>
    <p:sldId id="294" r:id="rId18"/>
    <p:sldId id="295" r:id="rId19"/>
    <p:sldId id="299" r:id="rId20"/>
    <p:sldId id="280" r:id="rId21"/>
  </p:sldIdLst>
  <p:sldSz cx="9144000" cy="5715000" type="screen16x10"/>
  <p:notesSz cx="7099300" cy="10234613"/>
  <p:embeddedFontLst>
    <p:embeddedFont>
      <p:font typeface="Calibri" pitchFamily="34" charset="0"/>
      <p:regular r:id="rId24"/>
      <p:bold r:id="rId25"/>
      <p:italic r:id="rId26"/>
      <p:boldItalic r:id="rId27"/>
    </p:embeddedFont>
    <p:embeddedFont>
      <p:font typeface="Segoe UI" pitchFamily="34" charset="0"/>
      <p:regular r:id="rId28"/>
      <p:bold r:id="rId29"/>
      <p:italic r:id="rId30"/>
      <p:boldItalic r:id="rId31"/>
    </p:embeddedFont>
    <p:embeddedFont>
      <p:font typeface="Minya Nouvelle" charset="0"/>
      <p:regular r:id="rId32"/>
      <p:bold r:id="rId33"/>
      <p:italic r:id="rId34"/>
      <p:boldItalic r:id="rId35"/>
    </p:embeddedFont>
  </p:embeddedFont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BC5FF"/>
    <a:srgbClr val="FFFFFF"/>
    <a:srgbClr val="FFF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44" autoAdjust="0"/>
    <p:restoredTop sz="84371" autoAdjust="0"/>
  </p:normalViewPr>
  <p:slideViewPr>
    <p:cSldViewPr>
      <p:cViewPr>
        <p:scale>
          <a:sx n="125" d="100"/>
          <a:sy n="125" d="100"/>
        </p:scale>
        <p:origin x="-1242" y="-180"/>
      </p:cViewPr>
      <p:guideLst>
        <p:guide orient="horz" pos="180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font" Target="fonts/font5.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5893" tIns="47947" rIns="95893" bIns="47947" rtlCol="0"/>
          <a:lstStyle>
            <a:lvl1pPr algn="l">
              <a:defRPr sz="1300"/>
            </a:lvl1pPr>
          </a:lstStyle>
          <a:p>
            <a:endParaRPr lang="sv-SE"/>
          </a:p>
        </p:txBody>
      </p:sp>
      <p:sp>
        <p:nvSpPr>
          <p:cNvPr id="3" name="Date Placeholder 2"/>
          <p:cNvSpPr>
            <a:spLocks noGrp="1"/>
          </p:cNvSpPr>
          <p:nvPr>
            <p:ph type="dt" sz="quarter" idx="1"/>
          </p:nvPr>
        </p:nvSpPr>
        <p:spPr>
          <a:xfrm>
            <a:off x="4021294" y="0"/>
            <a:ext cx="3076363" cy="511731"/>
          </a:xfrm>
          <a:prstGeom prst="rect">
            <a:avLst/>
          </a:prstGeom>
        </p:spPr>
        <p:txBody>
          <a:bodyPr vert="horz" lIns="95893" tIns="47947" rIns="95893" bIns="47947" rtlCol="0"/>
          <a:lstStyle>
            <a:lvl1pPr algn="r">
              <a:defRPr sz="1300"/>
            </a:lvl1pPr>
          </a:lstStyle>
          <a:p>
            <a:fld id="{D591C14E-198E-48A7-ABEC-7FB80E868E55}" type="datetimeFigureOut">
              <a:rPr lang="sv-SE" smtClean="0"/>
              <a:pPr/>
              <a:t>2011-11-29</a:t>
            </a:fld>
            <a:endParaRPr lang="sv-SE"/>
          </a:p>
        </p:txBody>
      </p:sp>
      <p:sp>
        <p:nvSpPr>
          <p:cNvPr id="4" name="Footer Placeholder 3"/>
          <p:cNvSpPr>
            <a:spLocks noGrp="1"/>
          </p:cNvSpPr>
          <p:nvPr>
            <p:ph type="ftr" sz="quarter" idx="2"/>
          </p:nvPr>
        </p:nvSpPr>
        <p:spPr>
          <a:xfrm>
            <a:off x="0" y="9721106"/>
            <a:ext cx="3076363" cy="511731"/>
          </a:xfrm>
          <a:prstGeom prst="rect">
            <a:avLst/>
          </a:prstGeom>
        </p:spPr>
        <p:txBody>
          <a:bodyPr vert="horz" lIns="95893" tIns="47947" rIns="95893" bIns="47947" rtlCol="0" anchor="b"/>
          <a:lstStyle>
            <a:lvl1pPr algn="l">
              <a:defRPr sz="1300"/>
            </a:lvl1pPr>
          </a:lstStyle>
          <a:p>
            <a:endParaRPr lang="sv-SE"/>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5893" tIns="47947" rIns="95893" bIns="47947" rtlCol="0" anchor="b"/>
          <a:lstStyle>
            <a:lvl1pPr algn="r">
              <a:defRPr sz="1300"/>
            </a:lvl1pPr>
          </a:lstStyle>
          <a:p>
            <a:fld id="{45890A60-9DEB-43B0-9C46-E1F0138C5C4C}" type="slidenum">
              <a:rPr lang="sv-SE" smtClean="0"/>
              <a:pPr/>
              <a:t>‹#›</a:t>
            </a:fld>
            <a:endParaRPr lang="sv-SE"/>
          </a:p>
        </p:txBody>
      </p:sp>
    </p:spTree>
    <p:extLst>
      <p:ext uri="{BB962C8B-B14F-4D97-AF65-F5344CB8AC3E}">
        <p14:creationId xmlns:p14="http://schemas.microsoft.com/office/powerpoint/2010/main" val="36340009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188BB863-C913-48B5-BD1A-638D82A0C76B}" type="datetimeFigureOut">
              <a:rPr lang="sv-SE" smtClean="0"/>
              <a:pPr/>
              <a:t>2011-11-29</a:t>
            </a:fld>
            <a:endParaRPr lang="sv-SE"/>
          </a:p>
        </p:txBody>
      </p:sp>
      <p:sp>
        <p:nvSpPr>
          <p:cNvPr id="4" name="Slide Image Placeholder 3"/>
          <p:cNvSpPr>
            <a:spLocks noGrp="1" noRot="1" noChangeAspect="1"/>
          </p:cNvSpPr>
          <p:nvPr>
            <p:ph type="sldImg" idx="2"/>
          </p:nvPr>
        </p:nvSpPr>
        <p:spPr>
          <a:xfrm>
            <a:off x="481013" y="768350"/>
            <a:ext cx="6137275" cy="3836988"/>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709613" y="4860925"/>
            <a:ext cx="5680075" cy="4605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6" name="Footer Placeholder 5"/>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4021138" y="9721850"/>
            <a:ext cx="3076575" cy="511175"/>
          </a:xfrm>
          <a:prstGeom prst="rect">
            <a:avLst/>
          </a:prstGeom>
        </p:spPr>
        <p:txBody>
          <a:bodyPr vert="horz" lIns="91440" tIns="45720" rIns="91440" bIns="45720" rtlCol="0" anchor="b"/>
          <a:lstStyle>
            <a:lvl1pPr algn="r">
              <a:defRPr sz="1200"/>
            </a:lvl1pPr>
          </a:lstStyle>
          <a:p>
            <a:fld id="{87A2DC32-3504-46EA-A4CB-95ED6A325EDF}" type="slidenum">
              <a:rPr lang="sv-SE" smtClean="0"/>
              <a:pPr/>
              <a:t>‹#›</a:t>
            </a:fld>
            <a:endParaRPr lang="sv-SE"/>
          </a:p>
        </p:txBody>
      </p:sp>
    </p:spTree>
    <p:extLst>
      <p:ext uri="{BB962C8B-B14F-4D97-AF65-F5344CB8AC3E}">
        <p14:creationId xmlns:p14="http://schemas.microsoft.com/office/powerpoint/2010/main" val="3534086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whatwg.org/specs/web-apps/current-work/multipage/history.html"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Dessa dialoger fryser exekveringen</a:t>
            </a:r>
            <a:r>
              <a:rPr lang="sv-SE" baseline="0" dirty="0" smtClean="0"/>
              <a:t> av javascriptet.</a:t>
            </a:r>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11</a:t>
            </a:fld>
            <a:endParaRPr lang="sv-SE"/>
          </a:p>
        </p:txBody>
      </p:sp>
    </p:spTree>
    <p:extLst>
      <p:ext uri="{BB962C8B-B14F-4D97-AF65-F5344CB8AC3E}">
        <p14:creationId xmlns:p14="http://schemas.microsoft.com/office/powerpoint/2010/main" val="2154182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Denna</a:t>
            </a:r>
            <a:r>
              <a:rPr lang="sv-SE" baseline="0" dirty="0" smtClean="0"/>
              <a:t> dialog ger oss ingen feedback om vad användaren gör. Koden fortsätter exekveras omedelbart.</a:t>
            </a:r>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12</a:t>
            </a:fld>
            <a:endParaRPr lang="sv-SE"/>
          </a:p>
        </p:txBody>
      </p:sp>
    </p:spTree>
    <p:extLst>
      <p:ext uri="{BB962C8B-B14F-4D97-AF65-F5344CB8AC3E}">
        <p14:creationId xmlns:p14="http://schemas.microsoft.com/office/powerpoint/2010/main" val="2254531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hlinkClick r:id="rId3"/>
              </a:rPr>
              <a:t>http://www.whatwg.org/specs/web-apps/current-work/multipage/history.html</a:t>
            </a:r>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18</a:t>
            </a:fld>
            <a:endParaRPr lang="sv-SE"/>
          </a:p>
        </p:txBody>
      </p:sp>
    </p:spTree>
    <p:extLst>
      <p:ext uri="{BB962C8B-B14F-4D97-AF65-F5344CB8AC3E}">
        <p14:creationId xmlns:p14="http://schemas.microsoft.com/office/powerpoint/2010/main" val="3300830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mpty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14282" y="428608"/>
            <a:ext cx="6400800" cy="1460500"/>
          </a:xfrm>
          <a:prstGeom prst="rect">
            <a:avLst/>
          </a:prstGeom>
        </p:spPr>
        <p:txBody>
          <a:bodyPr/>
          <a:lstStyle>
            <a:lvl1pPr marL="0" indent="0" algn="l">
              <a:buNone/>
              <a:defRPr sz="2400">
                <a:solidFill>
                  <a:schemeClr val="tx1"/>
                </a:solidFill>
                <a:latin typeface="Minya Nouvelle"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sv-SE"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42910" y="285732"/>
            <a:ext cx="7772400" cy="773912"/>
          </a:xfrm>
          <a:prstGeom prst="rect">
            <a:avLst/>
          </a:prstGeom>
        </p:spPr>
        <p:txBody>
          <a:bodyPr/>
          <a:lstStyle>
            <a:lvl1pPr>
              <a:defRPr>
                <a:latin typeface="Minya Nouvelle" pitchFamily="2" charset="0"/>
              </a:defRPr>
            </a:lvl1pPr>
          </a:lstStyle>
          <a:p>
            <a:r>
              <a:rPr lang="en-US" dirty="0" smtClean="0"/>
              <a:t>Master title style</a:t>
            </a:r>
            <a:endParaRPr lang="sv-SE" dirty="0"/>
          </a:p>
        </p:txBody>
      </p:sp>
      <p:sp>
        <p:nvSpPr>
          <p:cNvPr id="3" name="Subtitle 2"/>
          <p:cNvSpPr>
            <a:spLocks noGrp="1"/>
          </p:cNvSpPr>
          <p:nvPr>
            <p:ph type="subTitle" idx="1"/>
          </p:nvPr>
        </p:nvSpPr>
        <p:spPr>
          <a:xfrm>
            <a:off x="714348" y="1309677"/>
            <a:ext cx="6400800" cy="1460500"/>
          </a:xfrm>
          <a:prstGeom prst="rect">
            <a:avLst/>
          </a:prstGeom>
        </p:spPr>
        <p:txBody>
          <a:bodyPr/>
          <a:lstStyle>
            <a:lvl1pPr marL="0" indent="0" algn="l">
              <a:buNone/>
              <a:defRPr sz="2400">
                <a:solidFill>
                  <a:schemeClr val="tx1"/>
                </a:solidFill>
                <a:latin typeface="Minya Nouvelle"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sv-SE" dirty="0"/>
          </a:p>
        </p:txBody>
      </p:sp>
      <p:cxnSp>
        <p:nvCxnSpPr>
          <p:cNvPr id="4" name="Straight Connector 3"/>
          <p:cNvCxnSpPr/>
          <p:nvPr userDrawn="1"/>
        </p:nvCxnSpPr>
        <p:spPr>
          <a:xfrm>
            <a:off x="428596" y="1000112"/>
            <a:ext cx="821537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angle 5"/>
          <p:cNvSpPr/>
          <p:nvPr/>
        </p:nvSpPr>
        <p:spPr>
          <a:xfrm>
            <a:off x="0" y="0"/>
            <a:ext cx="9144000" cy="5715000"/>
          </a:xfrm>
          <a:prstGeom prst="rect">
            <a:avLst/>
          </a:prstGeom>
          <a:solidFill>
            <a:srgbClr val="FFF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 name="Rectangle 20"/>
          <p:cNvSpPr/>
          <p:nvPr/>
        </p:nvSpPr>
        <p:spPr>
          <a:xfrm>
            <a:off x="142844" y="142856"/>
            <a:ext cx="8858312" cy="5429287"/>
          </a:xfrm>
          <a:prstGeom prst="rect">
            <a:avLst/>
          </a:prstGeom>
          <a:solidFill>
            <a:schemeClr val="bg1">
              <a:lumMod val="95000"/>
              <a:alpha val="82000"/>
            </a:schemeClr>
          </a:solidFill>
          <a:ln>
            <a:noFill/>
          </a:ln>
          <a:effectLst>
            <a:outerShdw blurRad="101600" dist="12700" dir="5400000" sx="102000" sy="102000" algn="t" rotWithShape="0">
              <a:prstClr val="black">
                <a:alpha val="28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sv-SE" dirty="0"/>
          </a:p>
        </p:txBody>
      </p:sp>
      <p:grpSp>
        <p:nvGrpSpPr>
          <p:cNvPr id="1029" name="Group 5"/>
          <p:cNvGrpSpPr>
            <a:grpSpLocks noChangeAspect="1"/>
          </p:cNvGrpSpPr>
          <p:nvPr/>
        </p:nvGrpSpPr>
        <p:grpSpPr bwMode="auto">
          <a:xfrm>
            <a:off x="5286380" y="1142988"/>
            <a:ext cx="3466540" cy="4572012"/>
            <a:chOff x="-834" y="-63"/>
            <a:chExt cx="2032" cy="2680"/>
          </a:xfrm>
        </p:grpSpPr>
        <p:sp>
          <p:nvSpPr>
            <p:cNvPr id="2" name="AutoShape 4"/>
            <p:cNvSpPr>
              <a:spLocks noChangeAspect="1" noChangeArrowheads="1" noTextEdit="1"/>
            </p:cNvSpPr>
            <p:nvPr userDrawn="1"/>
          </p:nvSpPr>
          <p:spPr bwMode="auto">
            <a:xfrm>
              <a:off x="-834" y="-63"/>
              <a:ext cx="2032" cy="26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sv-SE"/>
            </a:p>
          </p:txBody>
        </p:sp>
        <p:sp>
          <p:nvSpPr>
            <p:cNvPr id="1030" name="Rectangle 6"/>
            <p:cNvSpPr>
              <a:spLocks noChangeArrowheads="1"/>
            </p:cNvSpPr>
            <p:nvPr userDrawn="1"/>
          </p:nvSpPr>
          <p:spPr bwMode="auto">
            <a:xfrm>
              <a:off x="-834" y="-63"/>
              <a:ext cx="2032" cy="2680"/>
            </a:xfrm>
            <a:prstGeom prst="rect">
              <a:avLst/>
            </a:prstGeom>
            <a:no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sv-SE"/>
            </a:p>
          </p:txBody>
        </p:sp>
        <p:sp>
          <p:nvSpPr>
            <p:cNvPr id="1031" name="Freeform 7"/>
            <p:cNvSpPr>
              <a:spLocks/>
            </p:cNvSpPr>
            <p:nvPr userDrawn="1"/>
          </p:nvSpPr>
          <p:spPr bwMode="auto">
            <a:xfrm>
              <a:off x="-647" y="413"/>
              <a:ext cx="924" cy="2204"/>
            </a:xfrm>
            <a:custGeom>
              <a:avLst/>
              <a:gdLst/>
              <a:ahLst/>
              <a:cxnLst>
                <a:cxn ang="0">
                  <a:pos x="113" y="2"/>
                </a:cxn>
                <a:cxn ang="0">
                  <a:pos x="272" y="18"/>
                </a:cxn>
                <a:cxn ang="0">
                  <a:pos x="469" y="44"/>
                </a:cxn>
                <a:cxn ang="0">
                  <a:pos x="649" y="81"/>
                </a:cxn>
                <a:cxn ang="0">
                  <a:pos x="825" y="138"/>
                </a:cxn>
                <a:cxn ang="0">
                  <a:pos x="990" y="219"/>
                </a:cxn>
                <a:cxn ang="0">
                  <a:pos x="1143" y="332"/>
                </a:cxn>
                <a:cxn ang="0">
                  <a:pos x="1283" y="483"/>
                </a:cxn>
                <a:cxn ang="0">
                  <a:pos x="1406" y="676"/>
                </a:cxn>
                <a:cxn ang="0">
                  <a:pos x="1510" y="920"/>
                </a:cxn>
                <a:cxn ang="0">
                  <a:pos x="1591" y="1220"/>
                </a:cxn>
                <a:cxn ang="0">
                  <a:pos x="1648" y="1583"/>
                </a:cxn>
                <a:cxn ang="0">
                  <a:pos x="1679" y="2013"/>
                </a:cxn>
                <a:cxn ang="0">
                  <a:pos x="1679" y="2518"/>
                </a:cxn>
                <a:cxn ang="0">
                  <a:pos x="1694" y="2985"/>
                </a:cxn>
                <a:cxn ang="0">
                  <a:pos x="1720" y="3394"/>
                </a:cxn>
                <a:cxn ang="0">
                  <a:pos x="1752" y="3743"/>
                </a:cxn>
                <a:cxn ang="0">
                  <a:pos x="1786" y="4026"/>
                </a:cxn>
                <a:cxn ang="0">
                  <a:pos x="1817" y="4234"/>
                </a:cxn>
                <a:cxn ang="0">
                  <a:pos x="1840" y="4364"/>
                </a:cxn>
                <a:cxn ang="0">
                  <a:pos x="1848" y="4408"/>
                </a:cxn>
                <a:cxn ang="0">
                  <a:pos x="914" y="4403"/>
                </a:cxn>
                <a:cxn ang="0">
                  <a:pos x="922" y="4369"/>
                </a:cxn>
                <a:cxn ang="0">
                  <a:pos x="942" y="4299"/>
                </a:cxn>
                <a:cxn ang="0">
                  <a:pos x="971" y="4182"/>
                </a:cxn>
                <a:cxn ang="0">
                  <a:pos x="1012" y="4010"/>
                </a:cxn>
                <a:cxn ang="0">
                  <a:pos x="1067" y="3774"/>
                </a:cxn>
                <a:cxn ang="0">
                  <a:pos x="1138" y="3466"/>
                </a:cxn>
                <a:cxn ang="0">
                  <a:pos x="1226" y="3077"/>
                </a:cxn>
                <a:cxn ang="0">
                  <a:pos x="1325" y="2596"/>
                </a:cxn>
                <a:cxn ang="0">
                  <a:pos x="1388" y="2153"/>
                </a:cxn>
                <a:cxn ang="0">
                  <a:pos x="1413" y="1769"/>
                </a:cxn>
                <a:cxn ang="0">
                  <a:pos x="1403" y="1441"/>
                </a:cxn>
                <a:cxn ang="0">
                  <a:pos x="1367" y="1163"/>
                </a:cxn>
                <a:cxn ang="0">
                  <a:pos x="1309" y="933"/>
                </a:cxn>
                <a:cxn ang="0">
                  <a:pos x="1234" y="743"/>
                </a:cxn>
                <a:cxn ang="0">
                  <a:pos x="1148" y="590"/>
                </a:cxn>
                <a:cxn ang="0">
                  <a:pos x="1055" y="470"/>
                </a:cxn>
                <a:cxn ang="0">
                  <a:pos x="964" y="379"/>
                </a:cxn>
                <a:cxn ang="0">
                  <a:pos x="878" y="309"/>
                </a:cxn>
                <a:cxn ang="0">
                  <a:pos x="781" y="245"/>
                </a:cxn>
                <a:cxn ang="0">
                  <a:pos x="581" y="153"/>
                </a:cxn>
                <a:cxn ang="0">
                  <a:pos x="411" y="114"/>
                </a:cxn>
                <a:cxn ang="0">
                  <a:pos x="297" y="104"/>
                </a:cxn>
                <a:cxn ang="0">
                  <a:pos x="245" y="99"/>
                </a:cxn>
                <a:cxn ang="0">
                  <a:pos x="193" y="85"/>
                </a:cxn>
                <a:cxn ang="0">
                  <a:pos x="130" y="67"/>
                </a:cxn>
                <a:cxn ang="0">
                  <a:pos x="47" y="39"/>
                </a:cxn>
                <a:cxn ang="0">
                  <a:pos x="0" y="10"/>
                </a:cxn>
                <a:cxn ang="0">
                  <a:pos x="27" y="0"/>
                </a:cxn>
              </a:cxnLst>
              <a:rect l="0" t="0" r="r" b="b"/>
              <a:pathLst>
                <a:path w="1848" h="4408">
                  <a:moveTo>
                    <a:pt x="27" y="0"/>
                  </a:moveTo>
                  <a:lnTo>
                    <a:pt x="76" y="0"/>
                  </a:lnTo>
                  <a:lnTo>
                    <a:pt x="113" y="2"/>
                  </a:lnTo>
                  <a:lnTo>
                    <a:pt x="157" y="5"/>
                  </a:lnTo>
                  <a:lnTo>
                    <a:pt x="211" y="11"/>
                  </a:lnTo>
                  <a:lnTo>
                    <a:pt x="272" y="18"/>
                  </a:lnTo>
                  <a:lnTo>
                    <a:pt x="346" y="26"/>
                  </a:lnTo>
                  <a:lnTo>
                    <a:pt x="407" y="34"/>
                  </a:lnTo>
                  <a:lnTo>
                    <a:pt x="469" y="44"/>
                  </a:lnTo>
                  <a:lnTo>
                    <a:pt x="529" y="54"/>
                  </a:lnTo>
                  <a:lnTo>
                    <a:pt x="589" y="67"/>
                  </a:lnTo>
                  <a:lnTo>
                    <a:pt x="649" y="81"/>
                  </a:lnTo>
                  <a:lnTo>
                    <a:pt x="709" y="98"/>
                  </a:lnTo>
                  <a:lnTo>
                    <a:pt x="766" y="115"/>
                  </a:lnTo>
                  <a:lnTo>
                    <a:pt x="825" y="138"/>
                  </a:lnTo>
                  <a:lnTo>
                    <a:pt x="880" y="161"/>
                  </a:lnTo>
                  <a:lnTo>
                    <a:pt x="935" y="189"/>
                  </a:lnTo>
                  <a:lnTo>
                    <a:pt x="990" y="219"/>
                  </a:lnTo>
                  <a:lnTo>
                    <a:pt x="1042" y="254"/>
                  </a:lnTo>
                  <a:lnTo>
                    <a:pt x="1094" y="291"/>
                  </a:lnTo>
                  <a:lnTo>
                    <a:pt x="1143" y="332"/>
                  </a:lnTo>
                  <a:lnTo>
                    <a:pt x="1192" y="377"/>
                  </a:lnTo>
                  <a:lnTo>
                    <a:pt x="1239" y="427"/>
                  </a:lnTo>
                  <a:lnTo>
                    <a:pt x="1283" y="483"/>
                  </a:lnTo>
                  <a:lnTo>
                    <a:pt x="1327" y="541"/>
                  </a:lnTo>
                  <a:lnTo>
                    <a:pt x="1367" y="606"/>
                  </a:lnTo>
                  <a:lnTo>
                    <a:pt x="1406" y="676"/>
                  </a:lnTo>
                  <a:lnTo>
                    <a:pt x="1444" y="752"/>
                  </a:lnTo>
                  <a:lnTo>
                    <a:pt x="1478" y="834"/>
                  </a:lnTo>
                  <a:lnTo>
                    <a:pt x="1510" y="920"/>
                  </a:lnTo>
                  <a:lnTo>
                    <a:pt x="1539" y="1014"/>
                  </a:lnTo>
                  <a:lnTo>
                    <a:pt x="1567" y="1113"/>
                  </a:lnTo>
                  <a:lnTo>
                    <a:pt x="1591" y="1220"/>
                  </a:lnTo>
                  <a:lnTo>
                    <a:pt x="1614" y="1334"/>
                  </a:lnTo>
                  <a:lnTo>
                    <a:pt x="1632" y="1454"/>
                  </a:lnTo>
                  <a:lnTo>
                    <a:pt x="1648" y="1583"/>
                  </a:lnTo>
                  <a:lnTo>
                    <a:pt x="1661" y="1717"/>
                  </a:lnTo>
                  <a:lnTo>
                    <a:pt x="1673" y="1862"/>
                  </a:lnTo>
                  <a:lnTo>
                    <a:pt x="1679" y="2013"/>
                  </a:lnTo>
                  <a:lnTo>
                    <a:pt x="1682" y="2172"/>
                  </a:lnTo>
                  <a:lnTo>
                    <a:pt x="1682" y="2341"/>
                  </a:lnTo>
                  <a:lnTo>
                    <a:pt x="1679" y="2518"/>
                  </a:lnTo>
                  <a:lnTo>
                    <a:pt x="1682" y="2679"/>
                  </a:lnTo>
                  <a:lnTo>
                    <a:pt x="1687" y="2835"/>
                  </a:lnTo>
                  <a:lnTo>
                    <a:pt x="1694" y="2985"/>
                  </a:lnTo>
                  <a:lnTo>
                    <a:pt x="1702" y="3128"/>
                  </a:lnTo>
                  <a:lnTo>
                    <a:pt x="1710" y="3264"/>
                  </a:lnTo>
                  <a:lnTo>
                    <a:pt x="1720" y="3394"/>
                  </a:lnTo>
                  <a:lnTo>
                    <a:pt x="1729" y="3518"/>
                  </a:lnTo>
                  <a:lnTo>
                    <a:pt x="1741" y="3635"/>
                  </a:lnTo>
                  <a:lnTo>
                    <a:pt x="1752" y="3743"/>
                  </a:lnTo>
                  <a:lnTo>
                    <a:pt x="1764" y="3846"/>
                  </a:lnTo>
                  <a:lnTo>
                    <a:pt x="1775" y="3940"/>
                  </a:lnTo>
                  <a:lnTo>
                    <a:pt x="1786" y="4026"/>
                  </a:lnTo>
                  <a:lnTo>
                    <a:pt x="1798" y="4104"/>
                  </a:lnTo>
                  <a:lnTo>
                    <a:pt x="1807" y="4172"/>
                  </a:lnTo>
                  <a:lnTo>
                    <a:pt x="1817" y="4234"/>
                  </a:lnTo>
                  <a:lnTo>
                    <a:pt x="1825" y="4286"/>
                  </a:lnTo>
                  <a:lnTo>
                    <a:pt x="1833" y="4330"/>
                  </a:lnTo>
                  <a:lnTo>
                    <a:pt x="1840" y="4364"/>
                  </a:lnTo>
                  <a:lnTo>
                    <a:pt x="1845" y="4389"/>
                  </a:lnTo>
                  <a:lnTo>
                    <a:pt x="1846" y="4403"/>
                  </a:lnTo>
                  <a:lnTo>
                    <a:pt x="1848" y="4408"/>
                  </a:lnTo>
                  <a:lnTo>
                    <a:pt x="912" y="4408"/>
                  </a:lnTo>
                  <a:lnTo>
                    <a:pt x="912" y="4406"/>
                  </a:lnTo>
                  <a:lnTo>
                    <a:pt x="914" y="4403"/>
                  </a:lnTo>
                  <a:lnTo>
                    <a:pt x="916" y="4395"/>
                  </a:lnTo>
                  <a:lnTo>
                    <a:pt x="919" y="4384"/>
                  </a:lnTo>
                  <a:lnTo>
                    <a:pt x="922" y="4369"/>
                  </a:lnTo>
                  <a:lnTo>
                    <a:pt x="929" y="4351"/>
                  </a:lnTo>
                  <a:lnTo>
                    <a:pt x="934" y="4327"/>
                  </a:lnTo>
                  <a:lnTo>
                    <a:pt x="942" y="4299"/>
                  </a:lnTo>
                  <a:lnTo>
                    <a:pt x="950" y="4265"/>
                  </a:lnTo>
                  <a:lnTo>
                    <a:pt x="960" y="4226"/>
                  </a:lnTo>
                  <a:lnTo>
                    <a:pt x="971" y="4182"/>
                  </a:lnTo>
                  <a:lnTo>
                    <a:pt x="982" y="4132"/>
                  </a:lnTo>
                  <a:lnTo>
                    <a:pt x="997" y="4073"/>
                  </a:lnTo>
                  <a:lnTo>
                    <a:pt x="1012" y="4010"/>
                  </a:lnTo>
                  <a:lnTo>
                    <a:pt x="1028" y="3938"/>
                  </a:lnTo>
                  <a:lnTo>
                    <a:pt x="1047" y="3860"/>
                  </a:lnTo>
                  <a:lnTo>
                    <a:pt x="1067" y="3774"/>
                  </a:lnTo>
                  <a:lnTo>
                    <a:pt x="1088" y="3680"/>
                  </a:lnTo>
                  <a:lnTo>
                    <a:pt x="1112" y="3578"/>
                  </a:lnTo>
                  <a:lnTo>
                    <a:pt x="1138" y="3466"/>
                  </a:lnTo>
                  <a:lnTo>
                    <a:pt x="1164" y="3345"/>
                  </a:lnTo>
                  <a:lnTo>
                    <a:pt x="1193" y="3217"/>
                  </a:lnTo>
                  <a:lnTo>
                    <a:pt x="1226" y="3077"/>
                  </a:lnTo>
                  <a:lnTo>
                    <a:pt x="1258" y="2928"/>
                  </a:lnTo>
                  <a:lnTo>
                    <a:pt x="1294" y="2759"/>
                  </a:lnTo>
                  <a:lnTo>
                    <a:pt x="1325" y="2596"/>
                  </a:lnTo>
                  <a:lnTo>
                    <a:pt x="1351" y="2442"/>
                  </a:lnTo>
                  <a:lnTo>
                    <a:pt x="1370" y="2294"/>
                  </a:lnTo>
                  <a:lnTo>
                    <a:pt x="1388" y="2153"/>
                  </a:lnTo>
                  <a:lnTo>
                    <a:pt x="1400" y="2018"/>
                  </a:lnTo>
                  <a:lnTo>
                    <a:pt x="1408" y="1890"/>
                  </a:lnTo>
                  <a:lnTo>
                    <a:pt x="1413" y="1769"/>
                  </a:lnTo>
                  <a:lnTo>
                    <a:pt x="1413" y="1654"/>
                  </a:lnTo>
                  <a:lnTo>
                    <a:pt x="1409" y="1544"/>
                  </a:lnTo>
                  <a:lnTo>
                    <a:pt x="1403" y="1441"/>
                  </a:lnTo>
                  <a:lnTo>
                    <a:pt x="1395" y="1342"/>
                  </a:lnTo>
                  <a:lnTo>
                    <a:pt x="1382" y="1251"/>
                  </a:lnTo>
                  <a:lnTo>
                    <a:pt x="1367" y="1163"/>
                  </a:lnTo>
                  <a:lnTo>
                    <a:pt x="1349" y="1082"/>
                  </a:lnTo>
                  <a:lnTo>
                    <a:pt x="1330" y="1004"/>
                  </a:lnTo>
                  <a:lnTo>
                    <a:pt x="1309" y="933"/>
                  </a:lnTo>
                  <a:lnTo>
                    <a:pt x="1284" y="864"/>
                  </a:lnTo>
                  <a:lnTo>
                    <a:pt x="1260" y="801"/>
                  </a:lnTo>
                  <a:lnTo>
                    <a:pt x="1234" y="743"/>
                  </a:lnTo>
                  <a:lnTo>
                    <a:pt x="1206" y="687"/>
                  </a:lnTo>
                  <a:lnTo>
                    <a:pt x="1177" y="637"/>
                  </a:lnTo>
                  <a:lnTo>
                    <a:pt x="1148" y="590"/>
                  </a:lnTo>
                  <a:lnTo>
                    <a:pt x="1117" y="548"/>
                  </a:lnTo>
                  <a:lnTo>
                    <a:pt x="1086" y="507"/>
                  </a:lnTo>
                  <a:lnTo>
                    <a:pt x="1055" y="470"/>
                  </a:lnTo>
                  <a:lnTo>
                    <a:pt x="1025" y="437"/>
                  </a:lnTo>
                  <a:lnTo>
                    <a:pt x="994" y="406"/>
                  </a:lnTo>
                  <a:lnTo>
                    <a:pt x="964" y="379"/>
                  </a:lnTo>
                  <a:lnTo>
                    <a:pt x="935" y="353"/>
                  </a:lnTo>
                  <a:lnTo>
                    <a:pt x="906" y="330"/>
                  </a:lnTo>
                  <a:lnTo>
                    <a:pt x="878" y="309"/>
                  </a:lnTo>
                  <a:lnTo>
                    <a:pt x="851" y="291"/>
                  </a:lnTo>
                  <a:lnTo>
                    <a:pt x="802" y="258"/>
                  </a:lnTo>
                  <a:lnTo>
                    <a:pt x="781" y="245"/>
                  </a:lnTo>
                  <a:lnTo>
                    <a:pt x="713" y="208"/>
                  </a:lnTo>
                  <a:lnTo>
                    <a:pt x="646" y="177"/>
                  </a:lnTo>
                  <a:lnTo>
                    <a:pt x="581" y="153"/>
                  </a:lnTo>
                  <a:lnTo>
                    <a:pt x="519" y="135"/>
                  </a:lnTo>
                  <a:lnTo>
                    <a:pt x="463" y="122"/>
                  </a:lnTo>
                  <a:lnTo>
                    <a:pt x="411" y="114"/>
                  </a:lnTo>
                  <a:lnTo>
                    <a:pt x="363" y="107"/>
                  </a:lnTo>
                  <a:lnTo>
                    <a:pt x="326" y="106"/>
                  </a:lnTo>
                  <a:lnTo>
                    <a:pt x="297" y="104"/>
                  </a:lnTo>
                  <a:lnTo>
                    <a:pt x="264" y="104"/>
                  </a:lnTo>
                  <a:lnTo>
                    <a:pt x="256" y="102"/>
                  </a:lnTo>
                  <a:lnTo>
                    <a:pt x="245" y="99"/>
                  </a:lnTo>
                  <a:lnTo>
                    <a:pt x="230" y="94"/>
                  </a:lnTo>
                  <a:lnTo>
                    <a:pt x="212" y="91"/>
                  </a:lnTo>
                  <a:lnTo>
                    <a:pt x="193" y="85"/>
                  </a:lnTo>
                  <a:lnTo>
                    <a:pt x="173" y="80"/>
                  </a:lnTo>
                  <a:lnTo>
                    <a:pt x="151" y="73"/>
                  </a:lnTo>
                  <a:lnTo>
                    <a:pt x="130" y="67"/>
                  </a:lnTo>
                  <a:lnTo>
                    <a:pt x="107" y="59"/>
                  </a:lnTo>
                  <a:lnTo>
                    <a:pt x="65" y="46"/>
                  </a:lnTo>
                  <a:lnTo>
                    <a:pt x="47" y="39"/>
                  </a:lnTo>
                  <a:lnTo>
                    <a:pt x="8" y="20"/>
                  </a:lnTo>
                  <a:lnTo>
                    <a:pt x="1" y="15"/>
                  </a:lnTo>
                  <a:lnTo>
                    <a:pt x="0" y="10"/>
                  </a:lnTo>
                  <a:lnTo>
                    <a:pt x="3" y="5"/>
                  </a:lnTo>
                  <a:lnTo>
                    <a:pt x="11" y="2"/>
                  </a:lnTo>
                  <a:lnTo>
                    <a:pt x="27"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2" name="Freeform 8"/>
            <p:cNvSpPr>
              <a:spLocks/>
            </p:cNvSpPr>
            <p:nvPr userDrawn="1"/>
          </p:nvSpPr>
          <p:spPr bwMode="auto">
            <a:xfrm>
              <a:off x="644" y="1287"/>
              <a:ext cx="383" cy="383"/>
            </a:xfrm>
            <a:custGeom>
              <a:avLst/>
              <a:gdLst/>
              <a:ahLst/>
              <a:cxnLst>
                <a:cxn ang="0">
                  <a:pos x="384" y="0"/>
                </a:cxn>
                <a:cxn ang="0">
                  <a:pos x="445" y="5"/>
                </a:cxn>
                <a:cxn ang="0">
                  <a:pos x="504" y="20"/>
                </a:cxn>
                <a:cxn ang="0">
                  <a:pos x="559" y="43"/>
                </a:cxn>
                <a:cxn ang="0">
                  <a:pos x="609" y="73"/>
                </a:cxn>
                <a:cxn ang="0">
                  <a:pos x="653" y="112"/>
                </a:cxn>
                <a:cxn ang="0">
                  <a:pos x="692" y="156"/>
                </a:cxn>
                <a:cxn ang="0">
                  <a:pos x="723" y="207"/>
                </a:cxn>
                <a:cxn ang="0">
                  <a:pos x="746" y="262"/>
                </a:cxn>
                <a:cxn ang="0">
                  <a:pos x="760" y="320"/>
                </a:cxn>
                <a:cxn ang="0">
                  <a:pos x="765" y="382"/>
                </a:cxn>
                <a:cxn ang="0">
                  <a:pos x="760" y="444"/>
                </a:cxn>
                <a:cxn ang="0">
                  <a:pos x="746" y="502"/>
                </a:cxn>
                <a:cxn ang="0">
                  <a:pos x="723" y="558"/>
                </a:cxn>
                <a:cxn ang="0">
                  <a:pos x="692" y="608"/>
                </a:cxn>
                <a:cxn ang="0">
                  <a:pos x="653" y="653"/>
                </a:cxn>
                <a:cxn ang="0">
                  <a:pos x="609" y="691"/>
                </a:cxn>
                <a:cxn ang="0">
                  <a:pos x="559" y="723"/>
                </a:cxn>
                <a:cxn ang="0">
                  <a:pos x="504" y="746"/>
                </a:cxn>
                <a:cxn ang="0">
                  <a:pos x="445" y="761"/>
                </a:cxn>
                <a:cxn ang="0">
                  <a:pos x="384" y="766"/>
                </a:cxn>
                <a:cxn ang="0">
                  <a:pos x="322" y="761"/>
                </a:cxn>
                <a:cxn ang="0">
                  <a:pos x="262" y="746"/>
                </a:cxn>
                <a:cxn ang="0">
                  <a:pos x="207" y="723"/>
                </a:cxn>
                <a:cxn ang="0">
                  <a:pos x="156" y="691"/>
                </a:cxn>
                <a:cxn ang="0">
                  <a:pos x="112" y="653"/>
                </a:cxn>
                <a:cxn ang="0">
                  <a:pos x="73" y="608"/>
                </a:cxn>
                <a:cxn ang="0">
                  <a:pos x="42" y="558"/>
                </a:cxn>
                <a:cxn ang="0">
                  <a:pos x="20" y="502"/>
                </a:cxn>
                <a:cxn ang="0">
                  <a:pos x="5" y="444"/>
                </a:cxn>
                <a:cxn ang="0">
                  <a:pos x="0" y="382"/>
                </a:cxn>
                <a:cxn ang="0">
                  <a:pos x="5" y="320"/>
                </a:cxn>
                <a:cxn ang="0">
                  <a:pos x="20" y="262"/>
                </a:cxn>
                <a:cxn ang="0">
                  <a:pos x="42" y="207"/>
                </a:cxn>
                <a:cxn ang="0">
                  <a:pos x="73" y="156"/>
                </a:cxn>
                <a:cxn ang="0">
                  <a:pos x="112" y="112"/>
                </a:cxn>
                <a:cxn ang="0">
                  <a:pos x="156" y="73"/>
                </a:cxn>
                <a:cxn ang="0">
                  <a:pos x="207" y="43"/>
                </a:cxn>
                <a:cxn ang="0">
                  <a:pos x="262" y="20"/>
                </a:cxn>
                <a:cxn ang="0">
                  <a:pos x="322" y="5"/>
                </a:cxn>
                <a:cxn ang="0">
                  <a:pos x="384" y="0"/>
                </a:cxn>
              </a:cxnLst>
              <a:rect l="0" t="0" r="r" b="b"/>
              <a:pathLst>
                <a:path w="765" h="766">
                  <a:moveTo>
                    <a:pt x="384" y="0"/>
                  </a:moveTo>
                  <a:lnTo>
                    <a:pt x="445" y="5"/>
                  </a:lnTo>
                  <a:lnTo>
                    <a:pt x="504" y="20"/>
                  </a:lnTo>
                  <a:lnTo>
                    <a:pt x="559" y="43"/>
                  </a:lnTo>
                  <a:lnTo>
                    <a:pt x="609" y="73"/>
                  </a:lnTo>
                  <a:lnTo>
                    <a:pt x="653" y="112"/>
                  </a:lnTo>
                  <a:lnTo>
                    <a:pt x="692" y="156"/>
                  </a:lnTo>
                  <a:lnTo>
                    <a:pt x="723" y="207"/>
                  </a:lnTo>
                  <a:lnTo>
                    <a:pt x="746" y="262"/>
                  </a:lnTo>
                  <a:lnTo>
                    <a:pt x="760" y="320"/>
                  </a:lnTo>
                  <a:lnTo>
                    <a:pt x="765" y="382"/>
                  </a:lnTo>
                  <a:lnTo>
                    <a:pt x="760" y="444"/>
                  </a:lnTo>
                  <a:lnTo>
                    <a:pt x="746" y="502"/>
                  </a:lnTo>
                  <a:lnTo>
                    <a:pt x="723" y="558"/>
                  </a:lnTo>
                  <a:lnTo>
                    <a:pt x="692" y="608"/>
                  </a:lnTo>
                  <a:lnTo>
                    <a:pt x="653" y="653"/>
                  </a:lnTo>
                  <a:lnTo>
                    <a:pt x="609" y="691"/>
                  </a:lnTo>
                  <a:lnTo>
                    <a:pt x="559" y="723"/>
                  </a:lnTo>
                  <a:lnTo>
                    <a:pt x="504" y="746"/>
                  </a:lnTo>
                  <a:lnTo>
                    <a:pt x="445" y="761"/>
                  </a:lnTo>
                  <a:lnTo>
                    <a:pt x="384" y="766"/>
                  </a:lnTo>
                  <a:lnTo>
                    <a:pt x="322" y="761"/>
                  </a:lnTo>
                  <a:lnTo>
                    <a:pt x="262" y="746"/>
                  </a:lnTo>
                  <a:lnTo>
                    <a:pt x="207" y="723"/>
                  </a:lnTo>
                  <a:lnTo>
                    <a:pt x="156" y="691"/>
                  </a:lnTo>
                  <a:lnTo>
                    <a:pt x="112" y="653"/>
                  </a:lnTo>
                  <a:lnTo>
                    <a:pt x="73" y="608"/>
                  </a:lnTo>
                  <a:lnTo>
                    <a:pt x="42" y="558"/>
                  </a:lnTo>
                  <a:lnTo>
                    <a:pt x="20" y="502"/>
                  </a:lnTo>
                  <a:lnTo>
                    <a:pt x="5" y="444"/>
                  </a:lnTo>
                  <a:lnTo>
                    <a:pt x="0" y="382"/>
                  </a:lnTo>
                  <a:lnTo>
                    <a:pt x="5" y="320"/>
                  </a:lnTo>
                  <a:lnTo>
                    <a:pt x="20" y="262"/>
                  </a:lnTo>
                  <a:lnTo>
                    <a:pt x="42" y="207"/>
                  </a:lnTo>
                  <a:lnTo>
                    <a:pt x="73" y="156"/>
                  </a:lnTo>
                  <a:lnTo>
                    <a:pt x="112" y="112"/>
                  </a:lnTo>
                  <a:lnTo>
                    <a:pt x="156" y="73"/>
                  </a:lnTo>
                  <a:lnTo>
                    <a:pt x="207" y="43"/>
                  </a:lnTo>
                  <a:lnTo>
                    <a:pt x="262" y="20"/>
                  </a:lnTo>
                  <a:lnTo>
                    <a:pt x="322" y="5"/>
                  </a:lnTo>
                  <a:lnTo>
                    <a:pt x="38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3" name="Freeform 9"/>
            <p:cNvSpPr>
              <a:spLocks/>
            </p:cNvSpPr>
            <p:nvPr userDrawn="1"/>
          </p:nvSpPr>
          <p:spPr bwMode="auto">
            <a:xfrm>
              <a:off x="243" y="1048"/>
              <a:ext cx="382" cy="382"/>
            </a:xfrm>
            <a:custGeom>
              <a:avLst/>
              <a:gdLst/>
              <a:ahLst/>
              <a:cxnLst>
                <a:cxn ang="0">
                  <a:pos x="382" y="0"/>
                </a:cxn>
                <a:cxn ang="0">
                  <a:pos x="443" y="5"/>
                </a:cxn>
                <a:cxn ang="0">
                  <a:pos x="502" y="20"/>
                </a:cxn>
                <a:cxn ang="0">
                  <a:pos x="557" y="42"/>
                </a:cxn>
                <a:cxn ang="0">
                  <a:pos x="607" y="73"/>
                </a:cxn>
                <a:cxn ang="0">
                  <a:pos x="653" y="112"/>
                </a:cxn>
                <a:cxn ang="0">
                  <a:pos x="690" y="156"/>
                </a:cxn>
                <a:cxn ang="0">
                  <a:pos x="723" y="206"/>
                </a:cxn>
                <a:cxn ang="0">
                  <a:pos x="745" y="262"/>
                </a:cxn>
                <a:cxn ang="0">
                  <a:pos x="760" y="320"/>
                </a:cxn>
                <a:cxn ang="0">
                  <a:pos x="765" y="382"/>
                </a:cxn>
                <a:cxn ang="0">
                  <a:pos x="760" y="444"/>
                </a:cxn>
                <a:cxn ang="0">
                  <a:pos x="745" y="502"/>
                </a:cxn>
                <a:cxn ang="0">
                  <a:pos x="723" y="557"/>
                </a:cxn>
                <a:cxn ang="0">
                  <a:pos x="690" y="608"/>
                </a:cxn>
                <a:cxn ang="0">
                  <a:pos x="653" y="653"/>
                </a:cxn>
                <a:cxn ang="0">
                  <a:pos x="607" y="691"/>
                </a:cxn>
                <a:cxn ang="0">
                  <a:pos x="557" y="723"/>
                </a:cxn>
                <a:cxn ang="0">
                  <a:pos x="502" y="746"/>
                </a:cxn>
                <a:cxn ang="0">
                  <a:pos x="443" y="760"/>
                </a:cxn>
                <a:cxn ang="0">
                  <a:pos x="382" y="765"/>
                </a:cxn>
                <a:cxn ang="0">
                  <a:pos x="320" y="760"/>
                </a:cxn>
                <a:cxn ang="0">
                  <a:pos x="261" y="746"/>
                </a:cxn>
                <a:cxn ang="0">
                  <a:pos x="206" y="723"/>
                </a:cxn>
                <a:cxn ang="0">
                  <a:pos x="156" y="691"/>
                </a:cxn>
                <a:cxn ang="0">
                  <a:pos x="112" y="653"/>
                </a:cxn>
                <a:cxn ang="0">
                  <a:pos x="73" y="608"/>
                </a:cxn>
                <a:cxn ang="0">
                  <a:pos x="42" y="557"/>
                </a:cxn>
                <a:cxn ang="0">
                  <a:pos x="19" y="502"/>
                </a:cxn>
                <a:cxn ang="0">
                  <a:pos x="5" y="444"/>
                </a:cxn>
                <a:cxn ang="0">
                  <a:pos x="0" y="382"/>
                </a:cxn>
                <a:cxn ang="0">
                  <a:pos x="5" y="320"/>
                </a:cxn>
                <a:cxn ang="0">
                  <a:pos x="19" y="262"/>
                </a:cxn>
                <a:cxn ang="0">
                  <a:pos x="42" y="206"/>
                </a:cxn>
                <a:cxn ang="0">
                  <a:pos x="73" y="156"/>
                </a:cxn>
                <a:cxn ang="0">
                  <a:pos x="112" y="112"/>
                </a:cxn>
                <a:cxn ang="0">
                  <a:pos x="156" y="73"/>
                </a:cxn>
                <a:cxn ang="0">
                  <a:pos x="206" y="42"/>
                </a:cxn>
                <a:cxn ang="0">
                  <a:pos x="261" y="20"/>
                </a:cxn>
                <a:cxn ang="0">
                  <a:pos x="320" y="5"/>
                </a:cxn>
                <a:cxn ang="0">
                  <a:pos x="382" y="0"/>
                </a:cxn>
              </a:cxnLst>
              <a:rect l="0" t="0" r="r" b="b"/>
              <a:pathLst>
                <a:path w="765" h="765">
                  <a:moveTo>
                    <a:pt x="382" y="0"/>
                  </a:moveTo>
                  <a:lnTo>
                    <a:pt x="443" y="5"/>
                  </a:lnTo>
                  <a:lnTo>
                    <a:pt x="502" y="20"/>
                  </a:lnTo>
                  <a:lnTo>
                    <a:pt x="557" y="42"/>
                  </a:lnTo>
                  <a:lnTo>
                    <a:pt x="607" y="73"/>
                  </a:lnTo>
                  <a:lnTo>
                    <a:pt x="653" y="112"/>
                  </a:lnTo>
                  <a:lnTo>
                    <a:pt x="690" y="156"/>
                  </a:lnTo>
                  <a:lnTo>
                    <a:pt x="723" y="206"/>
                  </a:lnTo>
                  <a:lnTo>
                    <a:pt x="745" y="262"/>
                  </a:lnTo>
                  <a:lnTo>
                    <a:pt x="760" y="320"/>
                  </a:lnTo>
                  <a:lnTo>
                    <a:pt x="765" y="382"/>
                  </a:lnTo>
                  <a:lnTo>
                    <a:pt x="760" y="444"/>
                  </a:lnTo>
                  <a:lnTo>
                    <a:pt x="745" y="502"/>
                  </a:lnTo>
                  <a:lnTo>
                    <a:pt x="723" y="557"/>
                  </a:lnTo>
                  <a:lnTo>
                    <a:pt x="690" y="608"/>
                  </a:lnTo>
                  <a:lnTo>
                    <a:pt x="653" y="653"/>
                  </a:lnTo>
                  <a:lnTo>
                    <a:pt x="607" y="691"/>
                  </a:lnTo>
                  <a:lnTo>
                    <a:pt x="557" y="723"/>
                  </a:lnTo>
                  <a:lnTo>
                    <a:pt x="502" y="746"/>
                  </a:lnTo>
                  <a:lnTo>
                    <a:pt x="443" y="760"/>
                  </a:lnTo>
                  <a:lnTo>
                    <a:pt x="382" y="765"/>
                  </a:lnTo>
                  <a:lnTo>
                    <a:pt x="320" y="760"/>
                  </a:lnTo>
                  <a:lnTo>
                    <a:pt x="261" y="746"/>
                  </a:lnTo>
                  <a:lnTo>
                    <a:pt x="206" y="723"/>
                  </a:lnTo>
                  <a:lnTo>
                    <a:pt x="156" y="691"/>
                  </a:lnTo>
                  <a:lnTo>
                    <a:pt x="112" y="653"/>
                  </a:lnTo>
                  <a:lnTo>
                    <a:pt x="73" y="608"/>
                  </a:lnTo>
                  <a:lnTo>
                    <a:pt x="42" y="557"/>
                  </a:lnTo>
                  <a:lnTo>
                    <a:pt x="19" y="502"/>
                  </a:lnTo>
                  <a:lnTo>
                    <a:pt x="5" y="444"/>
                  </a:lnTo>
                  <a:lnTo>
                    <a:pt x="0" y="382"/>
                  </a:lnTo>
                  <a:lnTo>
                    <a:pt x="5" y="320"/>
                  </a:lnTo>
                  <a:lnTo>
                    <a:pt x="19" y="262"/>
                  </a:lnTo>
                  <a:lnTo>
                    <a:pt x="42" y="206"/>
                  </a:lnTo>
                  <a:lnTo>
                    <a:pt x="73" y="156"/>
                  </a:lnTo>
                  <a:lnTo>
                    <a:pt x="112" y="112"/>
                  </a:lnTo>
                  <a:lnTo>
                    <a:pt x="156" y="73"/>
                  </a:lnTo>
                  <a:lnTo>
                    <a:pt x="206" y="42"/>
                  </a:lnTo>
                  <a:lnTo>
                    <a:pt x="261" y="20"/>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4" name="Freeform 10"/>
            <p:cNvSpPr>
              <a:spLocks/>
            </p:cNvSpPr>
            <p:nvPr userDrawn="1"/>
          </p:nvSpPr>
          <p:spPr bwMode="auto">
            <a:xfrm>
              <a:off x="257" y="1515"/>
              <a:ext cx="382" cy="383"/>
            </a:xfrm>
            <a:custGeom>
              <a:avLst/>
              <a:gdLst/>
              <a:ahLst/>
              <a:cxnLst>
                <a:cxn ang="0">
                  <a:pos x="382" y="0"/>
                </a:cxn>
                <a:cxn ang="0">
                  <a:pos x="444" y="5"/>
                </a:cxn>
                <a:cxn ang="0">
                  <a:pos x="504" y="19"/>
                </a:cxn>
                <a:cxn ang="0">
                  <a:pos x="559" y="42"/>
                </a:cxn>
                <a:cxn ang="0">
                  <a:pos x="610" y="75"/>
                </a:cxn>
                <a:cxn ang="0">
                  <a:pos x="653" y="112"/>
                </a:cxn>
                <a:cxn ang="0">
                  <a:pos x="692" y="157"/>
                </a:cxn>
                <a:cxn ang="0">
                  <a:pos x="723" y="208"/>
                </a:cxn>
                <a:cxn ang="0">
                  <a:pos x="746" y="263"/>
                </a:cxn>
                <a:cxn ang="0">
                  <a:pos x="761" y="322"/>
                </a:cxn>
                <a:cxn ang="0">
                  <a:pos x="765" y="383"/>
                </a:cxn>
                <a:cxn ang="0">
                  <a:pos x="761" y="445"/>
                </a:cxn>
                <a:cxn ang="0">
                  <a:pos x="746" y="504"/>
                </a:cxn>
                <a:cxn ang="0">
                  <a:pos x="723" y="559"/>
                </a:cxn>
                <a:cxn ang="0">
                  <a:pos x="692" y="609"/>
                </a:cxn>
                <a:cxn ang="0">
                  <a:pos x="653" y="653"/>
                </a:cxn>
                <a:cxn ang="0">
                  <a:pos x="610" y="692"/>
                </a:cxn>
                <a:cxn ang="0">
                  <a:pos x="559" y="723"/>
                </a:cxn>
                <a:cxn ang="0">
                  <a:pos x="504" y="746"/>
                </a:cxn>
                <a:cxn ang="0">
                  <a:pos x="444" y="760"/>
                </a:cxn>
                <a:cxn ang="0">
                  <a:pos x="382" y="765"/>
                </a:cxn>
                <a:cxn ang="0">
                  <a:pos x="320" y="760"/>
                </a:cxn>
                <a:cxn ang="0">
                  <a:pos x="262" y="746"/>
                </a:cxn>
                <a:cxn ang="0">
                  <a:pos x="207" y="723"/>
                </a:cxn>
                <a:cxn ang="0">
                  <a:pos x="156" y="692"/>
                </a:cxn>
                <a:cxn ang="0">
                  <a:pos x="113" y="653"/>
                </a:cxn>
                <a:cxn ang="0">
                  <a:pos x="74" y="609"/>
                </a:cxn>
                <a:cxn ang="0">
                  <a:pos x="43" y="559"/>
                </a:cxn>
                <a:cxn ang="0">
                  <a:pos x="20" y="504"/>
                </a:cxn>
                <a:cxn ang="0">
                  <a:pos x="5" y="445"/>
                </a:cxn>
                <a:cxn ang="0">
                  <a:pos x="0" y="383"/>
                </a:cxn>
                <a:cxn ang="0">
                  <a:pos x="5" y="322"/>
                </a:cxn>
                <a:cxn ang="0">
                  <a:pos x="20" y="263"/>
                </a:cxn>
                <a:cxn ang="0">
                  <a:pos x="43" y="208"/>
                </a:cxn>
                <a:cxn ang="0">
                  <a:pos x="74" y="157"/>
                </a:cxn>
                <a:cxn ang="0">
                  <a:pos x="113" y="112"/>
                </a:cxn>
                <a:cxn ang="0">
                  <a:pos x="156" y="75"/>
                </a:cxn>
                <a:cxn ang="0">
                  <a:pos x="207" y="42"/>
                </a:cxn>
                <a:cxn ang="0">
                  <a:pos x="262" y="19"/>
                </a:cxn>
                <a:cxn ang="0">
                  <a:pos x="320" y="5"/>
                </a:cxn>
                <a:cxn ang="0">
                  <a:pos x="382" y="0"/>
                </a:cxn>
              </a:cxnLst>
              <a:rect l="0" t="0" r="r" b="b"/>
              <a:pathLst>
                <a:path w="765" h="765">
                  <a:moveTo>
                    <a:pt x="382" y="0"/>
                  </a:moveTo>
                  <a:lnTo>
                    <a:pt x="444" y="5"/>
                  </a:lnTo>
                  <a:lnTo>
                    <a:pt x="504" y="19"/>
                  </a:lnTo>
                  <a:lnTo>
                    <a:pt x="559" y="42"/>
                  </a:lnTo>
                  <a:lnTo>
                    <a:pt x="610" y="75"/>
                  </a:lnTo>
                  <a:lnTo>
                    <a:pt x="653" y="112"/>
                  </a:lnTo>
                  <a:lnTo>
                    <a:pt x="692" y="157"/>
                  </a:lnTo>
                  <a:lnTo>
                    <a:pt x="723" y="208"/>
                  </a:lnTo>
                  <a:lnTo>
                    <a:pt x="746" y="263"/>
                  </a:lnTo>
                  <a:lnTo>
                    <a:pt x="761" y="322"/>
                  </a:lnTo>
                  <a:lnTo>
                    <a:pt x="765" y="383"/>
                  </a:lnTo>
                  <a:lnTo>
                    <a:pt x="761" y="445"/>
                  </a:lnTo>
                  <a:lnTo>
                    <a:pt x="746" y="504"/>
                  </a:lnTo>
                  <a:lnTo>
                    <a:pt x="723" y="559"/>
                  </a:lnTo>
                  <a:lnTo>
                    <a:pt x="692" y="609"/>
                  </a:lnTo>
                  <a:lnTo>
                    <a:pt x="653" y="653"/>
                  </a:lnTo>
                  <a:lnTo>
                    <a:pt x="610" y="692"/>
                  </a:lnTo>
                  <a:lnTo>
                    <a:pt x="559" y="723"/>
                  </a:lnTo>
                  <a:lnTo>
                    <a:pt x="504" y="746"/>
                  </a:lnTo>
                  <a:lnTo>
                    <a:pt x="444" y="760"/>
                  </a:lnTo>
                  <a:lnTo>
                    <a:pt x="382" y="765"/>
                  </a:lnTo>
                  <a:lnTo>
                    <a:pt x="320" y="760"/>
                  </a:lnTo>
                  <a:lnTo>
                    <a:pt x="262" y="746"/>
                  </a:lnTo>
                  <a:lnTo>
                    <a:pt x="207" y="723"/>
                  </a:lnTo>
                  <a:lnTo>
                    <a:pt x="156" y="692"/>
                  </a:lnTo>
                  <a:lnTo>
                    <a:pt x="113" y="653"/>
                  </a:lnTo>
                  <a:lnTo>
                    <a:pt x="74" y="609"/>
                  </a:lnTo>
                  <a:lnTo>
                    <a:pt x="43" y="559"/>
                  </a:lnTo>
                  <a:lnTo>
                    <a:pt x="20" y="504"/>
                  </a:lnTo>
                  <a:lnTo>
                    <a:pt x="5" y="445"/>
                  </a:lnTo>
                  <a:lnTo>
                    <a:pt x="0" y="383"/>
                  </a:lnTo>
                  <a:lnTo>
                    <a:pt x="5" y="322"/>
                  </a:lnTo>
                  <a:lnTo>
                    <a:pt x="20" y="263"/>
                  </a:lnTo>
                  <a:lnTo>
                    <a:pt x="43" y="208"/>
                  </a:lnTo>
                  <a:lnTo>
                    <a:pt x="74" y="157"/>
                  </a:lnTo>
                  <a:lnTo>
                    <a:pt x="113" y="112"/>
                  </a:lnTo>
                  <a:lnTo>
                    <a:pt x="156" y="75"/>
                  </a:lnTo>
                  <a:lnTo>
                    <a:pt x="207" y="42"/>
                  </a:lnTo>
                  <a:lnTo>
                    <a:pt x="262"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5" name="Freeform 11"/>
            <p:cNvSpPr>
              <a:spLocks/>
            </p:cNvSpPr>
            <p:nvPr userDrawn="1"/>
          </p:nvSpPr>
          <p:spPr bwMode="auto">
            <a:xfrm>
              <a:off x="612" y="774"/>
              <a:ext cx="382" cy="382"/>
            </a:xfrm>
            <a:custGeom>
              <a:avLst/>
              <a:gdLst/>
              <a:ahLst/>
              <a:cxnLst>
                <a:cxn ang="0">
                  <a:pos x="382" y="0"/>
                </a:cxn>
                <a:cxn ang="0">
                  <a:pos x="444" y="5"/>
                </a:cxn>
                <a:cxn ang="0">
                  <a:pos x="502" y="20"/>
                </a:cxn>
                <a:cxn ang="0">
                  <a:pos x="557" y="43"/>
                </a:cxn>
                <a:cxn ang="0">
                  <a:pos x="608" y="74"/>
                </a:cxn>
                <a:cxn ang="0">
                  <a:pos x="653" y="113"/>
                </a:cxn>
                <a:cxn ang="0">
                  <a:pos x="691" y="156"/>
                </a:cxn>
                <a:cxn ang="0">
                  <a:pos x="723" y="207"/>
                </a:cxn>
                <a:cxn ang="0">
                  <a:pos x="746" y="262"/>
                </a:cxn>
                <a:cxn ang="0">
                  <a:pos x="760" y="321"/>
                </a:cxn>
                <a:cxn ang="0">
                  <a:pos x="765" y="382"/>
                </a:cxn>
                <a:cxn ang="0">
                  <a:pos x="760" y="444"/>
                </a:cxn>
                <a:cxn ang="0">
                  <a:pos x="746" y="503"/>
                </a:cxn>
                <a:cxn ang="0">
                  <a:pos x="723" y="558"/>
                </a:cxn>
                <a:cxn ang="0">
                  <a:pos x="691" y="608"/>
                </a:cxn>
                <a:cxn ang="0">
                  <a:pos x="653" y="654"/>
                </a:cxn>
                <a:cxn ang="0">
                  <a:pos x="608" y="691"/>
                </a:cxn>
                <a:cxn ang="0">
                  <a:pos x="557" y="723"/>
                </a:cxn>
                <a:cxn ang="0">
                  <a:pos x="502" y="746"/>
                </a:cxn>
                <a:cxn ang="0">
                  <a:pos x="444" y="761"/>
                </a:cxn>
                <a:cxn ang="0">
                  <a:pos x="382" y="766"/>
                </a:cxn>
                <a:cxn ang="0">
                  <a:pos x="320" y="761"/>
                </a:cxn>
                <a:cxn ang="0">
                  <a:pos x="262" y="746"/>
                </a:cxn>
                <a:cxn ang="0">
                  <a:pos x="207" y="723"/>
                </a:cxn>
                <a:cxn ang="0">
                  <a:pos x="156" y="691"/>
                </a:cxn>
                <a:cxn ang="0">
                  <a:pos x="112" y="654"/>
                </a:cxn>
                <a:cxn ang="0">
                  <a:pos x="73" y="608"/>
                </a:cxn>
                <a:cxn ang="0">
                  <a:pos x="42" y="558"/>
                </a:cxn>
                <a:cxn ang="0">
                  <a:pos x="20" y="503"/>
                </a:cxn>
                <a:cxn ang="0">
                  <a:pos x="5" y="444"/>
                </a:cxn>
                <a:cxn ang="0">
                  <a:pos x="0" y="382"/>
                </a:cxn>
                <a:cxn ang="0">
                  <a:pos x="5" y="321"/>
                </a:cxn>
                <a:cxn ang="0">
                  <a:pos x="20" y="262"/>
                </a:cxn>
                <a:cxn ang="0">
                  <a:pos x="42" y="207"/>
                </a:cxn>
                <a:cxn ang="0">
                  <a:pos x="73" y="156"/>
                </a:cxn>
                <a:cxn ang="0">
                  <a:pos x="112" y="113"/>
                </a:cxn>
                <a:cxn ang="0">
                  <a:pos x="156" y="74"/>
                </a:cxn>
                <a:cxn ang="0">
                  <a:pos x="207" y="43"/>
                </a:cxn>
                <a:cxn ang="0">
                  <a:pos x="262" y="20"/>
                </a:cxn>
                <a:cxn ang="0">
                  <a:pos x="320" y="5"/>
                </a:cxn>
                <a:cxn ang="0">
                  <a:pos x="382" y="0"/>
                </a:cxn>
              </a:cxnLst>
              <a:rect l="0" t="0" r="r" b="b"/>
              <a:pathLst>
                <a:path w="765" h="766">
                  <a:moveTo>
                    <a:pt x="382" y="0"/>
                  </a:moveTo>
                  <a:lnTo>
                    <a:pt x="444" y="5"/>
                  </a:lnTo>
                  <a:lnTo>
                    <a:pt x="502" y="20"/>
                  </a:lnTo>
                  <a:lnTo>
                    <a:pt x="557" y="43"/>
                  </a:lnTo>
                  <a:lnTo>
                    <a:pt x="608" y="74"/>
                  </a:lnTo>
                  <a:lnTo>
                    <a:pt x="653" y="113"/>
                  </a:lnTo>
                  <a:lnTo>
                    <a:pt x="691" y="156"/>
                  </a:lnTo>
                  <a:lnTo>
                    <a:pt x="723" y="207"/>
                  </a:lnTo>
                  <a:lnTo>
                    <a:pt x="746" y="262"/>
                  </a:lnTo>
                  <a:lnTo>
                    <a:pt x="760" y="321"/>
                  </a:lnTo>
                  <a:lnTo>
                    <a:pt x="765" y="382"/>
                  </a:lnTo>
                  <a:lnTo>
                    <a:pt x="760" y="444"/>
                  </a:lnTo>
                  <a:lnTo>
                    <a:pt x="746" y="503"/>
                  </a:lnTo>
                  <a:lnTo>
                    <a:pt x="723" y="558"/>
                  </a:lnTo>
                  <a:lnTo>
                    <a:pt x="691" y="608"/>
                  </a:lnTo>
                  <a:lnTo>
                    <a:pt x="653" y="654"/>
                  </a:lnTo>
                  <a:lnTo>
                    <a:pt x="608" y="691"/>
                  </a:lnTo>
                  <a:lnTo>
                    <a:pt x="557" y="723"/>
                  </a:lnTo>
                  <a:lnTo>
                    <a:pt x="502" y="746"/>
                  </a:lnTo>
                  <a:lnTo>
                    <a:pt x="444" y="761"/>
                  </a:lnTo>
                  <a:lnTo>
                    <a:pt x="382" y="766"/>
                  </a:lnTo>
                  <a:lnTo>
                    <a:pt x="320" y="761"/>
                  </a:lnTo>
                  <a:lnTo>
                    <a:pt x="262" y="746"/>
                  </a:lnTo>
                  <a:lnTo>
                    <a:pt x="207" y="723"/>
                  </a:lnTo>
                  <a:lnTo>
                    <a:pt x="156" y="691"/>
                  </a:lnTo>
                  <a:lnTo>
                    <a:pt x="112" y="654"/>
                  </a:lnTo>
                  <a:lnTo>
                    <a:pt x="73" y="608"/>
                  </a:lnTo>
                  <a:lnTo>
                    <a:pt x="42" y="558"/>
                  </a:lnTo>
                  <a:lnTo>
                    <a:pt x="20" y="503"/>
                  </a:lnTo>
                  <a:lnTo>
                    <a:pt x="5" y="444"/>
                  </a:lnTo>
                  <a:lnTo>
                    <a:pt x="0" y="382"/>
                  </a:lnTo>
                  <a:lnTo>
                    <a:pt x="5" y="321"/>
                  </a:lnTo>
                  <a:lnTo>
                    <a:pt x="20" y="262"/>
                  </a:lnTo>
                  <a:lnTo>
                    <a:pt x="42" y="207"/>
                  </a:lnTo>
                  <a:lnTo>
                    <a:pt x="73" y="156"/>
                  </a:lnTo>
                  <a:lnTo>
                    <a:pt x="112" y="113"/>
                  </a:lnTo>
                  <a:lnTo>
                    <a:pt x="156" y="74"/>
                  </a:lnTo>
                  <a:lnTo>
                    <a:pt x="207" y="43"/>
                  </a:lnTo>
                  <a:lnTo>
                    <a:pt x="262" y="20"/>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6" name="Freeform 12"/>
            <p:cNvSpPr>
              <a:spLocks/>
            </p:cNvSpPr>
            <p:nvPr userDrawn="1"/>
          </p:nvSpPr>
          <p:spPr bwMode="auto">
            <a:xfrm>
              <a:off x="186" y="584"/>
              <a:ext cx="383" cy="383"/>
            </a:xfrm>
            <a:custGeom>
              <a:avLst/>
              <a:gdLst/>
              <a:ahLst/>
              <a:cxnLst>
                <a:cxn ang="0">
                  <a:pos x="382" y="0"/>
                </a:cxn>
                <a:cxn ang="0">
                  <a:pos x="444" y="5"/>
                </a:cxn>
                <a:cxn ang="0">
                  <a:pos x="502" y="19"/>
                </a:cxn>
                <a:cxn ang="0">
                  <a:pos x="557" y="42"/>
                </a:cxn>
                <a:cxn ang="0">
                  <a:pos x="608" y="73"/>
                </a:cxn>
                <a:cxn ang="0">
                  <a:pos x="653" y="112"/>
                </a:cxn>
                <a:cxn ang="0">
                  <a:pos x="690" y="156"/>
                </a:cxn>
                <a:cxn ang="0">
                  <a:pos x="723" y="206"/>
                </a:cxn>
                <a:cxn ang="0">
                  <a:pos x="746" y="261"/>
                </a:cxn>
                <a:cxn ang="0">
                  <a:pos x="760" y="320"/>
                </a:cxn>
                <a:cxn ang="0">
                  <a:pos x="765" y="382"/>
                </a:cxn>
                <a:cxn ang="0">
                  <a:pos x="760" y="443"/>
                </a:cxn>
                <a:cxn ang="0">
                  <a:pos x="746" y="502"/>
                </a:cxn>
                <a:cxn ang="0">
                  <a:pos x="723" y="557"/>
                </a:cxn>
                <a:cxn ang="0">
                  <a:pos x="690" y="608"/>
                </a:cxn>
                <a:cxn ang="0">
                  <a:pos x="653" y="653"/>
                </a:cxn>
                <a:cxn ang="0">
                  <a:pos x="608" y="690"/>
                </a:cxn>
                <a:cxn ang="0">
                  <a:pos x="557" y="723"/>
                </a:cxn>
                <a:cxn ang="0">
                  <a:pos x="502" y="746"/>
                </a:cxn>
                <a:cxn ang="0">
                  <a:pos x="444" y="760"/>
                </a:cxn>
                <a:cxn ang="0">
                  <a:pos x="382" y="765"/>
                </a:cxn>
                <a:cxn ang="0">
                  <a:pos x="320" y="760"/>
                </a:cxn>
                <a:cxn ang="0">
                  <a:pos x="262" y="746"/>
                </a:cxn>
                <a:cxn ang="0">
                  <a:pos x="206" y="723"/>
                </a:cxn>
                <a:cxn ang="0">
                  <a:pos x="156" y="690"/>
                </a:cxn>
                <a:cxn ang="0">
                  <a:pos x="112" y="653"/>
                </a:cxn>
                <a:cxn ang="0">
                  <a:pos x="73" y="608"/>
                </a:cxn>
                <a:cxn ang="0">
                  <a:pos x="42" y="557"/>
                </a:cxn>
                <a:cxn ang="0">
                  <a:pos x="20" y="502"/>
                </a:cxn>
                <a:cxn ang="0">
                  <a:pos x="5" y="443"/>
                </a:cxn>
                <a:cxn ang="0">
                  <a:pos x="0" y="382"/>
                </a:cxn>
                <a:cxn ang="0">
                  <a:pos x="5" y="320"/>
                </a:cxn>
                <a:cxn ang="0">
                  <a:pos x="20" y="261"/>
                </a:cxn>
                <a:cxn ang="0">
                  <a:pos x="42" y="206"/>
                </a:cxn>
                <a:cxn ang="0">
                  <a:pos x="73" y="156"/>
                </a:cxn>
                <a:cxn ang="0">
                  <a:pos x="112" y="112"/>
                </a:cxn>
                <a:cxn ang="0">
                  <a:pos x="156" y="73"/>
                </a:cxn>
                <a:cxn ang="0">
                  <a:pos x="206" y="42"/>
                </a:cxn>
                <a:cxn ang="0">
                  <a:pos x="262" y="19"/>
                </a:cxn>
                <a:cxn ang="0">
                  <a:pos x="320" y="5"/>
                </a:cxn>
                <a:cxn ang="0">
                  <a:pos x="382" y="0"/>
                </a:cxn>
              </a:cxnLst>
              <a:rect l="0" t="0" r="r" b="b"/>
              <a:pathLst>
                <a:path w="765" h="765">
                  <a:moveTo>
                    <a:pt x="382" y="0"/>
                  </a:moveTo>
                  <a:lnTo>
                    <a:pt x="444" y="5"/>
                  </a:lnTo>
                  <a:lnTo>
                    <a:pt x="502" y="19"/>
                  </a:lnTo>
                  <a:lnTo>
                    <a:pt x="557" y="42"/>
                  </a:lnTo>
                  <a:lnTo>
                    <a:pt x="608" y="73"/>
                  </a:lnTo>
                  <a:lnTo>
                    <a:pt x="653" y="112"/>
                  </a:lnTo>
                  <a:lnTo>
                    <a:pt x="690" y="156"/>
                  </a:lnTo>
                  <a:lnTo>
                    <a:pt x="723" y="206"/>
                  </a:lnTo>
                  <a:lnTo>
                    <a:pt x="746" y="261"/>
                  </a:lnTo>
                  <a:lnTo>
                    <a:pt x="760" y="320"/>
                  </a:lnTo>
                  <a:lnTo>
                    <a:pt x="765" y="382"/>
                  </a:lnTo>
                  <a:lnTo>
                    <a:pt x="760" y="443"/>
                  </a:lnTo>
                  <a:lnTo>
                    <a:pt x="746" y="502"/>
                  </a:lnTo>
                  <a:lnTo>
                    <a:pt x="723" y="557"/>
                  </a:lnTo>
                  <a:lnTo>
                    <a:pt x="690" y="608"/>
                  </a:lnTo>
                  <a:lnTo>
                    <a:pt x="653" y="653"/>
                  </a:lnTo>
                  <a:lnTo>
                    <a:pt x="608" y="690"/>
                  </a:lnTo>
                  <a:lnTo>
                    <a:pt x="557" y="723"/>
                  </a:lnTo>
                  <a:lnTo>
                    <a:pt x="502" y="746"/>
                  </a:lnTo>
                  <a:lnTo>
                    <a:pt x="444" y="760"/>
                  </a:lnTo>
                  <a:lnTo>
                    <a:pt x="382" y="765"/>
                  </a:lnTo>
                  <a:lnTo>
                    <a:pt x="320" y="760"/>
                  </a:lnTo>
                  <a:lnTo>
                    <a:pt x="262" y="746"/>
                  </a:lnTo>
                  <a:lnTo>
                    <a:pt x="206" y="723"/>
                  </a:lnTo>
                  <a:lnTo>
                    <a:pt x="156" y="690"/>
                  </a:lnTo>
                  <a:lnTo>
                    <a:pt x="112" y="653"/>
                  </a:lnTo>
                  <a:lnTo>
                    <a:pt x="73" y="608"/>
                  </a:lnTo>
                  <a:lnTo>
                    <a:pt x="42" y="557"/>
                  </a:lnTo>
                  <a:lnTo>
                    <a:pt x="20" y="502"/>
                  </a:lnTo>
                  <a:lnTo>
                    <a:pt x="5" y="443"/>
                  </a:lnTo>
                  <a:lnTo>
                    <a:pt x="0" y="382"/>
                  </a:lnTo>
                  <a:lnTo>
                    <a:pt x="5" y="320"/>
                  </a:lnTo>
                  <a:lnTo>
                    <a:pt x="20" y="261"/>
                  </a:lnTo>
                  <a:lnTo>
                    <a:pt x="42" y="206"/>
                  </a:lnTo>
                  <a:lnTo>
                    <a:pt x="73" y="156"/>
                  </a:lnTo>
                  <a:lnTo>
                    <a:pt x="112" y="112"/>
                  </a:lnTo>
                  <a:lnTo>
                    <a:pt x="156" y="73"/>
                  </a:lnTo>
                  <a:lnTo>
                    <a:pt x="206" y="42"/>
                  </a:lnTo>
                  <a:lnTo>
                    <a:pt x="262"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7" name="Freeform 13"/>
            <p:cNvSpPr>
              <a:spLocks/>
            </p:cNvSpPr>
            <p:nvPr userDrawn="1"/>
          </p:nvSpPr>
          <p:spPr bwMode="auto">
            <a:xfrm>
              <a:off x="556" y="308"/>
              <a:ext cx="382" cy="383"/>
            </a:xfrm>
            <a:custGeom>
              <a:avLst/>
              <a:gdLst/>
              <a:ahLst/>
              <a:cxnLst>
                <a:cxn ang="0">
                  <a:pos x="382" y="0"/>
                </a:cxn>
                <a:cxn ang="0">
                  <a:pos x="444" y="4"/>
                </a:cxn>
                <a:cxn ang="0">
                  <a:pos x="502" y="19"/>
                </a:cxn>
                <a:cxn ang="0">
                  <a:pos x="557" y="42"/>
                </a:cxn>
                <a:cxn ang="0">
                  <a:pos x="608" y="74"/>
                </a:cxn>
                <a:cxn ang="0">
                  <a:pos x="653" y="112"/>
                </a:cxn>
                <a:cxn ang="0">
                  <a:pos x="691" y="157"/>
                </a:cxn>
                <a:cxn ang="0">
                  <a:pos x="723" y="207"/>
                </a:cxn>
                <a:cxn ang="0">
                  <a:pos x="746" y="263"/>
                </a:cxn>
                <a:cxn ang="0">
                  <a:pos x="760" y="321"/>
                </a:cxn>
                <a:cxn ang="0">
                  <a:pos x="765" y="383"/>
                </a:cxn>
                <a:cxn ang="0">
                  <a:pos x="760" y="445"/>
                </a:cxn>
                <a:cxn ang="0">
                  <a:pos x="746" y="503"/>
                </a:cxn>
                <a:cxn ang="0">
                  <a:pos x="723" y="558"/>
                </a:cxn>
                <a:cxn ang="0">
                  <a:pos x="691" y="609"/>
                </a:cxn>
                <a:cxn ang="0">
                  <a:pos x="653" y="653"/>
                </a:cxn>
                <a:cxn ang="0">
                  <a:pos x="608" y="692"/>
                </a:cxn>
                <a:cxn ang="0">
                  <a:pos x="557" y="723"/>
                </a:cxn>
                <a:cxn ang="0">
                  <a:pos x="502" y="745"/>
                </a:cxn>
                <a:cxn ang="0">
                  <a:pos x="444" y="760"/>
                </a:cxn>
                <a:cxn ang="0">
                  <a:pos x="382" y="765"/>
                </a:cxn>
                <a:cxn ang="0">
                  <a:pos x="320" y="760"/>
                </a:cxn>
                <a:cxn ang="0">
                  <a:pos x="262" y="745"/>
                </a:cxn>
                <a:cxn ang="0">
                  <a:pos x="206" y="723"/>
                </a:cxn>
                <a:cxn ang="0">
                  <a:pos x="156" y="692"/>
                </a:cxn>
                <a:cxn ang="0">
                  <a:pos x="112" y="653"/>
                </a:cxn>
                <a:cxn ang="0">
                  <a:pos x="73" y="609"/>
                </a:cxn>
                <a:cxn ang="0">
                  <a:pos x="42" y="558"/>
                </a:cxn>
                <a:cxn ang="0">
                  <a:pos x="20" y="503"/>
                </a:cxn>
                <a:cxn ang="0">
                  <a:pos x="5" y="445"/>
                </a:cxn>
                <a:cxn ang="0">
                  <a:pos x="0" y="383"/>
                </a:cxn>
                <a:cxn ang="0">
                  <a:pos x="5" y="321"/>
                </a:cxn>
                <a:cxn ang="0">
                  <a:pos x="20" y="263"/>
                </a:cxn>
                <a:cxn ang="0">
                  <a:pos x="42" y="207"/>
                </a:cxn>
                <a:cxn ang="0">
                  <a:pos x="73" y="157"/>
                </a:cxn>
                <a:cxn ang="0">
                  <a:pos x="112" y="112"/>
                </a:cxn>
                <a:cxn ang="0">
                  <a:pos x="156" y="74"/>
                </a:cxn>
                <a:cxn ang="0">
                  <a:pos x="206" y="42"/>
                </a:cxn>
                <a:cxn ang="0">
                  <a:pos x="262" y="19"/>
                </a:cxn>
                <a:cxn ang="0">
                  <a:pos x="320" y="4"/>
                </a:cxn>
                <a:cxn ang="0">
                  <a:pos x="382" y="0"/>
                </a:cxn>
              </a:cxnLst>
              <a:rect l="0" t="0" r="r" b="b"/>
              <a:pathLst>
                <a:path w="765" h="765">
                  <a:moveTo>
                    <a:pt x="382" y="0"/>
                  </a:moveTo>
                  <a:lnTo>
                    <a:pt x="444" y="4"/>
                  </a:lnTo>
                  <a:lnTo>
                    <a:pt x="502" y="19"/>
                  </a:lnTo>
                  <a:lnTo>
                    <a:pt x="557" y="42"/>
                  </a:lnTo>
                  <a:lnTo>
                    <a:pt x="608" y="74"/>
                  </a:lnTo>
                  <a:lnTo>
                    <a:pt x="653" y="112"/>
                  </a:lnTo>
                  <a:lnTo>
                    <a:pt x="691" y="157"/>
                  </a:lnTo>
                  <a:lnTo>
                    <a:pt x="723" y="207"/>
                  </a:lnTo>
                  <a:lnTo>
                    <a:pt x="746" y="263"/>
                  </a:lnTo>
                  <a:lnTo>
                    <a:pt x="760" y="321"/>
                  </a:lnTo>
                  <a:lnTo>
                    <a:pt x="765" y="383"/>
                  </a:lnTo>
                  <a:lnTo>
                    <a:pt x="760" y="445"/>
                  </a:lnTo>
                  <a:lnTo>
                    <a:pt x="746" y="503"/>
                  </a:lnTo>
                  <a:lnTo>
                    <a:pt x="723" y="558"/>
                  </a:lnTo>
                  <a:lnTo>
                    <a:pt x="691" y="609"/>
                  </a:lnTo>
                  <a:lnTo>
                    <a:pt x="653" y="653"/>
                  </a:lnTo>
                  <a:lnTo>
                    <a:pt x="608" y="692"/>
                  </a:lnTo>
                  <a:lnTo>
                    <a:pt x="557" y="723"/>
                  </a:lnTo>
                  <a:lnTo>
                    <a:pt x="502" y="745"/>
                  </a:lnTo>
                  <a:lnTo>
                    <a:pt x="444" y="760"/>
                  </a:lnTo>
                  <a:lnTo>
                    <a:pt x="382" y="765"/>
                  </a:lnTo>
                  <a:lnTo>
                    <a:pt x="320" y="760"/>
                  </a:lnTo>
                  <a:lnTo>
                    <a:pt x="262" y="745"/>
                  </a:lnTo>
                  <a:lnTo>
                    <a:pt x="206" y="723"/>
                  </a:lnTo>
                  <a:lnTo>
                    <a:pt x="156" y="692"/>
                  </a:lnTo>
                  <a:lnTo>
                    <a:pt x="112" y="653"/>
                  </a:lnTo>
                  <a:lnTo>
                    <a:pt x="73" y="609"/>
                  </a:lnTo>
                  <a:lnTo>
                    <a:pt x="42" y="558"/>
                  </a:lnTo>
                  <a:lnTo>
                    <a:pt x="20" y="503"/>
                  </a:lnTo>
                  <a:lnTo>
                    <a:pt x="5" y="445"/>
                  </a:lnTo>
                  <a:lnTo>
                    <a:pt x="0" y="383"/>
                  </a:lnTo>
                  <a:lnTo>
                    <a:pt x="5" y="321"/>
                  </a:lnTo>
                  <a:lnTo>
                    <a:pt x="20" y="263"/>
                  </a:lnTo>
                  <a:lnTo>
                    <a:pt x="42" y="207"/>
                  </a:lnTo>
                  <a:lnTo>
                    <a:pt x="73" y="157"/>
                  </a:lnTo>
                  <a:lnTo>
                    <a:pt x="112" y="112"/>
                  </a:lnTo>
                  <a:lnTo>
                    <a:pt x="156" y="74"/>
                  </a:lnTo>
                  <a:lnTo>
                    <a:pt x="206" y="42"/>
                  </a:lnTo>
                  <a:lnTo>
                    <a:pt x="262" y="19"/>
                  </a:lnTo>
                  <a:lnTo>
                    <a:pt x="320" y="4"/>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8" name="Freeform 14"/>
            <p:cNvSpPr>
              <a:spLocks/>
            </p:cNvSpPr>
            <p:nvPr userDrawn="1"/>
          </p:nvSpPr>
          <p:spPr bwMode="auto">
            <a:xfrm>
              <a:off x="967" y="1089"/>
              <a:ext cx="223" cy="224"/>
            </a:xfrm>
            <a:custGeom>
              <a:avLst/>
              <a:gdLst/>
              <a:ahLst/>
              <a:cxnLst>
                <a:cxn ang="0">
                  <a:pos x="223" y="0"/>
                </a:cxn>
                <a:cxn ang="0">
                  <a:pos x="268" y="5"/>
                </a:cxn>
                <a:cxn ang="0">
                  <a:pos x="310" y="18"/>
                </a:cxn>
                <a:cxn ang="0">
                  <a:pos x="349" y="39"/>
                </a:cxn>
                <a:cxn ang="0">
                  <a:pos x="382" y="65"/>
                </a:cxn>
                <a:cxn ang="0">
                  <a:pos x="409" y="99"/>
                </a:cxn>
                <a:cxn ang="0">
                  <a:pos x="429" y="136"/>
                </a:cxn>
                <a:cxn ang="0">
                  <a:pos x="442" y="179"/>
                </a:cxn>
                <a:cxn ang="0">
                  <a:pos x="447" y="224"/>
                </a:cxn>
                <a:cxn ang="0">
                  <a:pos x="442" y="270"/>
                </a:cxn>
                <a:cxn ang="0">
                  <a:pos x="429" y="312"/>
                </a:cxn>
                <a:cxn ang="0">
                  <a:pos x="409" y="349"/>
                </a:cxn>
                <a:cxn ang="0">
                  <a:pos x="382" y="383"/>
                </a:cxn>
                <a:cxn ang="0">
                  <a:pos x="349" y="409"/>
                </a:cxn>
                <a:cxn ang="0">
                  <a:pos x="310" y="430"/>
                </a:cxn>
                <a:cxn ang="0">
                  <a:pos x="268" y="443"/>
                </a:cxn>
                <a:cxn ang="0">
                  <a:pos x="223" y="448"/>
                </a:cxn>
                <a:cxn ang="0">
                  <a:pos x="177" y="443"/>
                </a:cxn>
                <a:cxn ang="0">
                  <a:pos x="137" y="430"/>
                </a:cxn>
                <a:cxn ang="0">
                  <a:pos x="98" y="409"/>
                </a:cxn>
                <a:cxn ang="0">
                  <a:pos x="65" y="383"/>
                </a:cxn>
                <a:cxn ang="0">
                  <a:pos x="37" y="349"/>
                </a:cxn>
                <a:cxn ang="0">
                  <a:pos x="18" y="312"/>
                </a:cxn>
                <a:cxn ang="0">
                  <a:pos x="5" y="270"/>
                </a:cxn>
                <a:cxn ang="0">
                  <a:pos x="0" y="224"/>
                </a:cxn>
                <a:cxn ang="0">
                  <a:pos x="5" y="179"/>
                </a:cxn>
                <a:cxn ang="0">
                  <a:pos x="18" y="136"/>
                </a:cxn>
                <a:cxn ang="0">
                  <a:pos x="37" y="99"/>
                </a:cxn>
                <a:cxn ang="0">
                  <a:pos x="65" y="65"/>
                </a:cxn>
                <a:cxn ang="0">
                  <a:pos x="98" y="39"/>
                </a:cxn>
                <a:cxn ang="0">
                  <a:pos x="137" y="18"/>
                </a:cxn>
                <a:cxn ang="0">
                  <a:pos x="177" y="5"/>
                </a:cxn>
                <a:cxn ang="0">
                  <a:pos x="223" y="0"/>
                </a:cxn>
              </a:cxnLst>
              <a:rect l="0" t="0" r="r" b="b"/>
              <a:pathLst>
                <a:path w="447" h="448">
                  <a:moveTo>
                    <a:pt x="223" y="0"/>
                  </a:moveTo>
                  <a:lnTo>
                    <a:pt x="268" y="5"/>
                  </a:lnTo>
                  <a:lnTo>
                    <a:pt x="310" y="18"/>
                  </a:lnTo>
                  <a:lnTo>
                    <a:pt x="349" y="39"/>
                  </a:lnTo>
                  <a:lnTo>
                    <a:pt x="382" y="65"/>
                  </a:lnTo>
                  <a:lnTo>
                    <a:pt x="409" y="99"/>
                  </a:lnTo>
                  <a:lnTo>
                    <a:pt x="429" y="136"/>
                  </a:lnTo>
                  <a:lnTo>
                    <a:pt x="442" y="179"/>
                  </a:lnTo>
                  <a:lnTo>
                    <a:pt x="447" y="224"/>
                  </a:lnTo>
                  <a:lnTo>
                    <a:pt x="442" y="270"/>
                  </a:lnTo>
                  <a:lnTo>
                    <a:pt x="429" y="312"/>
                  </a:lnTo>
                  <a:lnTo>
                    <a:pt x="409" y="349"/>
                  </a:lnTo>
                  <a:lnTo>
                    <a:pt x="382" y="383"/>
                  </a:lnTo>
                  <a:lnTo>
                    <a:pt x="349" y="409"/>
                  </a:lnTo>
                  <a:lnTo>
                    <a:pt x="310" y="430"/>
                  </a:lnTo>
                  <a:lnTo>
                    <a:pt x="268" y="443"/>
                  </a:lnTo>
                  <a:lnTo>
                    <a:pt x="223" y="448"/>
                  </a:lnTo>
                  <a:lnTo>
                    <a:pt x="177" y="443"/>
                  </a:lnTo>
                  <a:lnTo>
                    <a:pt x="137" y="430"/>
                  </a:lnTo>
                  <a:lnTo>
                    <a:pt x="98" y="409"/>
                  </a:lnTo>
                  <a:lnTo>
                    <a:pt x="65" y="383"/>
                  </a:lnTo>
                  <a:lnTo>
                    <a:pt x="37" y="349"/>
                  </a:lnTo>
                  <a:lnTo>
                    <a:pt x="18" y="312"/>
                  </a:lnTo>
                  <a:lnTo>
                    <a:pt x="5" y="270"/>
                  </a:lnTo>
                  <a:lnTo>
                    <a:pt x="0" y="224"/>
                  </a:lnTo>
                  <a:lnTo>
                    <a:pt x="5" y="179"/>
                  </a:lnTo>
                  <a:lnTo>
                    <a:pt x="18" y="136"/>
                  </a:lnTo>
                  <a:lnTo>
                    <a:pt x="37" y="99"/>
                  </a:lnTo>
                  <a:lnTo>
                    <a:pt x="65" y="65"/>
                  </a:lnTo>
                  <a:lnTo>
                    <a:pt x="98" y="39"/>
                  </a:lnTo>
                  <a:lnTo>
                    <a:pt x="137" y="18"/>
                  </a:lnTo>
                  <a:lnTo>
                    <a:pt x="177" y="5"/>
                  </a:lnTo>
                  <a:lnTo>
                    <a:pt x="22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9" name="Freeform 15"/>
            <p:cNvSpPr>
              <a:spLocks/>
            </p:cNvSpPr>
            <p:nvPr userDrawn="1"/>
          </p:nvSpPr>
          <p:spPr bwMode="auto">
            <a:xfrm>
              <a:off x="-9" y="-63"/>
              <a:ext cx="224" cy="223"/>
            </a:xfrm>
            <a:custGeom>
              <a:avLst/>
              <a:gdLst/>
              <a:ahLst/>
              <a:cxnLst>
                <a:cxn ang="0">
                  <a:pos x="224" y="0"/>
                </a:cxn>
                <a:cxn ang="0">
                  <a:pos x="270" y="5"/>
                </a:cxn>
                <a:cxn ang="0">
                  <a:pos x="312" y="18"/>
                </a:cxn>
                <a:cxn ang="0">
                  <a:pos x="350" y="37"/>
                </a:cxn>
                <a:cxn ang="0">
                  <a:pos x="384" y="65"/>
                </a:cxn>
                <a:cxn ang="0">
                  <a:pos x="410" y="97"/>
                </a:cxn>
                <a:cxn ang="0">
                  <a:pos x="431" y="136"/>
                </a:cxn>
                <a:cxn ang="0">
                  <a:pos x="444" y="179"/>
                </a:cxn>
                <a:cxn ang="0">
                  <a:pos x="449" y="224"/>
                </a:cxn>
                <a:cxn ang="0">
                  <a:pos x="444" y="270"/>
                </a:cxn>
                <a:cxn ang="0">
                  <a:pos x="431" y="310"/>
                </a:cxn>
                <a:cxn ang="0">
                  <a:pos x="410" y="349"/>
                </a:cxn>
                <a:cxn ang="0">
                  <a:pos x="384" y="382"/>
                </a:cxn>
                <a:cxn ang="0">
                  <a:pos x="350" y="409"/>
                </a:cxn>
                <a:cxn ang="0">
                  <a:pos x="312" y="429"/>
                </a:cxn>
                <a:cxn ang="0">
                  <a:pos x="270" y="442"/>
                </a:cxn>
                <a:cxn ang="0">
                  <a:pos x="224" y="447"/>
                </a:cxn>
                <a:cxn ang="0">
                  <a:pos x="179" y="442"/>
                </a:cxn>
                <a:cxn ang="0">
                  <a:pos x="137" y="429"/>
                </a:cxn>
                <a:cxn ang="0">
                  <a:pos x="99" y="409"/>
                </a:cxn>
                <a:cxn ang="0">
                  <a:pos x="65" y="382"/>
                </a:cxn>
                <a:cxn ang="0">
                  <a:pos x="39" y="349"/>
                </a:cxn>
                <a:cxn ang="0">
                  <a:pos x="18" y="310"/>
                </a:cxn>
                <a:cxn ang="0">
                  <a:pos x="5" y="270"/>
                </a:cxn>
                <a:cxn ang="0">
                  <a:pos x="0" y="224"/>
                </a:cxn>
                <a:cxn ang="0">
                  <a:pos x="5" y="179"/>
                </a:cxn>
                <a:cxn ang="0">
                  <a:pos x="18" y="136"/>
                </a:cxn>
                <a:cxn ang="0">
                  <a:pos x="39" y="97"/>
                </a:cxn>
                <a:cxn ang="0">
                  <a:pos x="65" y="65"/>
                </a:cxn>
                <a:cxn ang="0">
                  <a:pos x="99" y="37"/>
                </a:cxn>
                <a:cxn ang="0">
                  <a:pos x="137" y="18"/>
                </a:cxn>
                <a:cxn ang="0">
                  <a:pos x="179" y="5"/>
                </a:cxn>
                <a:cxn ang="0">
                  <a:pos x="224" y="0"/>
                </a:cxn>
              </a:cxnLst>
              <a:rect l="0" t="0" r="r" b="b"/>
              <a:pathLst>
                <a:path w="449" h="447">
                  <a:moveTo>
                    <a:pt x="224" y="0"/>
                  </a:moveTo>
                  <a:lnTo>
                    <a:pt x="270" y="5"/>
                  </a:lnTo>
                  <a:lnTo>
                    <a:pt x="312" y="18"/>
                  </a:lnTo>
                  <a:lnTo>
                    <a:pt x="350" y="37"/>
                  </a:lnTo>
                  <a:lnTo>
                    <a:pt x="384" y="65"/>
                  </a:lnTo>
                  <a:lnTo>
                    <a:pt x="410" y="97"/>
                  </a:lnTo>
                  <a:lnTo>
                    <a:pt x="431" y="136"/>
                  </a:lnTo>
                  <a:lnTo>
                    <a:pt x="444" y="179"/>
                  </a:lnTo>
                  <a:lnTo>
                    <a:pt x="449" y="224"/>
                  </a:lnTo>
                  <a:lnTo>
                    <a:pt x="444" y="270"/>
                  </a:lnTo>
                  <a:lnTo>
                    <a:pt x="431" y="310"/>
                  </a:lnTo>
                  <a:lnTo>
                    <a:pt x="410" y="349"/>
                  </a:lnTo>
                  <a:lnTo>
                    <a:pt x="384" y="382"/>
                  </a:lnTo>
                  <a:lnTo>
                    <a:pt x="350" y="409"/>
                  </a:lnTo>
                  <a:lnTo>
                    <a:pt x="312" y="429"/>
                  </a:lnTo>
                  <a:lnTo>
                    <a:pt x="270" y="442"/>
                  </a:lnTo>
                  <a:lnTo>
                    <a:pt x="224" y="447"/>
                  </a:lnTo>
                  <a:lnTo>
                    <a:pt x="179" y="442"/>
                  </a:lnTo>
                  <a:lnTo>
                    <a:pt x="137" y="429"/>
                  </a:lnTo>
                  <a:lnTo>
                    <a:pt x="99" y="409"/>
                  </a:lnTo>
                  <a:lnTo>
                    <a:pt x="65" y="382"/>
                  </a:lnTo>
                  <a:lnTo>
                    <a:pt x="39" y="349"/>
                  </a:lnTo>
                  <a:lnTo>
                    <a:pt x="18" y="310"/>
                  </a:lnTo>
                  <a:lnTo>
                    <a:pt x="5" y="270"/>
                  </a:lnTo>
                  <a:lnTo>
                    <a:pt x="0" y="224"/>
                  </a:lnTo>
                  <a:lnTo>
                    <a:pt x="5" y="179"/>
                  </a:lnTo>
                  <a:lnTo>
                    <a:pt x="18" y="136"/>
                  </a:lnTo>
                  <a:lnTo>
                    <a:pt x="39" y="97"/>
                  </a:lnTo>
                  <a:lnTo>
                    <a:pt x="65" y="65"/>
                  </a:lnTo>
                  <a:lnTo>
                    <a:pt x="99" y="37"/>
                  </a:lnTo>
                  <a:lnTo>
                    <a:pt x="137" y="18"/>
                  </a:lnTo>
                  <a:lnTo>
                    <a:pt x="179" y="5"/>
                  </a:lnTo>
                  <a:lnTo>
                    <a:pt x="22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0" name="Freeform 16"/>
            <p:cNvSpPr>
              <a:spLocks/>
            </p:cNvSpPr>
            <p:nvPr userDrawn="1"/>
          </p:nvSpPr>
          <p:spPr bwMode="auto">
            <a:xfrm>
              <a:off x="-397" y="140"/>
              <a:ext cx="223" cy="223"/>
            </a:xfrm>
            <a:custGeom>
              <a:avLst/>
              <a:gdLst/>
              <a:ahLst/>
              <a:cxnLst>
                <a:cxn ang="0">
                  <a:pos x="222" y="0"/>
                </a:cxn>
                <a:cxn ang="0">
                  <a:pos x="268" y="5"/>
                </a:cxn>
                <a:cxn ang="0">
                  <a:pos x="310" y="18"/>
                </a:cxn>
                <a:cxn ang="0">
                  <a:pos x="349" y="38"/>
                </a:cxn>
                <a:cxn ang="0">
                  <a:pos x="382" y="65"/>
                </a:cxn>
                <a:cxn ang="0">
                  <a:pos x="409" y="98"/>
                </a:cxn>
                <a:cxn ang="0">
                  <a:pos x="429" y="137"/>
                </a:cxn>
                <a:cxn ang="0">
                  <a:pos x="442" y="177"/>
                </a:cxn>
                <a:cxn ang="0">
                  <a:pos x="447" y="223"/>
                </a:cxn>
                <a:cxn ang="0">
                  <a:pos x="442" y="268"/>
                </a:cxn>
                <a:cxn ang="0">
                  <a:pos x="429" y="311"/>
                </a:cxn>
                <a:cxn ang="0">
                  <a:pos x="409" y="350"/>
                </a:cxn>
                <a:cxn ang="0">
                  <a:pos x="382" y="382"/>
                </a:cxn>
                <a:cxn ang="0">
                  <a:pos x="349" y="410"/>
                </a:cxn>
                <a:cxn ang="0">
                  <a:pos x="310" y="429"/>
                </a:cxn>
                <a:cxn ang="0">
                  <a:pos x="268" y="442"/>
                </a:cxn>
                <a:cxn ang="0">
                  <a:pos x="222" y="447"/>
                </a:cxn>
                <a:cxn ang="0">
                  <a:pos x="177" y="442"/>
                </a:cxn>
                <a:cxn ang="0">
                  <a:pos x="136" y="429"/>
                </a:cxn>
                <a:cxn ang="0">
                  <a:pos x="97" y="410"/>
                </a:cxn>
                <a:cxn ang="0">
                  <a:pos x="65" y="382"/>
                </a:cxn>
                <a:cxn ang="0">
                  <a:pos x="37" y="350"/>
                </a:cxn>
                <a:cxn ang="0">
                  <a:pos x="18" y="311"/>
                </a:cxn>
                <a:cxn ang="0">
                  <a:pos x="5" y="268"/>
                </a:cxn>
                <a:cxn ang="0">
                  <a:pos x="0" y="223"/>
                </a:cxn>
                <a:cxn ang="0">
                  <a:pos x="5" y="177"/>
                </a:cxn>
                <a:cxn ang="0">
                  <a:pos x="18" y="137"/>
                </a:cxn>
                <a:cxn ang="0">
                  <a:pos x="37" y="98"/>
                </a:cxn>
                <a:cxn ang="0">
                  <a:pos x="65" y="65"/>
                </a:cxn>
                <a:cxn ang="0">
                  <a:pos x="97" y="38"/>
                </a:cxn>
                <a:cxn ang="0">
                  <a:pos x="136" y="18"/>
                </a:cxn>
                <a:cxn ang="0">
                  <a:pos x="177" y="5"/>
                </a:cxn>
                <a:cxn ang="0">
                  <a:pos x="222" y="0"/>
                </a:cxn>
              </a:cxnLst>
              <a:rect l="0" t="0" r="r" b="b"/>
              <a:pathLst>
                <a:path w="447" h="447">
                  <a:moveTo>
                    <a:pt x="222" y="0"/>
                  </a:moveTo>
                  <a:lnTo>
                    <a:pt x="268" y="5"/>
                  </a:lnTo>
                  <a:lnTo>
                    <a:pt x="310" y="18"/>
                  </a:lnTo>
                  <a:lnTo>
                    <a:pt x="349" y="38"/>
                  </a:lnTo>
                  <a:lnTo>
                    <a:pt x="382" y="65"/>
                  </a:lnTo>
                  <a:lnTo>
                    <a:pt x="409" y="98"/>
                  </a:lnTo>
                  <a:lnTo>
                    <a:pt x="429" y="137"/>
                  </a:lnTo>
                  <a:lnTo>
                    <a:pt x="442" y="177"/>
                  </a:lnTo>
                  <a:lnTo>
                    <a:pt x="447" y="223"/>
                  </a:lnTo>
                  <a:lnTo>
                    <a:pt x="442" y="268"/>
                  </a:lnTo>
                  <a:lnTo>
                    <a:pt x="429" y="311"/>
                  </a:lnTo>
                  <a:lnTo>
                    <a:pt x="409" y="350"/>
                  </a:lnTo>
                  <a:lnTo>
                    <a:pt x="382" y="382"/>
                  </a:lnTo>
                  <a:lnTo>
                    <a:pt x="349" y="410"/>
                  </a:lnTo>
                  <a:lnTo>
                    <a:pt x="310" y="429"/>
                  </a:lnTo>
                  <a:lnTo>
                    <a:pt x="268" y="442"/>
                  </a:lnTo>
                  <a:lnTo>
                    <a:pt x="222" y="447"/>
                  </a:lnTo>
                  <a:lnTo>
                    <a:pt x="177" y="442"/>
                  </a:lnTo>
                  <a:lnTo>
                    <a:pt x="136" y="429"/>
                  </a:lnTo>
                  <a:lnTo>
                    <a:pt x="97" y="410"/>
                  </a:lnTo>
                  <a:lnTo>
                    <a:pt x="65" y="382"/>
                  </a:lnTo>
                  <a:lnTo>
                    <a:pt x="37" y="350"/>
                  </a:lnTo>
                  <a:lnTo>
                    <a:pt x="18" y="311"/>
                  </a:lnTo>
                  <a:lnTo>
                    <a:pt x="5" y="268"/>
                  </a:lnTo>
                  <a:lnTo>
                    <a:pt x="0" y="223"/>
                  </a:lnTo>
                  <a:lnTo>
                    <a:pt x="5" y="177"/>
                  </a:lnTo>
                  <a:lnTo>
                    <a:pt x="18" y="137"/>
                  </a:lnTo>
                  <a:lnTo>
                    <a:pt x="37" y="98"/>
                  </a:lnTo>
                  <a:lnTo>
                    <a:pt x="65" y="65"/>
                  </a:lnTo>
                  <a:lnTo>
                    <a:pt x="97" y="38"/>
                  </a:lnTo>
                  <a:lnTo>
                    <a:pt x="136" y="18"/>
                  </a:lnTo>
                  <a:lnTo>
                    <a:pt x="177" y="5"/>
                  </a:lnTo>
                  <a:lnTo>
                    <a:pt x="22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1" name="Freeform 17"/>
            <p:cNvSpPr>
              <a:spLocks/>
            </p:cNvSpPr>
            <p:nvPr userDrawn="1"/>
          </p:nvSpPr>
          <p:spPr bwMode="auto">
            <a:xfrm>
              <a:off x="-734" y="872"/>
              <a:ext cx="224" cy="224"/>
            </a:xfrm>
            <a:custGeom>
              <a:avLst/>
              <a:gdLst/>
              <a:ahLst/>
              <a:cxnLst>
                <a:cxn ang="0">
                  <a:pos x="224" y="0"/>
                </a:cxn>
                <a:cxn ang="0">
                  <a:pos x="269" y="5"/>
                </a:cxn>
                <a:cxn ang="0">
                  <a:pos x="312" y="18"/>
                </a:cxn>
                <a:cxn ang="0">
                  <a:pos x="349" y="39"/>
                </a:cxn>
                <a:cxn ang="0">
                  <a:pos x="381" y="65"/>
                </a:cxn>
                <a:cxn ang="0">
                  <a:pos x="409" y="99"/>
                </a:cxn>
                <a:cxn ang="0">
                  <a:pos x="430" y="137"/>
                </a:cxn>
                <a:cxn ang="0">
                  <a:pos x="443" y="179"/>
                </a:cxn>
                <a:cxn ang="0">
                  <a:pos x="448" y="224"/>
                </a:cxn>
                <a:cxn ang="0">
                  <a:pos x="443" y="270"/>
                </a:cxn>
                <a:cxn ang="0">
                  <a:pos x="430" y="312"/>
                </a:cxn>
                <a:cxn ang="0">
                  <a:pos x="409" y="349"/>
                </a:cxn>
                <a:cxn ang="0">
                  <a:pos x="381" y="382"/>
                </a:cxn>
                <a:cxn ang="0">
                  <a:pos x="349" y="410"/>
                </a:cxn>
                <a:cxn ang="0">
                  <a:pos x="312" y="431"/>
                </a:cxn>
                <a:cxn ang="0">
                  <a:pos x="269" y="444"/>
                </a:cxn>
                <a:cxn ang="0">
                  <a:pos x="224" y="448"/>
                </a:cxn>
                <a:cxn ang="0">
                  <a:pos x="178" y="444"/>
                </a:cxn>
                <a:cxn ang="0">
                  <a:pos x="136" y="431"/>
                </a:cxn>
                <a:cxn ang="0">
                  <a:pos x="99" y="410"/>
                </a:cxn>
                <a:cxn ang="0">
                  <a:pos x="65" y="382"/>
                </a:cxn>
                <a:cxn ang="0">
                  <a:pos x="39" y="349"/>
                </a:cxn>
                <a:cxn ang="0">
                  <a:pos x="18" y="312"/>
                </a:cxn>
                <a:cxn ang="0">
                  <a:pos x="5" y="270"/>
                </a:cxn>
                <a:cxn ang="0">
                  <a:pos x="0" y="224"/>
                </a:cxn>
                <a:cxn ang="0">
                  <a:pos x="5" y="179"/>
                </a:cxn>
                <a:cxn ang="0">
                  <a:pos x="18" y="137"/>
                </a:cxn>
                <a:cxn ang="0">
                  <a:pos x="39" y="99"/>
                </a:cxn>
                <a:cxn ang="0">
                  <a:pos x="65" y="65"/>
                </a:cxn>
                <a:cxn ang="0">
                  <a:pos x="99" y="39"/>
                </a:cxn>
                <a:cxn ang="0">
                  <a:pos x="136" y="18"/>
                </a:cxn>
                <a:cxn ang="0">
                  <a:pos x="178" y="5"/>
                </a:cxn>
                <a:cxn ang="0">
                  <a:pos x="224" y="0"/>
                </a:cxn>
              </a:cxnLst>
              <a:rect l="0" t="0" r="r" b="b"/>
              <a:pathLst>
                <a:path w="448" h="448">
                  <a:moveTo>
                    <a:pt x="224" y="0"/>
                  </a:moveTo>
                  <a:lnTo>
                    <a:pt x="269" y="5"/>
                  </a:lnTo>
                  <a:lnTo>
                    <a:pt x="312" y="18"/>
                  </a:lnTo>
                  <a:lnTo>
                    <a:pt x="349" y="39"/>
                  </a:lnTo>
                  <a:lnTo>
                    <a:pt x="381" y="65"/>
                  </a:lnTo>
                  <a:lnTo>
                    <a:pt x="409" y="99"/>
                  </a:lnTo>
                  <a:lnTo>
                    <a:pt x="430" y="137"/>
                  </a:lnTo>
                  <a:lnTo>
                    <a:pt x="443" y="179"/>
                  </a:lnTo>
                  <a:lnTo>
                    <a:pt x="448" y="224"/>
                  </a:lnTo>
                  <a:lnTo>
                    <a:pt x="443" y="270"/>
                  </a:lnTo>
                  <a:lnTo>
                    <a:pt x="430" y="312"/>
                  </a:lnTo>
                  <a:lnTo>
                    <a:pt x="409" y="349"/>
                  </a:lnTo>
                  <a:lnTo>
                    <a:pt x="381" y="382"/>
                  </a:lnTo>
                  <a:lnTo>
                    <a:pt x="349" y="410"/>
                  </a:lnTo>
                  <a:lnTo>
                    <a:pt x="312" y="431"/>
                  </a:lnTo>
                  <a:lnTo>
                    <a:pt x="269" y="444"/>
                  </a:lnTo>
                  <a:lnTo>
                    <a:pt x="224" y="448"/>
                  </a:lnTo>
                  <a:lnTo>
                    <a:pt x="178" y="444"/>
                  </a:lnTo>
                  <a:lnTo>
                    <a:pt x="136" y="431"/>
                  </a:lnTo>
                  <a:lnTo>
                    <a:pt x="99" y="410"/>
                  </a:lnTo>
                  <a:lnTo>
                    <a:pt x="65" y="382"/>
                  </a:lnTo>
                  <a:lnTo>
                    <a:pt x="39" y="349"/>
                  </a:lnTo>
                  <a:lnTo>
                    <a:pt x="18" y="312"/>
                  </a:lnTo>
                  <a:lnTo>
                    <a:pt x="5" y="270"/>
                  </a:lnTo>
                  <a:lnTo>
                    <a:pt x="0" y="224"/>
                  </a:lnTo>
                  <a:lnTo>
                    <a:pt x="5" y="179"/>
                  </a:lnTo>
                  <a:lnTo>
                    <a:pt x="18" y="137"/>
                  </a:lnTo>
                  <a:lnTo>
                    <a:pt x="39" y="99"/>
                  </a:lnTo>
                  <a:lnTo>
                    <a:pt x="65" y="65"/>
                  </a:lnTo>
                  <a:lnTo>
                    <a:pt x="99" y="39"/>
                  </a:lnTo>
                  <a:lnTo>
                    <a:pt x="136" y="18"/>
                  </a:lnTo>
                  <a:lnTo>
                    <a:pt x="178" y="5"/>
                  </a:lnTo>
                  <a:lnTo>
                    <a:pt x="22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2" name="Freeform 18"/>
            <p:cNvSpPr>
              <a:spLocks/>
            </p:cNvSpPr>
            <p:nvPr userDrawn="1"/>
          </p:nvSpPr>
          <p:spPr bwMode="auto">
            <a:xfrm>
              <a:off x="266" y="-2"/>
              <a:ext cx="383" cy="383"/>
            </a:xfrm>
            <a:custGeom>
              <a:avLst/>
              <a:gdLst/>
              <a:ahLst/>
              <a:cxnLst>
                <a:cxn ang="0">
                  <a:pos x="382" y="0"/>
                </a:cxn>
                <a:cxn ang="0">
                  <a:pos x="443" y="5"/>
                </a:cxn>
                <a:cxn ang="0">
                  <a:pos x="502" y="19"/>
                </a:cxn>
                <a:cxn ang="0">
                  <a:pos x="557" y="42"/>
                </a:cxn>
                <a:cxn ang="0">
                  <a:pos x="607" y="75"/>
                </a:cxn>
                <a:cxn ang="0">
                  <a:pos x="653" y="112"/>
                </a:cxn>
                <a:cxn ang="0">
                  <a:pos x="690" y="157"/>
                </a:cxn>
                <a:cxn ang="0">
                  <a:pos x="723" y="208"/>
                </a:cxn>
                <a:cxn ang="0">
                  <a:pos x="745" y="263"/>
                </a:cxn>
                <a:cxn ang="0">
                  <a:pos x="760" y="322"/>
                </a:cxn>
                <a:cxn ang="0">
                  <a:pos x="765" y="383"/>
                </a:cxn>
                <a:cxn ang="0">
                  <a:pos x="760" y="445"/>
                </a:cxn>
                <a:cxn ang="0">
                  <a:pos x="745" y="504"/>
                </a:cxn>
                <a:cxn ang="0">
                  <a:pos x="723" y="559"/>
                </a:cxn>
                <a:cxn ang="0">
                  <a:pos x="690" y="609"/>
                </a:cxn>
                <a:cxn ang="0">
                  <a:pos x="653" y="653"/>
                </a:cxn>
                <a:cxn ang="0">
                  <a:pos x="607" y="692"/>
                </a:cxn>
                <a:cxn ang="0">
                  <a:pos x="557" y="723"/>
                </a:cxn>
                <a:cxn ang="0">
                  <a:pos x="502" y="746"/>
                </a:cxn>
                <a:cxn ang="0">
                  <a:pos x="443" y="760"/>
                </a:cxn>
                <a:cxn ang="0">
                  <a:pos x="382" y="765"/>
                </a:cxn>
                <a:cxn ang="0">
                  <a:pos x="320" y="760"/>
                </a:cxn>
                <a:cxn ang="0">
                  <a:pos x="261" y="746"/>
                </a:cxn>
                <a:cxn ang="0">
                  <a:pos x="206" y="723"/>
                </a:cxn>
                <a:cxn ang="0">
                  <a:pos x="156" y="692"/>
                </a:cxn>
                <a:cxn ang="0">
                  <a:pos x="112" y="653"/>
                </a:cxn>
                <a:cxn ang="0">
                  <a:pos x="73" y="609"/>
                </a:cxn>
                <a:cxn ang="0">
                  <a:pos x="42" y="559"/>
                </a:cxn>
                <a:cxn ang="0">
                  <a:pos x="19" y="504"/>
                </a:cxn>
                <a:cxn ang="0">
                  <a:pos x="5" y="445"/>
                </a:cxn>
                <a:cxn ang="0">
                  <a:pos x="0" y="383"/>
                </a:cxn>
                <a:cxn ang="0">
                  <a:pos x="5" y="322"/>
                </a:cxn>
                <a:cxn ang="0">
                  <a:pos x="19" y="263"/>
                </a:cxn>
                <a:cxn ang="0">
                  <a:pos x="42" y="208"/>
                </a:cxn>
                <a:cxn ang="0">
                  <a:pos x="73" y="157"/>
                </a:cxn>
                <a:cxn ang="0">
                  <a:pos x="112" y="112"/>
                </a:cxn>
                <a:cxn ang="0">
                  <a:pos x="156" y="75"/>
                </a:cxn>
                <a:cxn ang="0">
                  <a:pos x="206" y="42"/>
                </a:cxn>
                <a:cxn ang="0">
                  <a:pos x="261" y="19"/>
                </a:cxn>
                <a:cxn ang="0">
                  <a:pos x="320" y="5"/>
                </a:cxn>
                <a:cxn ang="0">
                  <a:pos x="382" y="0"/>
                </a:cxn>
              </a:cxnLst>
              <a:rect l="0" t="0" r="r" b="b"/>
              <a:pathLst>
                <a:path w="765" h="765">
                  <a:moveTo>
                    <a:pt x="382" y="0"/>
                  </a:moveTo>
                  <a:lnTo>
                    <a:pt x="443" y="5"/>
                  </a:lnTo>
                  <a:lnTo>
                    <a:pt x="502" y="19"/>
                  </a:lnTo>
                  <a:lnTo>
                    <a:pt x="557" y="42"/>
                  </a:lnTo>
                  <a:lnTo>
                    <a:pt x="607" y="75"/>
                  </a:lnTo>
                  <a:lnTo>
                    <a:pt x="653" y="112"/>
                  </a:lnTo>
                  <a:lnTo>
                    <a:pt x="690" y="157"/>
                  </a:lnTo>
                  <a:lnTo>
                    <a:pt x="723" y="208"/>
                  </a:lnTo>
                  <a:lnTo>
                    <a:pt x="745" y="263"/>
                  </a:lnTo>
                  <a:lnTo>
                    <a:pt x="760" y="322"/>
                  </a:lnTo>
                  <a:lnTo>
                    <a:pt x="765" y="383"/>
                  </a:lnTo>
                  <a:lnTo>
                    <a:pt x="760" y="445"/>
                  </a:lnTo>
                  <a:lnTo>
                    <a:pt x="745" y="504"/>
                  </a:lnTo>
                  <a:lnTo>
                    <a:pt x="723" y="559"/>
                  </a:lnTo>
                  <a:lnTo>
                    <a:pt x="690" y="609"/>
                  </a:lnTo>
                  <a:lnTo>
                    <a:pt x="653" y="653"/>
                  </a:lnTo>
                  <a:lnTo>
                    <a:pt x="607" y="692"/>
                  </a:lnTo>
                  <a:lnTo>
                    <a:pt x="557" y="723"/>
                  </a:lnTo>
                  <a:lnTo>
                    <a:pt x="502" y="746"/>
                  </a:lnTo>
                  <a:lnTo>
                    <a:pt x="443" y="760"/>
                  </a:lnTo>
                  <a:lnTo>
                    <a:pt x="382" y="765"/>
                  </a:lnTo>
                  <a:lnTo>
                    <a:pt x="320" y="760"/>
                  </a:lnTo>
                  <a:lnTo>
                    <a:pt x="261" y="746"/>
                  </a:lnTo>
                  <a:lnTo>
                    <a:pt x="206" y="723"/>
                  </a:lnTo>
                  <a:lnTo>
                    <a:pt x="156" y="692"/>
                  </a:lnTo>
                  <a:lnTo>
                    <a:pt x="112" y="653"/>
                  </a:lnTo>
                  <a:lnTo>
                    <a:pt x="73" y="609"/>
                  </a:lnTo>
                  <a:lnTo>
                    <a:pt x="42" y="559"/>
                  </a:lnTo>
                  <a:lnTo>
                    <a:pt x="19" y="504"/>
                  </a:lnTo>
                  <a:lnTo>
                    <a:pt x="5" y="445"/>
                  </a:lnTo>
                  <a:lnTo>
                    <a:pt x="0" y="383"/>
                  </a:lnTo>
                  <a:lnTo>
                    <a:pt x="5" y="322"/>
                  </a:lnTo>
                  <a:lnTo>
                    <a:pt x="19" y="263"/>
                  </a:lnTo>
                  <a:lnTo>
                    <a:pt x="42" y="208"/>
                  </a:lnTo>
                  <a:lnTo>
                    <a:pt x="73" y="157"/>
                  </a:lnTo>
                  <a:lnTo>
                    <a:pt x="112" y="112"/>
                  </a:lnTo>
                  <a:lnTo>
                    <a:pt x="156" y="75"/>
                  </a:lnTo>
                  <a:lnTo>
                    <a:pt x="206" y="42"/>
                  </a:lnTo>
                  <a:lnTo>
                    <a:pt x="261"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3" name="Freeform 19"/>
            <p:cNvSpPr>
              <a:spLocks/>
            </p:cNvSpPr>
            <p:nvPr userDrawn="1"/>
          </p:nvSpPr>
          <p:spPr bwMode="auto">
            <a:xfrm>
              <a:off x="-94" y="242"/>
              <a:ext cx="382" cy="383"/>
            </a:xfrm>
            <a:custGeom>
              <a:avLst/>
              <a:gdLst/>
              <a:ahLst/>
              <a:cxnLst>
                <a:cxn ang="0">
                  <a:pos x="383" y="0"/>
                </a:cxn>
                <a:cxn ang="0">
                  <a:pos x="445" y="5"/>
                </a:cxn>
                <a:cxn ang="0">
                  <a:pos x="503" y="19"/>
                </a:cxn>
                <a:cxn ang="0">
                  <a:pos x="558" y="42"/>
                </a:cxn>
                <a:cxn ang="0">
                  <a:pos x="609" y="73"/>
                </a:cxn>
                <a:cxn ang="0">
                  <a:pos x="653" y="112"/>
                </a:cxn>
                <a:cxn ang="0">
                  <a:pos x="692" y="156"/>
                </a:cxn>
                <a:cxn ang="0">
                  <a:pos x="723" y="206"/>
                </a:cxn>
                <a:cxn ang="0">
                  <a:pos x="745" y="261"/>
                </a:cxn>
                <a:cxn ang="0">
                  <a:pos x="760" y="322"/>
                </a:cxn>
                <a:cxn ang="0">
                  <a:pos x="765" y="383"/>
                </a:cxn>
                <a:cxn ang="0">
                  <a:pos x="760" y="445"/>
                </a:cxn>
                <a:cxn ang="0">
                  <a:pos x="745" y="504"/>
                </a:cxn>
                <a:cxn ang="0">
                  <a:pos x="723" y="559"/>
                </a:cxn>
                <a:cxn ang="0">
                  <a:pos x="692" y="609"/>
                </a:cxn>
                <a:cxn ang="0">
                  <a:pos x="653" y="653"/>
                </a:cxn>
                <a:cxn ang="0">
                  <a:pos x="609" y="692"/>
                </a:cxn>
                <a:cxn ang="0">
                  <a:pos x="558" y="723"/>
                </a:cxn>
                <a:cxn ang="0">
                  <a:pos x="503" y="746"/>
                </a:cxn>
                <a:cxn ang="0">
                  <a:pos x="445" y="760"/>
                </a:cxn>
                <a:cxn ang="0">
                  <a:pos x="383" y="765"/>
                </a:cxn>
                <a:cxn ang="0">
                  <a:pos x="321" y="760"/>
                </a:cxn>
                <a:cxn ang="0">
                  <a:pos x="263" y="746"/>
                </a:cxn>
                <a:cxn ang="0">
                  <a:pos x="208" y="723"/>
                </a:cxn>
                <a:cxn ang="0">
                  <a:pos x="157" y="692"/>
                </a:cxn>
                <a:cxn ang="0">
                  <a:pos x="112" y="653"/>
                </a:cxn>
                <a:cxn ang="0">
                  <a:pos x="74" y="609"/>
                </a:cxn>
                <a:cxn ang="0">
                  <a:pos x="42" y="559"/>
                </a:cxn>
                <a:cxn ang="0">
                  <a:pos x="19" y="504"/>
                </a:cxn>
                <a:cxn ang="0">
                  <a:pos x="5" y="445"/>
                </a:cxn>
                <a:cxn ang="0">
                  <a:pos x="0" y="383"/>
                </a:cxn>
                <a:cxn ang="0">
                  <a:pos x="5" y="322"/>
                </a:cxn>
                <a:cxn ang="0">
                  <a:pos x="19" y="261"/>
                </a:cxn>
                <a:cxn ang="0">
                  <a:pos x="42" y="206"/>
                </a:cxn>
                <a:cxn ang="0">
                  <a:pos x="74" y="156"/>
                </a:cxn>
                <a:cxn ang="0">
                  <a:pos x="112" y="112"/>
                </a:cxn>
                <a:cxn ang="0">
                  <a:pos x="157" y="73"/>
                </a:cxn>
                <a:cxn ang="0">
                  <a:pos x="208" y="42"/>
                </a:cxn>
                <a:cxn ang="0">
                  <a:pos x="263" y="19"/>
                </a:cxn>
                <a:cxn ang="0">
                  <a:pos x="321" y="5"/>
                </a:cxn>
                <a:cxn ang="0">
                  <a:pos x="383" y="0"/>
                </a:cxn>
              </a:cxnLst>
              <a:rect l="0" t="0" r="r" b="b"/>
              <a:pathLst>
                <a:path w="765" h="765">
                  <a:moveTo>
                    <a:pt x="383" y="0"/>
                  </a:moveTo>
                  <a:lnTo>
                    <a:pt x="445" y="5"/>
                  </a:lnTo>
                  <a:lnTo>
                    <a:pt x="503" y="19"/>
                  </a:lnTo>
                  <a:lnTo>
                    <a:pt x="558" y="42"/>
                  </a:lnTo>
                  <a:lnTo>
                    <a:pt x="609" y="73"/>
                  </a:lnTo>
                  <a:lnTo>
                    <a:pt x="653" y="112"/>
                  </a:lnTo>
                  <a:lnTo>
                    <a:pt x="692" y="156"/>
                  </a:lnTo>
                  <a:lnTo>
                    <a:pt x="723" y="206"/>
                  </a:lnTo>
                  <a:lnTo>
                    <a:pt x="745" y="261"/>
                  </a:lnTo>
                  <a:lnTo>
                    <a:pt x="760" y="322"/>
                  </a:lnTo>
                  <a:lnTo>
                    <a:pt x="765" y="383"/>
                  </a:lnTo>
                  <a:lnTo>
                    <a:pt x="760" y="445"/>
                  </a:lnTo>
                  <a:lnTo>
                    <a:pt x="745" y="504"/>
                  </a:lnTo>
                  <a:lnTo>
                    <a:pt x="723" y="559"/>
                  </a:lnTo>
                  <a:lnTo>
                    <a:pt x="692" y="609"/>
                  </a:lnTo>
                  <a:lnTo>
                    <a:pt x="653" y="653"/>
                  </a:lnTo>
                  <a:lnTo>
                    <a:pt x="609" y="692"/>
                  </a:lnTo>
                  <a:lnTo>
                    <a:pt x="558" y="723"/>
                  </a:lnTo>
                  <a:lnTo>
                    <a:pt x="503" y="746"/>
                  </a:lnTo>
                  <a:lnTo>
                    <a:pt x="445" y="760"/>
                  </a:lnTo>
                  <a:lnTo>
                    <a:pt x="383" y="765"/>
                  </a:lnTo>
                  <a:lnTo>
                    <a:pt x="321" y="760"/>
                  </a:lnTo>
                  <a:lnTo>
                    <a:pt x="263" y="746"/>
                  </a:lnTo>
                  <a:lnTo>
                    <a:pt x="208" y="723"/>
                  </a:lnTo>
                  <a:lnTo>
                    <a:pt x="157" y="692"/>
                  </a:lnTo>
                  <a:lnTo>
                    <a:pt x="112" y="653"/>
                  </a:lnTo>
                  <a:lnTo>
                    <a:pt x="74" y="609"/>
                  </a:lnTo>
                  <a:lnTo>
                    <a:pt x="42" y="559"/>
                  </a:lnTo>
                  <a:lnTo>
                    <a:pt x="19" y="504"/>
                  </a:lnTo>
                  <a:lnTo>
                    <a:pt x="5" y="445"/>
                  </a:lnTo>
                  <a:lnTo>
                    <a:pt x="0" y="383"/>
                  </a:lnTo>
                  <a:lnTo>
                    <a:pt x="5" y="322"/>
                  </a:lnTo>
                  <a:lnTo>
                    <a:pt x="19" y="261"/>
                  </a:lnTo>
                  <a:lnTo>
                    <a:pt x="42" y="206"/>
                  </a:lnTo>
                  <a:lnTo>
                    <a:pt x="74" y="156"/>
                  </a:lnTo>
                  <a:lnTo>
                    <a:pt x="112" y="112"/>
                  </a:lnTo>
                  <a:lnTo>
                    <a:pt x="157" y="73"/>
                  </a:lnTo>
                  <a:lnTo>
                    <a:pt x="208" y="42"/>
                  </a:lnTo>
                  <a:lnTo>
                    <a:pt x="263" y="19"/>
                  </a:lnTo>
                  <a:lnTo>
                    <a:pt x="321" y="5"/>
                  </a:lnTo>
                  <a:lnTo>
                    <a:pt x="38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4" name="Freeform 20"/>
            <p:cNvSpPr>
              <a:spLocks/>
            </p:cNvSpPr>
            <p:nvPr userDrawn="1"/>
          </p:nvSpPr>
          <p:spPr bwMode="auto">
            <a:xfrm>
              <a:off x="-834" y="247"/>
              <a:ext cx="383" cy="383"/>
            </a:xfrm>
            <a:custGeom>
              <a:avLst/>
              <a:gdLst/>
              <a:ahLst/>
              <a:cxnLst>
                <a:cxn ang="0">
                  <a:pos x="382" y="0"/>
                </a:cxn>
                <a:cxn ang="0">
                  <a:pos x="443" y="5"/>
                </a:cxn>
                <a:cxn ang="0">
                  <a:pos x="504" y="19"/>
                </a:cxn>
                <a:cxn ang="0">
                  <a:pos x="559" y="42"/>
                </a:cxn>
                <a:cxn ang="0">
                  <a:pos x="609" y="73"/>
                </a:cxn>
                <a:cxn ang="0">
                  <a:pos x="653" y="112"/>
                </a:cxn>
                <a:cxn ang="0">
                  <a:pos x="692" y="156"/>
                </a:cxn>
                <a:cxn ang="0">
                  <a:pos x="723" y="206"/>
                </a:cxn>
                <a:cxn ang="0">
                  <a:pos x="746" y="261"/>
                </a:cxn>
                <a:cxn ang="0">
                  <a:pos x="760" y="320"/>
                </a:cxn>
                <a:cxn ang="0">
                  <a:pos x="765" y="381"/>
                </a:cxn>
                <a:cxn ang="0">
                  <a:pos x="760" y="443"/>
                </a:cxn>
                <a:cxn ang="0">
                  <a:pos x="746" y="502"/>
                </a:cxn>
                <a:cxn ang="0">
                  <a:pos x="723" y="557"/>
                </a:cxn>
                <a:cxn ang="0">
                  <a:pos x="692" y="607"/>
                </a:cxn>
                <a:cxn ang="0">
                  <a:pos x="653" y="653"/>
                </a:cxn>
                <a:cxn ang="0">
                  <a:pos x="609" y="690"/>
                </a:cxn>
                <a:cxn ang="0">
                  <a:pos x="559" y="723"/>
                </a:cxn>
                <a:cxn ang="0">
                  <a:pos x="504" y="745"/>
                </a:cxn>
                <a:cxn ang="0">
                  <a:pos x="443" y="760"/>
                </a:cxn>
                <a:cxn ang="0">
                  <a:pos x="382" y="765"/>
                </a:cxn>
                <a:cxn ang="0">
                  <a:pos x="320" y="760"/>
                </a:cxn>
                <a:cxn ang="0">
                  <a:pos x="262" y="745"/>
                </a:cxn>
                <a:cxn ang="0">
                  <a:pos x="206" y="723"/>
                </a:cxn>
                <a:cxn ang="0">
                  <a:pos x="156" y="690"/>
                </a:cxn>
                <a:cxn ang="0">
                  <a:pos x="112" y="653"/>
                </a:cxn>
                <a:cxn ang="0">
                  <a:pos x="73" y="607"/>
                </a:cxn>
                <a:cxn ang="0">
                  <a:pos x="42" y="557"/>
                </a:cxn>
                <a:cxn ang="0">
                  <a:pos x="19" y="502"/>
                </a:cxn>
                <a:cxn ang="0">
                  <a:pos x="5" y="443"/>
                </a:cxn>
                <a:cxn ang="0">
                  <a:pos x="0" y="381"/>
                </a:cxn>
                <a:cxn ang="0">
                  <a:pos x="5" y="320"/>
                </a:cxn>
                <a:cxn ang="0">
                  <a:pos x="19" y="261"/>
                </a:cxn>
                <a:cxn ang="0">
                  <a:pos x="42" y="206"/>
                </a:cxn>
                <a:cxn ang="0">
                  <a:pos x="73" y="156"/>
                </a:cxn>
                <a:cxn ang="0">
                  <a:pos x="112" y="112"/>
                </a:cxn>
                <a:cxn ang="0">
                  <a:pos x="156" y="73"/>
                </a:cxn>
                <a:cxn ang="0">
                  <a:pos x="206" y="42"/>
                </a:cxn>
                <a:cxn ang="0">
                  <a:pos x="262" y="19"/>
                </a:cxn>
                <a:cxn ang="0">
                  <a:pos x="320" y="5"/>
                </a:cxn>
                <a:cxn ang="0">
                  <a:pos x="382" y="0"/>
                </a:cxn>
              </a:cxnLst>
              <a:rect l="0" t="0" r="r" b="b"/>
              <a:pathLst>
                <a:path w="765" h="765">
                  <a:moveTo>
                    <a:pt x="382" y="0"/>
                  </a:moveTo>
                  <a:lnTo>
                    <a:pt x="443" y="5"/>
                  </a:lnTo>
                  <a:lnTo>
                    <a:pt x="504" y="19"/>
                  </a:lnTo>
                  <a:lnTo>
                    <a:pt x="559" y="42"/>
                  </a:lnTo>
                  <a:lnTo>
                    <a:pt x="609" y="73"/>
                  </a:lnTo>
                  <a:lnTo>
                    <a:pt x="653" y="112"/>
                  </a:lnTo>
                  <a:lnTo>
                    <a:pt x="692" y="156"/>
                  </a:lnTo>
                  <a:lnTo>
                    <a:pt x="723" y="206"/>
                  </a:lnTo>
                  <a:lnTo>
                    <a:pt x="746" y="261"/>
                  </a:lnTo>
                  <a:lnTo>
                    <a:pt x="760" y="320"/>
                  </a:lnTo>
                  <a:lnTo>
                    <a:pt x="765" y="381"/>
                  </a:lnTo>
                  <a:lnTo>
                    <a:pt x="760" y="443"/>
                  </a:lnTo>
                  <a:lnTo>
                    <a:pt x="746" y="502"/>
                  </a:lnTo>
                  <a:lnTo>
                    <a:pt x="723" y="557"/>
                  </a:lnTo>
                  <a:lnTo>
                    <a:pt x="692" y="607"/>
                  </a:lnTo>
                  <a:lnTo>
                    <a:pt x="653" y="653"/>
                  </a:lnTo>
                  <a:lnTo>
                    <a:pt x="609" y="690"/>
                  </a:lnTo>
                  <a:lnTo>
                    <a:pt x="559" y="723"/>
                  </a:lnTo>
                  <a:lnTo>
                    <a:pt x="504" y="745"/>
                  </a:lnTo>
                  <a:lnTo>
                    <a:pt x="443" y="760"/>
                  </a:lnTo>
                  <a:lnTo>
                    <a:pt x="382" y="765"/>
                  </a:lnTo>
                  <a:lnTo>
                    <a:pt x="320" y="760"/>
                  </a:lnTo>
                  <a:lnTo>
                    <a:pt x="262" y="745"/>
                  </a:lnTo>
                  <a:lnTo>
                    <a:pt x="206" y="723"/>
                  </a:lnTo>
                  <a:lnTo>
                    <a:pt x="156" y="690"/>
                  </a:lnTo>
                  <a:lnTo>
                    <a:pt x="112" y="653"/>
                  </a:lnTo>
                  <a:lnTo>
                    <a:pt x="73" y="607"/>
                  </a:lnTo>
                  <a:lnTo>
                    <a:pt x="42" y="557"/>
                  </a:lnTo>
                  <a:lnTo>
                    <a:pt x="19" y="502"/>
                  </a:lnTo>
                  <a:lnTo>
                    <a:pt x="5" y="443"/>
                  </a:lnTo>
                  <a:lnTo>
                    <a:pt x="0" y="381"/>
                  </a:lnTo>
                  <a:lnTo>
                    <a:pt x="5" y="320"/>
                  </a:lnTo>
                  <a:lnTo>
                    <a:pt x="19" y="261"/>
                  </a:lnTo>
                  <a:lnTo>
                    <a:pt x="42" y="206"/>
                  </a:lnTo>
                  <a:lnTo>
                    <a:pt x="73" y="156"/>
                  </a:lnTo>
                  <a:lnTo>
                    <a:pt x="112" y="112"/>
                  </a:lnTo>
                  <a:lnTo>
                    <a:pt x="156" y="73"/>
                  </a:lnTo>
                  <a:lnTo>
                    <a:pt x="206" y="42"/>
                  </a:lnTo>
                  <a:lnTo>
                    <a:pt x="262"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5" name="Freeform 21"/>
            <p:cNvSpPr>
              <a:spLocks/>
            </p:cNvSpPr>
            <p:nvPr userDrawn="1"/>
          </p:nvSpPr>
          <p:spPr bwMode="auto">
            <a:xfrm>
              <a:off x="-503" y="607"/>
              <a:ext cx="382" cy="383"/>
            </a:xfrm>
            <a:custGeom>
              <a:avLst/>
              <a:gdLst/>
              <a:ahLst/>
              <a:cxnLst>
                <a:cxn ang="0">
                  <a:pos x="382" y="0"/>
                </a:cxn>
                <a:cxn ang="0">
                  <a:pos x="444" y="5"/>
                </a:cxn>
                <a:cxn ang="0">
                  <a:pos x="502" y="20"/>
                </a:cxn>
                <a:cxn ang="0">
                  <a:pos x="557" y="43"/>
                </a:cxn>
                <a:cxn ang="0">
                  <a:pos x="608" y="74"/>
                </a:cxn>
                <a:cxn ang="0">
                  <a:pos x="653" y="113"/>
                </a:cxn>
                <a:cxn ang="0">
                  <a:pos x="690" y="156"/>
                </a:cxn>
                <a:cxn ang="0">
                  <a:pos x="723" y="207"/>
                </a:cxn>
                <a:cxn ang="0">
                  <a:pos x="746" y="262"/>
                </a:cxn>
                <a:cxn ang="0">
                  <a:pos x="760" y="320"/>
                </a:cxn>
                <a:cxn ang="0">
                  <a:pos x="765" y="382"/>
                </a:cxn>
                <a:cxn ang="0">
                  <a:pos x="760" y="444"/>
                </a:cxn>
                <a:cxn ang="0">
                  <a:pos x="746" y="502"/>
                </a:cxn>
                <a:cxn ang="0">
                  <a:pos x="723" y="558"/>
                </a:cxn>
                <a:cxn ang="0">
                  <a:pos x="690" y="608"/>
                </a:cxn>
                <a:cxn ang="0">
                  <a:pos x="653" y="654"/>
                </a:cxn>
                <a:cxn ang="0">
                  <a:pos x="608" y="691"/>
                </a:cxn>
                <a:cxn ang="0">
                  <a:pos x="557" y="723"/>
                </a:cxn>
                <a:cxn ang="0">
                  <a:pos x="502" y="746"/>
                </a:cxn>
                <a:cxn ang="0">
                  <a:pos x="444" y="761"/>
                </a:cxn>
                <a:cxn ang="0">
                  <a:pos x="382" y="766"/>
                </a:cxn>
                <a:cxn ang="0">
                  <a:pos x="320" y="761"/>
                </a:cxn>
                <a:cxn ang="0">
                  <a:pos x="262" y="746"/>
                </a:cxn>
                <a:cxn ang="0">
                  <a:pos x="206" y="723"/>
                </a:cxn>
                <a:cxn ang="0">
                  <a:pos x="156" y="691"/>
                </a:cxn>
                <a:cxn ang="0">
                  <a:pos x="112" y="654"/>
                </a:cxn>
                <a:cxn ang="0">
                  <a:pos x="73" y="608"/>
                </a:cxn>
                <a:cxn ang="0">
                  <a:pos x="42" y="558"/>
                </a:cxn>
                <a:cxn ang="0">
                  <a:pos x="20" y="502"/>
                </a:cxn>
                <a:cxn ang="0">
                  <a:pos x="5" y="444"/>
                </a:cxn>
                <a:cxn ang="0">
                  <a:pos x="0" y="382"/>
                </a:cxn>
                <a:cxn ang="0">
                  <a:pos x="5" y="320"/>
                </a:cxn>
                <a:cxn ang="0">
                  <a:pos x="20" y="262"/>
                </a:cxn>
                <a:cxn ang="0">
                  <a:pos x="42" y="207"/>
                </a:cxn>
                <a:cxn ang="0">
                  <a:pos x="73" y="156"/>
                </a:cxn>
                <a:cxn ang="0">
                  <a:pos x="112" y="113"/>
                </a:cxn>
                <a:cxn ang="0">
                  <a:pos x="156" y="74"/>
                </a:cxn>
                <a:cxn ang="0">
                  <a:pos x="206" y="43"/>
                </a:cxn>
                <a:cxn ang="0">
                  <a:pos x="262" y="20"/>
                </a:cxn>
                <a:cxn ang="0">
                  <a:pos x="320" y="5"/>
                </a:cxn>
                <a:cxn ang="0">
                  <a:pos x="382" y="0"/>
                </a:cxn>
              </a:cxnLst>
              <a:rect l="0" t="0" r="r" b="b"/>
              <a:pathLst>
                <a:path w="765" h="766">
                  <a:moveTo>
                    <a:pt x="382" y="0"/>
                  </a:moveTo>
                  <a:lnTo>
                    <a:pt x="444" y="5"/>
                  </a:lnTo>
                  <a:lnTo>
                    <a:pt x="502" y="20"/>
                  </a:lnTo>
                  <a:lnTo>
                    <a:pt x="557" y="43"/>
                  </a:lnTo>
                  <a:lnTo>
                    <a:pt x="608" y="74"/>
                  </a:lnTo>
                  <a:lnTo>
                    <a:pt x="653" y="113"/>
                  </a:lnTo>
                  <a:lnTo>
                    <a:pt x="690" y="156"/>
                  </a:lnTo>
                  <a:lnTo>
                    <a:pt x="723" y="207"/>
                  </a:lnTo>
                  <a:lnTo>
                    <a:pt x="746" y="262"/>
                  </a:lnTo>
                  <a:lnTo>
                    <a:pt x="760" y="320"/>
                  </a:lnTo>
                  <a:lnTo>
                    <a:pt x="765" y="382"/>
                  </a:lnTo>
                  <a:lnTo>
                    <a:pt x="760" y="444"/>
                  </a:lnTo>
                  <a:lnTo>
                    <a:pt x="746" y="502"/>
                  </a:lnTo>
                  <a:lnTo>
                    <a:pt x="723" y="558"/>
                  </a:lnTo>
                  <a:lnTo>
                    <a:pt x="690" y="608"/>
                  </a:lnTo>
                  <a:lnTo>
                    <a:pt x="653" y="654"/>
                  </a:lnTo>
                  <a:lnTo>
                    <a:pt x="608" y="691"/>
                  </a:lnTo>
                  <a:lnTo>
                    <a:pt x="557" y="723"/>
                  </a:lnTo>
                  <a:lnTo>
                    <a:pt x="502" y="746"/>
                  </a:lnTo>
                  <a:lnTo>
                    <a:pt x="444" y="761"/>
                  </a:lnTo>
                  <a:lnTo>
                    <a:pt x="382" y="766"/>
                  </a:lnTo>
                  <a:lnTo>
                    <a:pt x="320" y="761"/>
                  </a:lnTo>
                  <a:lnTo>
                    <a:pt x="262" y="746"/>
                  </a:lnTo>
                  <a:lnTo>
                    <a:pt x="206" y="723"/>
                  </a:lnTo>
                  <a:lnTo>
                    <a:pt x="156" y="691"/>
                  </a:lnTo>
                  <a:lnTo>
                    <a:pt x="112" y="654"/>
                  </a:lnTo>
                  <a:lnTo>
                    <a:pt x="73" y="608"/>
                  </a:lnTo>
                  <a:lnTo>
                    <a:pt x="42" y="558"/>
                  </a:lnTo>
                  <a:lnTo>
                    <a:pt x="20" y="502"/>
                  </a:lnTo>
                  <a:lnTo>
                    <a:pt x="5" y="444"/>
                  </a:lnTo>
                  <a:lnTo>
                    <a:pt x="0" y="382"/>
                  </a:lnTo>
                  <a:lnTo>
                    <a:pt x="5" y="320"/>
                  </a:lnTo>
                  <a:lnTo>
                    <a:pt x="20" y="262"/>
                  </a:lnTo>
                  <a:lnTo>
                    <a:pt x="42" y="207"/>
                  </a:lnTo>
                  <a:lnTo>
                    <a:pt x="73" y="156"/>
                  </a:lnTo>
                  <a:lnTo>
                    <a:pt x="112" y="113"/>
                  </a:lnTo>
                  <a:lnTo>
                    <a:pt x="156" y="74"/>
                  </a:lnTo>
                  <a:lnTo>
                    <a:pt x="206" y="43"/>
                  </a:lnTo>
                  <a:lnTo>
                    <a:pt x="262" y="20"/>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6" name="Freeform 22"/>
            <p:cNvSpPr>
              <a:spLocks/>
            </p:cNvSpPr>
            <p:nvPr userDrawn="1"/>
          </p:nvSpPr>
          <p:spPr bwMode="auto">
            <a:xfrm>
              <a:off x="-369" y="1046"/>
              <a:ext cx="383" cy="383"/>
            </a:xfrm>
            <a:custGeom>
              <a:avLst/>
              <a:gdLst/>
              <a:ahLst/>
              <a:cxnLst>
                <a:cxn ang="0">
                  <a:pos x="383" y="0"/>
                </a:cxn>
                <a:cxn ang="0">
                  <a:pos x="445" y="5"/>
                </a:cxn>
                <a:cxn ang="0">
                  <a:pos x="503" y="19"/>
                </a:cxn>
                <a:cxn ang="0">
                  <a:pos x="558" y="42"/>
                </a:cxn>
                <a:cxn ang="0">
                  <a:pos x="609" y="75"/>
                </a:cxn>
                <a:cxn ang="0">
                  <a:pos x="653" y="112"/>
                </a:cxn>
                <a:cxn ang="0">
                  <a:pos x="692" y="157"/>
                </a:cxn>
                <a:cxn ang="0">
                  <a:pos x="723" y="208"/>
                </a:cxn>
                <a:cxn ang="0">
                  <a:pos x="745" y="263"/>
                </a:cxn>
                <a:cxn ang="0">
                  <a:pos x="760" y="321"/>
                </a:cxn>
                <a:cxn ang="0">
                  <a:pos x="765" y="383"/>
                </a:cxn>
                <a:cxn ang="0">
                  <a:pos x="760" y="445"/>
                </a:cxn>
                <a:cxn ang="0">
                  <a:pos x="745" y="503"/>
                </a:cxn>
                <a:cxn ang="0">
                  <a:pos x="723" y="559"/>
                </a:cxn>
                <a:cxn ang="0">
                  <a:pos x="692" y="609"/>
                </a:cxn>
                <a:cxn ang="0">
                  <a:pos x="653" y="653"/>
                </a:cxn>
                <a:cxn ang="0">
                  <a:pos x="609" y="692"/>
                </a:cxn>
                <a:cxn ang="0">
                  <a:pos x="558" y="723"/>
                </a:cxn>
                <a:cxn ang="0">
                  <a:pos x="503" y="746"/>
                </a:cxn>
                <a:cxn ang="0">
                  <a:pos x="445" y="760"/>
                </a:cxn>
                <a:cxn ang="0">
                  <a:pos x="383" y="765"/>
                </a:cxn>
                <a:cxn ang="0">
                  <a:pos x="321" y="760"/>
                </a:cxn>
                <a:cxn ang="0">
                  <a:pos x="263" y="746"/>
                </a:cxn>
                <a:cxn ang="0">
                  <a:pos x="208" y="723"/>
                </a:cxn>
                <a:cxn ang="0">
                  <a:pos x="157" y="692"/>
                </a:cxn>
                <a:cxn ang="0">
                  <a:pos x="112" y="653"/>
                </a:cxn>
                <a:cxn ang="0">
                  <a:pos x="74" y="609"/>
                </a:cxn>
                <a:cxn ang="0">
                  <a:pos x="42" y="559"/>
                </a:cxn>
                <a:cxn ang="0">
                  <a:pos x="19" y="503"/>
                </a:cxn>
                <a:cxn ang="0">
                  <a:pos x="5" y="445"/>
                </a:cxn>
                <a:cxn ang="0">
                  <a:pos x="0" y="383"/>
                </a:cxn>
                <a:cxn ang="0">
                  <a:pos x="5" y="321"/>
                </a:cxn>
                <a:cxn ang="0">
                  <a:pos x="19" y="263"/>
                </a:cxn>
                <a:cxn ang="0">
                  <a:pos x="42" y="208"/>
                </a:cxn>
                <a:cxn ang="0">
                  <a:pos x="74" y="157"/>
                </a:cxn>
                <a:cxn ang="0">
                  <a:pos x="112" y="112"/>
                </a:cxn>
                <a:cxn ang="0">
                  <a:pos x="157" y="75"/>
                </a:cxn>
                <a:cxn ang="0">
                  <a:pos x="208" y="42"/>
                </a:cxn>
                <a:cxn ang="0">
                  <a:pos x="263" y="19"/>
                </a:cxn>
                <a:cxn ang="0">
                  <a:pos x="321" y="5"/>
                </a:cxn>
                <a:cxn ang="0">
                  <a:pos x="383" y="0"/>
                </a:cxn>
              </a:cxnLst>
              <a:rect l="0" t="0" r="r" b="b"/>
              <a:pathLst>
                <a:path w="765" h="765">
                  <a:moveTo>
                    <a:pt x="383" y="0"/>
                  </a:moveTo>
                  <a:lnTo>
                    <a:pt x="445" y="5"/>
                  </a:lnTo>
                  <a:lnTo>
                    <a:pt x="503" y="19"/>
                  </a:lnTo>
                  <a:lnTo>
                    <a:pt x="558" y="42"/>
                  </a:lnTo>
                  <a:lnTo>
                    <a:pt x="609" y="75"/>
                  </a:lnTo>
                  <a:lnTo>
                    <a:pt x="653" y="112"/>
                  </a:lnTo>
                  <a:lnTo>
                    <a:pt x="692" y="157"/>
                  </a:lnTo>
                  <a:lnTo>
                    <a:pt x="723" y="208"/>
                  </a:lnTo>
                  <a:lnTo>
                    <a:pt x="745" y="263"/>
                  </a:lnTo>
                  <a:lnTo>
                    <a:pt x="760" y="321"/>
                  </a:lnTo>
                  <a:lnTo>
                    <a:pt x="765" y="383"/>
                  </a:lnTo>
                  <a:lnTo>
                    <a:pt x="760" y="445"/>
                  </a:lnTo>
                  <a:lnTo>
                    <a:pt x="745" y="503"/>
                  </a:lnTo>
                  <a:lnTo>
                    <a:pt x="723" y="559"/>
                  </a:lnTo>
                  <a:lnTo>
                    <a:pt x="692" y="609"/>
                  </a:lnTo>
                  <a:lnTo>
                    <a:pt x="653" y="653"/>
                  </a:lnTo>
                  <a:lnTo>
                    <a:pt x="609" y="692"/>
                  </a:lnTo>
                  <a:lnTo>
                    <a:pt x="558" y="723"/>
                  </a:lnTo>
                  <a:lnTo>
                    <a:pt x="503" y="746"/>
                  </a:lnTo>
                  <a:lnTo>
                    <a:pt x="445" y="760"/>
                  </a:lnTo>
                  <a:lnTo>
                    <a:pt x="383" y="765"/>
                  </a:lnTo>
                  <a:lnTo>
                    <a:pt x="321" y="760"/>
                  </a:lnTo>
                  <a:lnTo>
                    <a:pt x="263" y="746"/>
                  </a:lnTo>
                  <a:lnTo>
                    <a:pt x="208" y="723"/>
                  </a:lnTo>
                  <a:lnTo>
                    <a:pt x="157" y="692"/>
                  </a:lnTo>
                  <a:lnTo>
                    <a:pt x="112" y="653"/>
                  </a:lnTo>
                  <a:lnTo>
                    <a:pt x="74" y="609"/>
                  </a:lnTo>
                  <a:lnTo>
                    <a:pt x="42" y="559"/>
                  </a:lnTo>
                  <a:lnTo>
                    <a:pt x="19" y="503"/>
                  </a:lnTo>
                  <a:lnTo>
                    <a:pt x="5" y="445"/>
                  </a:lnTo>
                  <a:lnTo>
                    <a:pt x="0" y="383"/>
                  </a:lnTo>
                  <a:lnTo>
                    <a:pt x="5" y="321"/>
                  </a:lnTo>
                  <a:lnTo>
                    <a:pt x="19" y="263"/>
                  </a:lnTo>
                  <a:lnTo>
                    <a:pt x="42" y="208"/>
                  </a:lnTo>
                  <a:lnTo>
                    <a:pt x="74" y="157"/>
                  </a:lnTo>
                  <a:lnTo>
                    <a:pt x="112" y="112"/>
                  </a:lnTo>
                  <a:lnTo>
                    <a:pt x="157" y="75"/>
                  </a:lnTo>
                  <a:lnTo>
                    <a:pt x="208" y="42"/>
                  </a:lnTo>
                  <a:lnTo>
                    <a:pt x="263" y="19"/>
                  </a:lnTo>
                  <a:lnTo>
                    <a:pt x="321" y="5"/>
                  </a:lnTo>
                  <a:lnTo>
                    <a:pt x="38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7" name="Freeform 23"/>
            <p:cNvSpPr>
              <a:spLocks/>
            </p:cNvSpPr>
            <p:nvPr userDrawn="1"/>
          </p:nvSpPr>
          <p:spPr bwMode="auto">
            <a:xfrm>
              <a:off x="-797" y="1149"/>
              <a:ext cx="383" cy="383"/>
            </a:xfrm>
            <a:custGeom>
              <a:avLst/>
              <a:gdLst/>
              <a:ahLst/>
              <a:cxnLst>
                <a:cxn ang="0">
                  <a:pos x="383" y="0"/>
                </a:cxn>
                <a:cxn ang="0">
                  <a:pos x="445" y="5"/>
                </a:cxn>
                <a:cxn ang="0">
                  <a:pos x="503" y="20"/>
                </a:cxn>
                <a:cxn ang="0">
                  <a:pos x="558" y="42"/>
                </a:cxn>
                <a:cxn ang="0">
                  <a:pos x="609" y="73"/>
                </a:cxn>
                <a:cxn ang="0">
                  <a:pos x="653" y="112"/>
                </a:cxn>
                <a:cxn ang="0">
                  <a:pos x="692" y="156"/>
                </a:cxn>
                <a:cxn ang="0">
                  <a:pos x="723" y="206"/>
                </a:cxn>
                <a:cxn ang="0">
                  <a:pos x="745" y="262"/>
                </a:cxn>
                <a:cxn ang="0">
                  <a:pos x="760" y="320"/>
                </a:cxn>
                <a:cxn ang="0">
                  <a:pos x="765" y="382"/>
                </a:cxn>
                <a:cxn ang="0">
                  <a:pos x="760" y="444"/>
                </a:cxn>
                <a:cxn ang="0">
                  <a:pos x="745" y="504"/>
                </a:cxn>
                <a:cxn ang="0">
                  <a:pos x="723" y="559"/>
                </a:cxn>
                <a:cxn ang="0">
                  <a:pos x="692" y="609"/>
                </a:cxn>
                <a:cxn ang="0">
                  <a:pos x="653" y="653"/>
                </a:cxn>
                <a:cxn ang="0">
                  <a:pos x="609" y="692"/>
                </a:cxn>
                <a:cxn ang="0">
                  <a:pos x="558" y="723"/>
                </a:cxn>
                <a:cxn ang="0">
                  <a:pos x="503" y="746"/>
                </a:cxn>
                <a:cxn ang="0">
                  <a:pos x="445" y="760"/>
                </a:cxn>
                <a:cxn ang="0">
                  <a:pos x="383" y="765"/>
                </a:cxn>
                <a:cxn ang="0">
                  <a:pos x="321" y="760"/>
                </a:cxn>
                <a:cxn ang="0">
                  <a:pos x="263" y="746"/>
                </a:cxn>
                <a:cxn ang="0">
                  <a:pos x="208" y="723"/>
                </a:cxn>
                <a:cxn ang="0">
                  <a:pos x="157" y="692"/>
                </a:cxn>
                <a:cxn ang="0">
                  <a:pos x="112" y="653"/>
                </a:cxn>
                <a:cxn ang="0">
                  <a:pos x="74" y="609"/>
                </a:cxn>
                <a:cxn ang="0">
                  <a:pos x="42" y="559"/>
                </a:cxn>
                <a:cxn ang="0">
                  <a:pos x="19" y="504"/>
                </a:cxn>
                <a:cxn ang="0">
                  <a:pos x="5" y="444"/>
                </a:cxn>
                <a:cxn ang="0">
                  <a:pos x="0" y="382"/>
                </a:cxn>
                <a:cxn ang="0">
                  <a:pos x="5" y="320"/>
                </a:cxn>
                <a:cxn ang="0">
                  <a:pos x="19" y="262"/>
                </a:cxn>
                <a:cxn ang="0">
                  <a:pos x="42" y="206"/>
                </a:cxn>
                <a:cxn ang="0">
                  <a:pos x="74" y="156"/>
                </a:cxn>
                <a:cxn ang="0">
                  <a:pos x="112" y="112"/>
                </a:cxn>
                <a:cxn ang="0">
                  <a:pos x="157" y="73"/>
                </a:cxn>
                <a:cxn ang="0">
                  <a:pos x="208" y="42"/>
                </a:cxn>
                <a:cxn ang="0">
                  <a:pos x="263" y="20"/>
                </a:cxn>
                <a:cxn ang="0">
                  <a:pos x="321" y="5"/>
                </a:cxn>
                <a:cxn ang="0">
                  <a:pos x="383" y="0"/>
                </a:cxn>
              </a:cxnLst>
              <a:rect l="0" t="0" r="r" b="b"/>
              <a:pathLst>
                <a:path w="765" h="765">
                  <a:moveTo>
                    <a:pt x="383" y="0"/>
                  </a:moveTo>
                  <a:lnTo>
                    <a:pt x="445" y="5"/>
                  </a:lnTo>
                  <a:lnTo>
                    <a:pt x="503" y="20"/>
                  </a:lnTo>
                  <a:lnTo>
                    <a:pt x="558" y="42"/>
                  </a:lnTo>
                  <a:lnTo>
                    <a:pt x="609" y="73"/>
                  </a:lnTo>
                  <a:lnTo>
                    <a:pt x="653" y="112"/>
                  </a:lnTo>
                  <a:lnTo>
                    <a:pt x="692" y="156"/>
                  </a:lnTo>
                  <a:lnTo>
                    <a:pt x="723" y="206"/>
                  </a:lnTo>
                  <a:lnTo>
                    <a:pt x="745" y="262"/>
                  </a:lnTo>
                  <a:lnTo>
                    <a:pt x="760" y="320"/>
                  </a:lnTo>
                  <a:lnTo>
                    <a:pt x="765" y="382"/>
                  </a:lnTo>
                  <a:lnTo>
                    <a:pt x="760" y="444"/>
                  </a:lnTo>
                  <a:lnTo>
                    <a:pt x="745" y="504"/>
                  </a:lnTo>
                  <a:lnTo>
                    <a:pt x="723" y="559"/>
                  </a:lnTo>
                  <a:lnTo>
                    <a:pt x="692" y="609"/>
                  </a:lnTo>
                  <a:lnTo>
                    <a:pt x="653" y="653"/>
                  </a:lnTo>
                  <a:lnTo>
                    <a:pt x="609" y="692"/>
                  </a:lnTo>
                  <a:lnTo>
                    <a:pt x="558" y="723"/>
                  </a:lnTo>
                  <a:lnTo>
                    <a:pt x="503" y="746"/>
                  </a:lnTo>
                  <a:lnTo>
                    <a:pt x="445" y="760"/>
                  </a:lnTo>
                  <a:lnTo>
                    <a:pt x="383" y="765"/>
                  </a:lnTo>
                  <a:lnTo>
                    <a:pt x="321" y="760"/>
                  </a:lnTo>
                  <a:lnTo>
                    <a:pt x="263" y="746"/>
                  </a:lnTo>
                  <a:lnTo>
                    <a:pt x="208" y="723"/>
                  </a:lnTo>
                  <a:lnTo>
                    <a:pt x="157" y="692"/>
                  </a:lnTo>
                  <a:lnTo>
                    <a:pt x="112" y="653"/>
                  </a:lnTo>
                  <a:lnTo>
                    <a:pt x="74" y="609"/>
                  </a:lnTo>
                  <a:lnTo>
                    <a:pt x="42" y="559"/>
                  </a:lnTo>
                  <a:lnTo>
                    <a:pt x="19" y="504"/>
                  </a:lnTo>
                  <a:lnTo>
                    <a:pt x="5" y="444"/>
                  </a:lnTo>
                  <a:lnTo>
                    <a:pt x="0" y="382"/>
                  </a:lnTo>
                  <a:lnTo>
                    <a:pt x="5" y="320"/>
                  </a:lnTo>
                  <a:lnTo>
                    <a:pt x="19" y="262"/>
                  </a:lnTo>
                  <a:lnTo>
                    <a:pt x="42" y="206"/>
                  </a:lnTo>
                  <a:lnTo>
                    <a:pt x="74" y="156"/>
                  </a:lnTo>
                  <a:lnTo>
                    <a:pt x="112" y="112"/>
                  </a:lnTo>
                  <a:lnTo>
                    <a:pt x="157" y="73"/>
                  </a:lnTo>
                  <a:lnTo>
                    <a:pt x="208" y="42"/>
                  </a:lnTo>
                  <a:lnTo>
                    <a:pt x="263" y="20"/>
                  </a:lnTo>
                  <a:lnTo>
                    <a:pt x="321" y="5"/>
                  </a:lnTo>
                  <a:lnTo>
                    <a:pt x="38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8" name="Freeform 24"/>
            <p:cNvSpPr>
              <a:spLocks/>
            </p:cNvSpPr>
            <p:nvPr userDrawn="1"/>
          </p:nvSpPr>
          <p:spPr bwMode="auto">
            <a:xfrm>
              <a:off x="-450" y="1492"/>
              <a:ext cx="383" cy="382"/>
            </a:xfrm>
            <a:custGeom>
              <a:avLst/>
              <a:gdLst/>
              <a:ahLst/>
              <a:cxnLst>
                <a:cxn ang="0">
                  <a:pos x="384" y="0"/>
                </a:cxn>
                <a:cxn ang="0">
                  <a:pos x="445" y="5"/>
                </a:cxn>
                <a:cxn ang="0">
                  <a:pos x="504" y="19"/>
                </a:cxn>
                <a:cxn ang="0">
                  <a:pos x="559" y="42"/>
                </a:cxn>
                <a:cxn ang="0">
                  <a:pos x="609" y="74"/>
                </a:cxn>
                <a:cxn ang="0">
                  <a:pos x="653" y="112"/>
                </a:cxn>
                <a:cxn ang="0">
                  <a:pos x="692" y="157"/>
                </a:cxn>
                <a:cxn ang="0">
                  <a:pos x="723" y="208"/>
                </a:cxn>
                <a:cxn ang="0">
                  <a:pos x="746" y="263"/>
                </a:cxn>
                <a:cxn ang="0">
                  <a:pos x="760" y="321"/>
                </a:cxn>
                <a:cxn ang="0">
                  <a:pos x="765" y="383"/>
                </a:cxn>
                <a:cxn ang="0">
                  <a:pos x="760" y="445"/>
                </a:cxn>
                <a:cxn ang="0">
                  <a:pos x="746" y="503"/>
                </a:cxn>
                <a:cxn ang="0">
                  <a:pos x="723" y="559"/>
                </a:cxn>
                <a:cxn ang="0">
                  <a:pos x="692" y="609"/>
                </a:cxn>
                <a:cxn ang="0">
                  <a:pos x="653" y="653"/>
                </a:cxn>
                <a:cxn ang="0">
                  <a:pos x="609" y="692"/>
                </a:cxn>
                <a:cxn ang="0">
                  <a:pos x="559" y="723"/>
                </a:cxn>
                <a:cxn ang="0">
                  <a:pos x="504" y="745"/>
                </a:cxn>
                <a:cxn ang="0">
                  <a:pos x="445" y="760"/>
                </a:cxn>
                <a:cxn ang="0">
                  <a:pos x="384" y="765"/>
                </a:cxn>
                <a:cxn ang="0">
                  <a:pos x="322" y="760"/>
                </a:cxn>
                <a:cxn ang="0">
                  <a:pos x="263" y="745"/>
                </a:cxn>
                <a:cxn ang="0">
                  <a:pos x="208" y="723"/>
                </a:cxn>
                <a:cxn ang="0">
                  <a:pos x="158" y="692"/>
                </a:cxn>
                <a:cxn ang="0">
                  <a:pos x="112" y="653"/>
                </a:cxn>
                <a:cxn ang="0">
                  <a:pos x="75" y="609"/>
                </a:cxn>
                <a:cxn ang="0">
                  <a:pos x="43" y="559"/>
                </a:cxn>
                <a:cxn ang="0">
                  <a:pos x="20" y="503"/>
                </a:cxn>
                <a:cxn ang="0">
                  <a:pos x="5" y="445"/>
                </a:cxn>
                <a:cxn ang="0">
                  <a:pos x="0" y="383"/>
                </a:cxn>
                <a:cxn ang="0">
                  <a:pos x="5" y="321"/>
                </a:cxn>
                <a:cxn ang="0">
                  <a:pos x="20" y="263"/>
                </a:cxn>
                <a:cxn ang="0">
                  <a:pos x="43" y="208"/>
                </a:cxn>
                <a:cxn ang="0">
                  <a:pos x="75" y="157"/>
                </a:cxn>
                <a:cxn ang="0">
                  <a:pos x="112" y="112"/>
                </a:cxn>
                <a:cxn ang="0">
                  <a:pos x="158" y="74"/>
                </a:cxn>
                <a:cxn ang="0">
                  <a:pos x="208" y="42"/>
                </a:cxn>
                <a:cxn ang="0">
                  <a:pos x="263" y="19"/>
                </a:cxn>
                <a:cxn ang="0">
                  <a:pos x="322" y="5"/>
                </a:cxn>
                <a:cxn ang="0">
                  <a:pos x="384" y="0"/>
                </a:cxn>
              </a:cxnLst>
              <a:rect l="0" t="0" r="r" b="b"/>
              <a:pathLst>
                <a:path w="765" h="765">
                  <a:moveTo>
                    <a:pt x="384" y="0"/>
                  </a:moveTo>
                  <a:lnTo>
                    <a:pt x="445" y="5"/>
                  </a:lnTo>
                  <a:lnTo>
                    <a:pt x="504" y="19"/>
                  </a:lnTo>
                  <a:lnTo>
                    <a:pt x="559" y="42"/>
                  </a:lnTo>
                  <a:lnTo>
                    <a:pt x="609" y="74"/>
                  </a:lnTo>
                  <a:lnTo>
                    <a:pt x="653" y="112"/>
                  </a:lnTo>
                  <a:lnTo>
                    <a:pt x="692" y="157"/>
                  </a:lnTo>
                  <a:lnTo>
                    <a:pt x="723" y="208"/>
                  </a:lnTo>
                  <a:lnTo>
                    <a:pt x="746" y="263"/>
                  </a:lnTo>
                  <a:lnTo>
                    <a:pt x="760" y="321"/>
                  </a:lnTo>
                  <a:lnTo>
                    <a:pt x="765" y="383"/>
                  </a:lnTo>
                  <a:lnTo>
                    <a:pt x="760" y="445"/>
                  </a:lnTo>
                  <a:lnTo>
                    <a:pt x="746" y="503"/>
                  </a:lnTo>
                  <a:lnTo>
                    <a:pt x="723" y="559"/>
                  </a:lnTo>
                  <a:lnTo>
                    <a:pt x="692" y="609"/>
                  </a:lnTo>
                  <a:lnTo>
                    <a:pt x="653" y="653"/>
                  </a:lnTo>
                  <a:lnTo>
                    <a:pt x="609" y="692"/>
                  </a:lnTo>
                  <a:lnTo>
                    <a:pt x="559" y="723"/>
                  </a:lnTo>
                  <a:lnTo>
                    <a:pt x="504" y="745"/>
                  </a:lnTo>
                  <a:lnTo>
                    <a:pt x="445" y="760"/>
                  </a:lnTo>
                  <a:lnTo>
                    <a:pt x="384" y="765"/>
                  </a:lnTo>
                  <a:lnTo>
                    <a:pt x="322" y="760"/>
                  </a:lnTo>
                  <a:lnTo>
                    <a:pt x="263" y="745"/>
                  </a:lnTo>
                  <a:lnTo>
                    <a:pt x="208" y="723"/>
                  </a:lnTo>
                  <a:lnTo>
                    <a:pt x="158" y="692"/>
                  </a:lnTo>
                  <a:lnTo>
                    <a:pt x="112" y="653"/>
                  </a:lnTo>
                  <a:lnTo>
                    <a:pt x="75" y="609"/>
                  </a:lnTo>
                  <a:lnTo>
                    <a:pt x="43" y="559"/>
                  </a:lnTo>
                  <a:lnTo>
                    <a:pt x="20" y="503"/>
                  </a:lnTo>
                  <a:lnTo>
                    <a:pt x="5" y="445"/>
                  </a:lnTo>
                  <a:lnTo>
                    <a:pt x="0" y="383"/>
                  </a:lnTo>
                  <a:lnTo>
                    <a:pt x="5" y="321"/>
                  </a:lnTo>
                  <a:lnTo>
                    <a:pt x="20" y="263"/>
                  </a:lnTo>
                  <a:lnTo>
                    <a:pt x="43" y="208"/>
                  </a:lnTo>
                  <a:lnTo>
                    <a:pt x="75" y="157"/>
                  </a:lnTo>
                  <a:lnTo>
                    <a:pt x="112" y="112"/>
                  </a:lnTo>
                  <a:lnTo>
                    <a:pt x="158" y="74"/>
                  </a:lnTo>
                  <a:lnTo>
                    <a:pt x="208" y="42"/>
                  </a:lnTo>
                  <a:lnTo>
                    <a:pt x="263" y="19"/>
                  </a:lnTo>
                  <a:lnTo>
                    <a:pt x="322" y="5"/>
                  </a:lnTo>
                  <a:lnTo>
                    <a:pt x="38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grpSp>
    </p:spTree>
  </p:cSld>
  <p:clrMap bg1="lt1" tx1="dk1" bg2="lt2" tx2="dk2" accent1="accent1" accent2="accent2" accent3="accent3" accent4="accent4" accent5="accent5" accent6="accent6" hlink="hlink" folHlink="folHlink"/>
  <p:sldLayoutIdLst>
    <p:sldLayoutId id="2147483650" r:id="rId1"/>
    <p:sldLayoutId id="2147483649"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5.png"/><Relationship Id="rId1" Type="http://schemas.openxmlformats.org/officeDocument/2006/relationships/slideLayout" Target="../slideLayouts/slideLayout2.xml"/><Relationship Id="rId4" Type="http://schemas.microsoft.com/office/2007/relationships/hdphoto" Target="../media/hdphoto2.wdp"/></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2.png"/><Relationship Id="rId5" Type="http://schemas.microsoft.com/office/2007/relationships/hdphoto" Target="../media/hdphoto1.wdp"/><Relationship Id="rId4" Type="http://schemas.openxmlformats.org/officeDocument/2006/relationships/image" Target="../media/image11.png"/><Relationship Id="rId9"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sz="3200" dirty="0" smtClean="0"/>
              <a:t>E09 </a:t>
            </a:r>
            <a:r>
              <a:rPr lang="sv-SE" sz="3200" dirty="0" smtClean="0"/>
              <a:t>–</a:t>
            </a:r>
            <a:r>
              <a:rPr lang="sv-SE" sz="3200" b="1" dirty="0" smtClean="0"/>
              <a:t> </a:t>
            </a:r>
            <a:r>
              <a:rPr lang="sv-SE" sz="3200" b="1" dirty="0" smtClean="0"/>
              <a:t>"</a:t>
            </a:r>
            <a:r>
              <a:rPr lang="sv-SE" sz="3200" b="1" dirty="0" err="1" smtClean="0"/>
              <a:t>Totally</a:t>
            </a:r>
            <a:r>
              <a:rPr lang="sv-SE" sz="3200" b="1" dirty="0" smtClean="0"/>
              <a:t> </a:t>
            </a:r>
            <a:r>
              <a:rPr lang="sv-SE" sz="3200" b="1" dirty="0" err="1" smtClean="0"/>
              <a:t>Tool</a:t>
            </a:r>
            <a:r>
              <a:rPr lang="sv-SE" sz="3200" b="1" dirty="0" smtClean="0"/>
              <a:t> </a:t>
            </a:r>
            <a:r>
              <a:rPr lang="sv-SE" sz="3200" b="1" dirty="0" err="1" smtClean="0"/>
              <a:t>Time</a:t>
            </a:r>
            <a:r>
              <a:rPr lang="sv-SE" sz="4000" b="1" dirty="0" smtClean="0"/>
              <a:t>"</a:t>
            </a:r>
            <a:endParaRPr lang="sv-SE" sz="4000" b="1" dirty="0"/>
          </a:p>
        </p:txBody>
      </p:sp>
      <p:sp>
        <p:nvSpPr>
          <p:cNvPr id="15" name="TextBox 14"/>
          <p:cNvSpPr txBox="1"/>
          <p:nvPr/>
        </p:nvSpPr>
        <p:spPr>
          <a:xfrm>
            <a:off x="395536" y="1201316"/>
            <a:ext cx="4003725" cy="954107"/>
          </a:xfrm>
          <a:prstGeom prst="rect">
            <a:avLst/>
          </a:prstGeom>
          <a:noFill/>
        </p:spPr>
        <p:txBody>
          <a:bodyPr wrap="none" rtlCol="0">
            <a:spAutoFit/>
          </a:bodyPr>
          <a:lstStyle/>
          <a:p>
            <a:r>
              <a:rPr lang="sv-SE" sz="2800" b="1" dirty="0" smtClean="0">
                <a:latin typeface="Minya Nouvelle" pitchFamily="2" charset="0"/>
              </a:rPr>
              <a:t>Föreläsning </a:t>
            </a:r>
            <a:r>
              <a:rPr lang="sv-SE" sz="2800" b="1" dirty="0">
                <a:latin typeface="Minya Nouvelle" pitchFamily="2" charset="0"/>
              </a:rPr>
              <a:t>9</a:t>
            </a:r>
            <a:r>
              <a:rPr lang="sv-SE" sz="2800" b="1" dirty="0" smtClean="0">
                <a:latin typeface="Minya Nouvelle" pitchFamily="2" charset="0"/>
              </a:rPr>
              <a:t>, </a:t>
            </a:r>
            <a:r>
              <a:rPr lang="sv-SE" sz="2800" b="1" dirty="0" smtClean="0">
                <a:latin typeface="Minya Nouvelle" pitchFamily="2" charset="0"/>
              </a:rPr>
              <a:t>HT2011</a:t>
            </a:r>
          </a:p>
          <a:p>
            <a:r>
              <a:rPr lang="sv-SE" sz="2800" dirty="0" smtClean="0">
                <a:latin typeface="Minya Nouvelle" pitchFamily="2" charset="0"/>
              </a:rPr>
              <a:t>BOM, Fönster, Historik</a:t>
            </a:r>
            <a:endParaRPr lang="sv-SE" sz="2800" dirty="0" smtClean="0">
              <a:latin typeface="Minya Nouvelle" pitchFamily="2" charset="0"/>
            </a:endParaRPr>
          </a:p>
        </p:txBody>
      </p:sp>
      <p:sp>
        <p:nvSpPr>
          <p:cNvPr id="3" name="Rectangle 2"/>
          <p:cNvSpPr/>
          <p:nvPr/>
        </p:nvSpPr>
        <p:spPr>
          <a:xfrm>
            <a:off x="179512" y="4875465"/>
            <a:ext cx="4572000" cy="646331"/>
          </a:xfrm>
          <a:prstGeom prst="rect">
            <a:avLst/>
          </a:prstGeom>
        </p:spPr>
        <p:txBody>
          <a:bodyPr>
            <a:spAutoFit/>
          </a:bodyPr>
          <a:lstStyle/>
          <a:p>
            <a:r>
              <a:rPr lang="sv-SE" b="1" dirty="0" smtClean="0">
                <a:latin typeface="Minya Nouvelle" pitchFamily="2" charset="0"/>
              </a:rPr>
              <a:t>Kurs:</a:t>
            </a:r>
            <a:endParaRPr lang="sv-SE" b="1" dirty="0">
              <a:latin typeface="Minya Nouvelle" pitchFamily="2" charset="0"/>
            </a:endParaRPr>
          </a:p>
          <a:p>
            <a:r>
              <a:rPr lang="sv-SE" dirty="0" smtClean="0">
                <a:latin typeface="Minya Nouvelle" pitchFamily="2" charset="0"/>
              </a:rPr>
              <a:t>1dv403 Webbteknik I</a:t>
            </a:r>
            <a:endParaRPr lang="sv-SE" dirty="0">
              <a:latin typeface="Minya Nouvelle" pitchFamily="2" charset="0"/>
            </a:endParaRPr>
          </a:p>
        </p:txBody>
      </p:sp>
      <p:pic>
        <p:nvPicPr>
          <p:cNvPr id="115714" name="Picture 2" descr="C:\Dropbox\Avatar\Avatar228x22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2137420"/>
            <a:ext cx="2736304" cy="273630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215810" y="4827713"/>
            <a:ext cx="2088232" cy="369332"/>
          </a:xfrm>
          <a:prstGeom prst="rect">
            <a:avLst/>
          </a:prstGeom>
          <a:noFill/>
        </p:spPr>
        <p:txBody>
          <a:bodyPr wrap="square" rtlCol="0">
            <a:spAutoFit/>
          </a:bodyPr>
          <a:lstStyle/>
          <a:p>
            <a:pPr algn="r"/>
            <a:r>
              <a:rPr lang="sv-SE" dirty="0" smtClean="0">
                <a:latin typeface="Minya Nouvelle" pitchFamily="2" charset="0"/>
              </a:rPr>
              <a:t>Johan Leitet</a:t>
            </a:r>
          </a:p>
        </p:txBody>
      </p:sp>
    </p:spTree>
    <p:extLst>
      <p:ext uri="{BB962C8B-B14F-4D97-AF65-F5344CB8AC3E}">
        <p14:creationId xmlns:p14="http://schemas.microsoft.com/office/powerpoint/2010/main" val="19066517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sz="4000" dirty="0" smtClean="0"/>
              <a:t>Komma åt nyskapade fönster</a:t>
            </a:r>
            <a:endParaRPr lang="sv-SE" sz="4000" dirty="0"/>
          </a:p>
        </p:txBody>
      </p:sp>
      <p:sp>
        <p:nvSpPr>
          <p:cNvPr id="4" name="Text Box 4"/>
          <p:cNvSpPr txBox="1">
            <a:spLocks noChangeArrowheads="1"/>
          </p:cNvSpPr>
          <p:nvPr/>
        </p:nvSpPr>
        <p:spPr bwMode="auto">
          <a:xfrm>
            <a:off x="323851" y="1369139"/>
            <a:ext cx="8569325" cy="120032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r>
              <a:rPr lang="sv-SE" sz="1800" b="1" dirty="0">
                <a:latin typeface="Courier New" pitchFamily="49" charset="0"/>
              </a:rPr>
              <a:t>var </a:t>
            </a:r>
            <a:r>
              <a:rPr lang="sv-SE" sz="1800" b="1" dirty="0" err="1">
                <a:latin typeface="Courier New" pitchFamily="49" charset="0"/>
              </a:rPr>
              <a:t>myWindow</a:t>
            </a:r>
            <a:r>
              <a:rPr lang="sv-SE" sz="1800" b="1" dirty="0">
                <a:latin typeface="Courier New" pitchFamily="49" charset="0"/>
              </a:rPr>
              <a:t> = </a:t>
            </a:r>
            <a:r>
              <a:rPr lang="sv-SE" sz="1800" b="1" dirty="0" err="1">
                <a:latin typeface="Courier New" pitchFamily="49" charset="0"/>
              </a:rPr>
              <a:t>window.open</a:t>
            </a:r>
            <a:r>
              <a:rPr lang="sv-SE" sz="1800" b="1" dirty="0" smtClean="0">
                <a:latin typeface="Courier New" pitchFamily="49" charset="0"/>
              </a:rPr>
              <a:t>("minsida.html", "");</a:t>
            </a:r>
            <a:endParaRPr lang="sv-SE" sz="1800" b="1" dirty="0">
              <a:latin typeface="Courier New" pitchFamily="49" charset="0"/>
            </a:endParaRPr>
          </a:p>
          <a:p>
            <a:pPr>
              <a:spcBef>
                <a:spcPct val="50000"/>
              </a:spcBef>
            </a:pPr>
            <a:r>
              <a:rPr lang="sv-SE" sz="1800" b="1" dirty="0">
                <a:latin typeface="Courier New" pitchFamily="49" charset="0"/>
              </a:rPr>
              <a:t>var </a:t>
            </a:r>
            <a:r>
              <a:rPr lang="sv-SE" sz="1800" b="1" dirty="0" err="1">
                <a:latin typeface="Courier New" pitchFamily="49" charset="0"/>
              </a:rPr>
              <a:t>bodyNode</a:t>
            </a:r>
            <a:r>
              <a:rPr lang="sv-SE" sz="1800" b="1" dirty="0">
                <a:latin typeface="Courier New" pitchFamily="49" charset="0"/>
              </a:rPr>
              <a:t> = </a:t>
            </a:r>
            <a:r>
              <a:rPr lang="sv-SE" sz="1600" b="1" dirty="0" err="1">
                <a:latin typeface="Courier New" pitchFamily="49" charset="0"/>
              </a:rPr>
              <a:t>myWindow.document.getElementsByTagName</a:t>
            </a:r>
            <a:r>
              <a:rPr lang="sv-SE" sz="1600" b="1" dirty="0" smtClean="0">
                <a:latin typeface="Courier New" pitchFamily="49" charset="0"/>
              </a:rPr>
              <a:t>("</a:t>
            </a:r>
            <a:r>
              <a:rPr lang="sv-SE" sz="1600" b="1" dirty="0" err="1" smtClean="0">
                <a:latin typeface="Courier New" pitchFamily="49" charset="0"/>
              </a:rPr>
              <a:t>body</a:t>
            </a:r>
            <a:r>
              <a:rPr lang="sv-SE" sz="1600" b="1" dirty="0" smtClean="0">
                <a:latin typeface="Courier New" pitchFamily="49" charset="0"/>
              </a:rPr>
              <a:t>")[</a:t>
            </a:r>
            <a:r>
              <a:rPr lang="sv-SE" sz="1600" b="1" dirty="0">
                <a:latin typeface="Courier New" pitchFamily="49" charset="0"/>
              </a:rPr>
              <a:t>0];</a:t>
            </a:r>
          </a:p>
          <a:p>
            <a:pPr>
              <a:spcBef>
                <a:spcPct val="50000"/>
              </a:spcBef>
            </a:pPr>
            <a:r>
              <a:rPr lang="sv-SE" sz="1800" b="1" dirty="0" err="1">
                <a:latin typeface="Courier New" pitchFamily="49" charset="0"/>
              </a:rPr>
              <a:t>bodyNode.innerHTML</a:t>
            </a:r>
            <a:r>
              <a:rPr lang="sv-SE" sz="1800" b="1" dirty="0">
                <a:latin typeface="Courier New" pitchFamily="49" charset="0"/>
              </a:rPr>
              <a:t> = </a:t>
            </a:r>
            <a:r>
              <a:rPr lang="sv-SE" sz="1800" b="1" dirty="0" smtClean="0">
                <a:latin typeface="Courier New" pitchFamily="49" charset="0"/>
              </a:rPr>
              <a:t>"Detta </a:t>
            </a:r>
            <a:r>
              <a:rPr lang="sv-SE" sz="1800" b="1" dirty="0">
                <a:latin typeface="Courier New" pitchFamily="49" charset="0"/>
              </a:rPr>
              <a:t>borde väl fungera eller</a:t>
            </a:r>
            <a:r>
              <a:rPr lang="sv-SE" sz="1800" b="1" dirty="0" smtClean="0">
                <a:latin typeface="Courier New" pitchFamily="49" charset="0"/>
              </a:rPr>
              <a:t>?";</a:t>
            </a:r>
            <a:endParaRPr lang="sv-SE" sz="1800" b="1" dirty="0">
              <a:latin typeface="Courier New" pitchFamily="49" charset="0"/>
            </a:endParaRPr>
          </a:p>
        </p:txBody>
      </p:sp>
      <p:sp>
        <p:nvSpPr>
          <p:cNvPr id="5" name="Text Box 5"/>
          <p:cNvSpPr txBox="1">
            <a:spLocks noChangeArrowheads="1"/>
          </p:cNvSpPr>
          <p:nvPr/>
        </p:nvSpPr>
        <p:spPr bwMode="auto">
          <a:xfrm>
            <a:off x="303213" y="997159"/>
            <a:ext cx="6465231" cy="369332"/>
          </a:xfrm>
          <a:prstGeom prst="rect">
            <a:avLst/>
          </a:prstGeom>
          <a:noFill/>
          <a:ln w="9525" algn="ctr">
            <a:noFill/>
            <a:miter lim="800000"/>
            <a:headEnd/>
            <a:tailEnd/>
          </a:ln>
        </p:spPr>
        <p:txBody>
          <a:bodyPr wrap="none">
            <a:spAutoFit/>
          </a:bodyPr>
          <a:lstStyle/>
          <a:p>
            <a:r>
              <a:rPr lang="sv-SE" dirty="0">
                <a:latin typeface="Minya Nouvelle" charset="0"/>
              </a:rPr>
              <a:t>Man kan tycka att nedanstående kod borde fungera... Eller?</a:t>
            </a:r>
          </a:p>
        </p:txBody>
      </p:sp>
      <p:sp>
        <p:nvSpPr>
          <p:cNvPr id="6" name="Text Box 6"/>
          <p:cNvSpPr txBox="1">
            <a:spLocks noChangeArrowheads="1"/>
          </p:cNvSpPr>
          <p:nvPr/>
        </p:nvSpPr>
        <p:spPr bwMode="auto">
          <a:xfrm>
            <a:off x="250825" y="2635346"/>
            <a:ext cx="8497888" cy="646331"/>
          </a:xfrm>
          <a:prstGeom prst="rect">
            <a:avLst/>
          </a:prstGeom>
          <a:noFill/>
          <a:ln w="9525" algn="ctr">
            <a:noFill/>
            <a:miter lim="800000"/>
            <a:headEnd/>
            <a:tailEnd/>
          </a:ln>
        </p:spPr>
        <p:txBody>
          <a:bodyPr>
            <a:spAutoFit/>
          </a:bodyPr>
          <a:lstStyle/>
          <a:p>
            <a:r>
              <a:rPr lang="sv-SE" dirty="0">
                <a:latin typeface="Minya Nouvelle" charset="0"/>
              </a:rPr>
              <a:t>Problemet är att det tar ett tag för sidan att ladda klart. Vi måste därför koppla en händelsehanterare och vänta..</a:t>
            </a:r>
          </a:p>
        </p:txBody>
      </p:sp>
      <p:sp>
        <p:nvSpPr>
          <p:cNvPr id="7" name="Text Box 7"/>
          <p:cNvSpPr txBox="1">
            <a:spLocks noChangeArrowheads="1"/>
          </p:cNvSpPr>
          <p:nvPr/>
        </p:nvSpPr>
        <p:spPr bwMode="auto">
          <a:xfrm>
            <a:off x="323851" y="3280256"/>
            <a:ext cx="8569325" cy="36933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r>
              <a:rPr lang="sv-SE" sz="1800" b="1">
                <a:latin typeface="Courier New" pitchFamily="49" charset="0"/>
              </a:rPr>
              <a:t>myWindow.onload = myWindowOK;</a:t>
            </a:r>
          </a:p>
        </p:txBody>
      </p:sp>
      <p:sp>
        <p:nvSpPr>
          <p:cNvPr id="8" name="Text Box 8"/>
          <p:cNvSpPr txBox="1">
            <a:spLocks noChangeArrowheads="1"/>
          </p:cNvSpPr>
          <p:nvPr/>
        </p:nvSpPr>
        <p:spPr bwMode="auto">
          <a:xfrm>
            <a:off x="250825" y="3723337"/>
            <a:ext cx="8497888" cy="646331"/>
          </a:xfrm>
          <a:prstGeom prst="rect">
            <a:avLst/>
          </a:prstGeom>
          <a:noFill/>
          <a:ln w="9525" algn="ctr">
            <a:noFill/>
            <a:miter lim="800000"/>
            <a:headEnd/>
            <a:tailEnd/>
          </a:ln>
        </p:spPr>
        <p:txBody>
          <a:bodyPr>
            <a:spAutoFit/>
          </a:bodyPr>
          <a:lstStyle/>
          <a:p>
            <a:r>
              <a:rPr lang="sv-SE" dirty="0">
                <a:latin typeface="Minya Nouvelle" charset="0"/>
              </a:rPr>
              <a:t>Detta verkar dock inte fungera i IE varför vi helt enkelt får lägga kod i vårt nyskapade fönster som anropar förälderfönstret när det är klart.</a:t>
            </a:r>
          </a:p>
        </p:txBody>
      </p:sp>
      <p:sp>
        <p:nvSpPr>
          <p:cNvPr id="9" name="Text Box 9"/>
          <p:cNvSpPr txBox="1">
            <a:spLocks noChangeArrowheads="1"/>
          </p:cNvSpPr>
          <p:nvPr/>
        </p:nvSpPr>
        <p:spPr bwMode="auto">
          <a:xfrm>
            <a:off x="323851" y="4321467"/>
            <a:ext cx="8569325" cy="120032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r>
              <a:rPr lang="sv-SE" sz="1800" b="1">
                <a:latin typeface="Courier New" pitchFamily="49" charset="0"/>
              </a:rPr>
              <a:t>// I minsida.html:</a:t>
            </a:r>
          </a:p>
          <a:p>
            <a:pPr>
              <a:spcBef>
                <a:spcPct val="50000"/>
              </a:spcBef>
            </a:pPr>
            <a:r>
              <a:rPr lang="sv-SE" sz="1800" b="1">
                <a:latin typeface="Courier New" pitchFamily="49" charset="0"/>
              </a:rPr>
              <a:t>var parent = window.opener;</a:t>
            </a:r>
          </a:p>
          <a:p>
            <a:pPr>
              <a:spcBef>
                <a:spcPct val="50000"/>
              </a:spcBef>
            </a:pPr>
            <a:r>
              <a:rPr lang="sv-SE" sz="1800" b="1">
                <a:latin typeface="Courier New" pitchFamily="49" charset="0"/>
              </a:rPr>
              <a:t>window.onload = parent.WindowTester.populatePopup;</a:t>
            </a:r>
          </a:p>
        </p:txBody>
      </p:sp>
      <p:pic>
        <p:nvPicPr>
          <p:cNvPr id="10" name="Picture 2" descr="P:\Icons\48x48\shadow\wind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7"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6473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2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20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20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1"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2000"/>
                                        <p:tgtEl>
                                          <p:spTgt spid="6"/>
                                        </p:tgtEl>
                                      </p:cBhvr>
                                    </p:animEffect>
                                  </p:childTnLst>
                                </p:cTn>
                              </p:par>
                              <p:par>
                                <p:cTn id="24" presetID="10" presetClass="entr" presetSubtype="0" fill="hold" grpId="1"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20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1"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2000"/>
                                        <p:tgtEl>
                                          <p:spTgt spid="8"/>
                                        </p:tgtEl>
                                      </p:cBhvr>
                                    </p:animEffect>
                                  </p:childTnLst>
                                </p:cTn>
                              </p:par>
                              <p:par>
                                <p:cTn id="32" presetID="10" presetClass="entr" presetSubtype="0" fill="hold" grpId="1"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animBg="1"/>
      <p:bldP spid="7" grpId="1" animBg="1"/>
      <p:bldP spid="8" grpId="0"/>
      <p:bldP spid="8" grpId="1"/>
      <p:bldP spid="9" grpId="0" animBg="1"/>
      <p:bldP spid="9"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Systemdialoger</a:t>
            </a:r>
            <a:endParaRPr lang="sv-SE" dirty="0"/>
          </a:p>
        </p:txBody>
      </p:sp>
      <p:pic>
        <p:nvPicPr>
          <p:cNvPr id="4" name="Picture 2" descr="P:\Icons\48x48\shadow\window_dialo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4408" y="265212"/>
            <a:ext cx="617538" cy="61753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tstjo\AppData\Local\Temp\SNAGHTML7c99997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7024" y="2569815"/>
            <a:ext cx="3390900" cy="108585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C:\Users\tstjo\AppData\Local\Temp\SNAGHTML7c9a074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3548" y="3799681"/>
            <a:ext cx="3390900" cy="1362075"/>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C:\Users\tstjo\AppData\Local\Temp\SNAGHTML7c9a8ef4.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07024" y="1351409"/>
            <a:ext cx="3390900" cy="10858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23528" y="1358106"/>
            <a:ext cx="4523456" cy="92333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sv-SE" dirty="0" smtClean="0">
                <a:latin typeface="Minya Nouvelle" pitchFamily="2" charset="0"/>
              </a:rPr>
              <a:t/>
            </a:r>
            <a:br>
              <a:rPr lang="sv-SE" dirty="0" smtClean="0">
                <a:latin typeface="Minya Nouvelle" pitchFamily="2" charset="0"/>
              </a:rPr>
            </a:br>
            <a:r>
              <a:rPr lang="sv-SE" dirty="0" smtClean="0">
                <a:latin typeface="Minya Nouvelle" pitchFamily="2" charset="0"/>
              </a:rPr>
              <a:t>alert</a:t>
            </a:r>
            <a:r>
              <a:rPr lang="sv-SE" dirty="0" smtClean="0">
                <a:latin typeface="Minya Nouvelle" pitchFamily="2" charset="0"/>
              </a:rPr>
              <a:t>("Akta </a:t>
            </a:r>
            <a:r>
              <a:rPr lang="sv-SE" dirty="0" smtClean="0">
                <a:latin typeface="Minya Nouvelle" pitchFamily="2" charset="0"/>
              </a:rPr>
              <a:t>tummen</a:t>
            </a:r>
            <a:r>
              <a:rPr lang="sv-SE" dirty="0" smtClean="0">
                <a:latin typeface="Minya Nouvelle" pitchFamily="2" charset="0"/>
              </a:rPr>
              <a:t>!");</a:t>
            </a:r>
            <a:endParaRPr lang="sv-SE" dirty="0" smtClean="0">
              <a:latin typeface="Minya Nouvelle" pitchFamily="2" charset="0"/>
            </a:endParaRPr>
          </a:p>
          <a:p>
            <a:endParaRPr lang="sv-SE" dirty="0" smtClean="0">
              <a:latin typeface="Minya Nouvelle" pitchFamily="2" charset="0"/>
            </a:endParaRPr>
          </a:p>
        </p:txBody>
      </p:sp>
      <p:sp>
        <p:nvSpPr>
          <p:cNvPr id="10" name="TextBox 9"/>
          <p:cNvSpPr txBox="1"/>
          <p:nvPr/>
        </p:nvSpPr>
        <p:spPr>
          <a:xfrm>
            <a:off x="323528" y="2654250"/>
            <a:ext cx="4523456" cy="92333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sv-SE" dirty="0" smtClean="0">
                <a:latin typeface="Minya Nouvelle" pitchFamily="2" charset="0"/>
              </a:rPr>
              <a:t>var ok = </a:t>
            </a:r>
            <a:r>
              <a:rPr lang="sv-SE" dirty="0" err="1" smtClean="0">
                <a:latin typeface="Minya Nouvelle" pitchFamily="2" charset="0"/>
              </a:rPr>
              <a:t>confirm</a:t>
            </a:r>
            <a:r>
              <a:rPr lang="sv-SE" dirty="0" smtClean="0">
                <a:latin typeface="Minya Nouvelle" pitchFamily="2" charset="0"/>
              </a:rPr>
              <a:t>("Prata </a:t>
            </a:r>
            <a:r>
              <a:rPr lang="sv-SE" dirty="0" smtClean="0">
                <a:latin typeface="Minya Nouvelle" pitchFamily="2" charset="0"/>
              </a:rPr>
              <a:t>med Wilson</a:t>
            </a:r>
            <a:r>
              <a:rPr lang="sv-SE" dirty="0" smtClean="0">
                <a:latin typeface="Minya Nouvelle" pitchFamily="2" charset="0"/>
              </a:rPr>
              <a:t>?");</a:t>
            </a:r>
            <a:endParaRPr lang="sv-SE" dirty="0" smtClean="0">
              <a:latin typeface="Minya Nouvelle" pitchFamily="2" charset="0"/>
            </a:endParaRPr>
          </a:p>
          <a:p>
            <a:r>
              <a:rPr lang="sv-SE" dirty="0" smtClean="0">
                <a:latin typeface="Minya Nouvelle" pitchFamily="2" charset="0"/>
              </a:rPr>
              <a:t>// </a:t>
            </a:r>
            <a:r>
              <a:rPr lang="sv-SE" dirty="0" smtClean="0">
                <a:latin typeface="Minya Nouvelle" pitchFamily="2" charset="0"/>
              </a:rPr>
              <a:t>"OK" </a:t>
            </a:r>
            <a:r>
              <a:rPr lang="sv-SE" dirty="0" smtClean="0">
                <a:latin typeface="Minya Nouvelle" pitchFamily="2" charset="0"/>
              </a:rPr>
              <a:t>-&gt; </a:t>
            </a:r>
            <a:r>
              <a:rPr lang="sv-SE" dirty="0" err="1" smtClean="0">
                <a:latin typeface="Minya Nouvelle" pitchFamily="2" charset="0"/>
              </a:rPr>
              <a:t>true</a:t>
            </a:r>
            <a:endParaRPr lang="sv-SE" dirty="0" smtClean="0">
              <a:latin typeface="Minya Nouvelle" pitchFamily="2" charset="0"/>
            </a:endParaRPr>
          </a:p>
          <a:p>
            <a:r>
              <a:rPr lang="sv-SE" dirty="0" smtClean="0">
                <a:latin typeface="Minya Nouvelle" pitchFamily="2" charset="0"/>
              </a:rPr>
              <a:t>// </a:t>
            </a:r>
            <a:r>
              <a:rPr lang="sv-SE" dirty="0" smtClean="0">
                <a:latin typeface="Minya Nouvelle" pitchFamily="2" charset="0"/>
              </a:rPr>
              <a:t>"Avbryt", "X" </a:t>
            </a:r>
            <a:r>
              <a:rPr lang="sv-SE" dirty="0" smtClean="0">
                <a:latin typeface="Minya Nouvelle" pitchFamily="2" charset="0"/>
              </a:rPr>
              <a:t>-&gt; </a:t>
            </a:r>
            <a:r>
              <a:rPr lang="sv-SE" dirty="0" err="1" smtClean="0">
                <a:latin typeface="Minya Nouvelle" pitchFamily="2" charset="0"/>
              </a:rPr>
              <a:t>false</a:t>
            </a:r>
            <a:endParaRPr lang="sv-SE" dirty="0" smtClean="0">
              <a:latin typeface="Minya Nouvelle" pitchFamily="2" charset="0"/>
            </a:endParaRPr>
          </a:p>
        </p:txBody>
      </p:sp>
      <p:sp>
        <p:nvSpPr>
          <p:cNvPr id="11" name="TextBox 10"/>
          <p:cNvSpPr txBox="1"/>
          <p:nvPr/>
        </p:nvSpPr>
        <p:spPr>
          <a:xfrm>
            <a:off x="323528" y="4081636"/>
            <a:ext cx="4523456" cy="92333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sv-SE" dirty="0" smtClean="0">
                <a:latin typeface="Minya Nouvelle" pitchFamily="2" charset="0"/>
              </a:rPr>
              <a:t/>
            </a:r>
            <a:br>
              <a:rPr lang="sv-SE" dirty="0" smtClean="0">
                <a:latin typeface="Minya Nouvelle" pitchFamily="2" charset="0"/>
              </a:rPr>
            </a:br>
            <a:r>
              <a:rPr lang="sv-SE" dirty="0" smtClean="0">
                <a:latin typeface="Minya Nouvelle" pitchFamily="2" charset="0"/>
              </a:rPr>
              <a:t>prompt</a:t>
            </a:r>
            <a:r>
              <a:rPr lang="sv-SE" dirty="0" smtClean="0">
                <a:latin typeface="Minya Nouvelle" pitchFamily="2" charset="0"/>
              </a:rPr>
              <a:t>("Ange favoritverktyg", "Sågen");</a:t>
            </a:r>
            <a:endParaRPr lang="sv-SE" dirty="0" smtClean="0">
              <a:latin typeface="Minya Nouvelle" pitchFamily="2" charset="0"/>
            </a:endParaRPr>
          </a:p>
          <a:p>
            <a:endParaRPr lang="sv-SE" dirty="0" smtClean="0">
              <a:latin typeface="Minya Nouvelle" pitchFamily="2" charset="0"/>
            </a:endParaRPr>
          </a:p>
        </p:txBody>
      </p:sp>
    </p:spTree>
    <p:extLst>
      <p:ext uri="{BB962C8B-B14F-4D97-AF65-F5344CB8AC3E}">
        <p14:creationId xmlns:p14="http://schemas.microsoft.com/office/powerpoint/2010/main" val="26008348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a:t>Systemdialoger</a:t>
            </a:r>
          </a:p>
        </p:txBody>
      </p:sp>
      <p:pic>
        <p:nvPicPr>
          <p:cNvPr id="4098" name="Picture 2" descr="C:\Users\tstjo\AppData\Local\Temp\SNAGHTML7c9f461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8345" y="1561356"/>
            <a:ext cx="3668111" cy="331236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23528" y="2497460"/>
            <a:ext cx="4523456" cy="92333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sv-SE" dirty="0" smtClean="0">
                <a:latin typeface="Minya Nouvelle" pitchFamily="2" charset="0"/>
              </a:rPr>
              <a:t/>
            </a:r>
            <a:br>
              <a:rPr lang="sv-SE" dirty="0" smtClean="0">
                <a:latin typeface="Minya Nouvelle" pitchFamily="2" charset="0"/>
              </a:rPr>
            </a:br>
            <a:r>
              <a:rPr lang="sv-SE" dirty="0" smtClean="0">
                <a:latin typeface="Minya Nouvelle" pitchFamily="2" charset="0"/>
              </a:rPr>
              <a:t>  print();</a:t>
            </a:r>
          </a:p>
          <a:p>
            <a:endParaRPr lang="sv-SE" dirty="0" smtClean="0">
              <a:latin typeface="Minya Nouvelle" pitchFamily="2" charset="0"/>
            </a:endParaRPr>
          </a:p>
        </p:txBody>
      </p:sp>
      <p:pic>
        <p:nvPicPr>
          <p:cNvPr id="6" name="Picture 2" descr="P:\Icons\48x48\shadow\window_dialo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44408" y="265212"/>
            <a:ext cx="617538" cy="617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2195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onbeforeunload</a:t>
            </a:r>
            <a:endParaRPr lang="sv-SE"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3964" y="3865612"/>
            <a:ext cx="33909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95536" y="1129308"/>
            <a:ext cx="7633821" cy="369332"/>
          </a:xfrm>
          <a:prstGeom prst="rect">
            <a:avLst/>
          </a:prstGeom>
          <a:noFill/>
        </p:spPr>
        <p:txBody>
          <a:bodyPr wrap="none" rtlCol="0">
            <a:spAutoFit/>
          </a:bodyPr>
          <a:lstStyle/>
          <a:p>
            <a:r>
              <a:rPr lang="sv-SE" dirty="0" smtClean="0">
                <a:latin typeface="Minya Nouvelle" pitchFamily="2" charset="0"/>
              </a:rPr>
              <a:t>Vi kan be användaren att inte lämna sidan via eventet </a:t>
            </a:r>
            <a:r>
              <a:rPr lang="sv-SE" dirty="0" err="1" smtClean="0">
                <a:latin typeface="Minya Nouvelle" pitchFamily="2" charset="0"/>
              </a:rPr>
              <a:t>onbeforeunload</a:t>
            </a:r>
            <a:r>
              <a:rPr lang="sv-SE" dirty="0" smtClean="0">
                <a:latin typeface="Minya Nouvelle" pitchFamily="2" charset="0"/>
              </a:rPr>
              <a:t>:</a:t>
            </a:r>
            <a:endParaRPr lang="sv-SE" dirty="0" smtClean="0">
              <a:latin typeface="Minya Nouvelle" pitchFamily="2" charset="0"/>
            </a:endParaRPr>
          </a:p>
        </p:txBody>
      </p:sp>
      <p:sp>
        <p:nvSpPr>
          <p:cNvPr id="6" name="TextBox 5"/>
          <p:cNvSpPr txBox="1"/>
          <p:nvPr/>
        </p:nvSpPr>
        <p:spPr>
          <a:xfrm>
            <a:off x="755576" y="1633364"/>
            <a:ext cx="7560840" cy="203132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sv-SE" dirty="0" smtClean="0">
                <a:latin typeface="Courier New" pitchFamily="49" charset="0"/>
                <a:cs typeface="Courier New" pitchFamily="49" charset="0"/>
              </a:rPr>
              <a:t/>
            </a:r>
            <a:br>
              <a:rPr lang="sv-SE" dirty="0" smtClean="0">
                <a:latin typeface="Courier New" pitchFamily="49" charset="0"/>
                <a:cs typeface="Courier New" pitchFamily="49" charset="0"/>
              </a:rPr>
            </a:br>
            <a:r>
              <a:rPr lang="sv-SE" dirty="0" err="1" smtClean="0">
                <a:latin typeface="Courier New" pitchFamily="49" charset="0"/>
                <a:cs typeface="Courier New" pitchFamily="49" charset="0"/>
              </a:rPr>
              <a:t>window.onbeforeunload</a:t>
            </a:r>
            <a:r>
              <a:rPr lang="sv-SE" dirty="0" smtClean="0">
                <a:latin typeface="Courier New" pitchFamily="49" charset="0"/>
                <a:cs typeface="Courier New" pitchFamily="49" charset="0"/>
              </a:rPr>
              <a:t> </a:t>
            </a:r>
            <a:r>
              <a:rPr lang="sv-SE" dirty="0">
                <a:latin typeface="Courier New" pitchFamily="49" charset="0"/>
                <a:cs typeface="Courier New" pitchFamily="49" charset="0"/>
              </a:rPr>
              <a:t>= </a:t>
            </a:r>
            <a:r>
              <a:rPr lang="sv-SE" dirty="0" err="1">
                <a:latin typeface="Courier New" pitchFamily="49" charset="0"/>
                <a:cs typeface="Courier New" pitchFamily="49" charset="0"/>
              </a:rPr>
              <a:t>function</a:t>
            </a:r>
            <a:r>
              <a:rPr lang="sv-SE" dirty="0">
                <a:latin typeface="Courier New" pitchFamily="49" charset="0"/>
                <a:cs typeface="Courier New" pitchFamily="49" charset="0"/>
              </a:rPr>
              <a:t>(){</a:t>
            </a:r>
          </a:p>
          <a:p>
            <a:r>
              <a:rPr lang="sv-SE" dirty="0">
                <a:latin typeface="Courier New" pitchFamily="49" charset="0"/>
                <a:cs typeface="Courier New" pitchFamily="49" charset="0"/>
              </a:rPr>
              <a:t>	</a:t>
            </a:r>
            <a:r>
              <a:rPr lang="sv-SE" dirty="0" err="1">
                <a:latin typeface="Courier New" pitchFamily="49" charset="0"/>
                <a:cs typeface="Courier New" pitchFamily="49" charset="0"/>
              </a:rPr>
              <a:t>if</a:t>
            </a:r>
            <a:r>
              <a:rPr lang="sv-SE" dirty="0">
                <a:latin typeface="Courier New" pitchFamily="49" charset="0"/>
                <a:cs typeface="Courier New" pitchFamily="49" charset="0"/>
              </a:rPr>
              <a:t>(</a:t>
            </a:r>
            <a:r>
              <a:rPr lang="sv-SE" dirty="0" err="1">
                <a:latin typeface="Courier New" pitchFamily="49" charset="0"/>
                <a:cs typeface="Courier New" pitchFamily="49" charset="0"/>
              </a:rPr>
              <a:t>changesNotSaved</a:t>
            </a:r>
            <a:r>
              <a:rPr lang="sv-SE" dirty="0">
                <a:latin typeface="Courier New" pitchFamily="49" charset="0"/>
                <a:cs typeface="Courier New" pitchFamily="49" charset="0"/>
              </a:rPr>
              <a:t>){</a:t>
            </a:r>
          </a:p>
          <a:p>
            <a:r>
              <a:rPr lang="sv-SE" dirty="0">
                <a:latin typeface="Courier New" pitchFamily="49" charset="0"/>
                <a:cs typeface="Courier New" pitchFamily="49" charset="0"/>
              </a:rPr>
              <a:t>	   </a:t>
            </a:r>
            <a:r>
              <a:rPr lang="sv-SE" dirty="0" err="1">
                <a:latin typeface="Courier New" pitchFamily="49" charset="0"/>
                <a:cs typeface="Courier New" pitchFamily="49" charset="0"/>
              </a:rPr>
              <a:t>return</a:t>
            </a:r>
            <a:r>
              <a:rPr lang="sv-SE" dirty="0">
                <a:latin typeface="Courier New" pitchFamily="49" charset="0"/>
                <a:cs typeface="Courier New" pitchFamily="49" charset="0"/>
              </a:rPr>
              <a:t> "Du har inte sparat dina ändringar!";</a:t>
            </a:r>
          </a:p>
          <a:p>
            <a:r>
              <a:rPr lang="sv-SE" dirty="0">
                <a:latin typeface="Courier New" pitchFamily="49" charset="0"/>
                <a:cs typeface="Courier New" pitchFamily="49" charset="0"/>
              </a:rPr>
              <a:t>	}</a:t>
            </a:r>
          </a:p>
          <a:p>
            <a:r>
              <a:rPr lang="sv-SE" dirty="0">
                <a:latin typeface="Courier New" pitchFamily="49" charset="0"/>
                <a:cs typeface="Courier New" pitchFamily="49" charset="0"/>
              </a:rPr>
              <a:t>};</a:t>
            </a:r>
            <a:endParaRPr lang="sv-SE" dirty="0" smtClean="0">
              <a:latin typeface="Courier New" pitchFamily="49" charset="0"/>
              <a:cs typeface="Courier New" pitchFamily="49" charset="0"/>
            </a:endParaRPr>
          </a:p>
          <a:p>
            <a:endParaRPr lang="sv-SE" dirty="0" smtClean="0">
              <a:latin typeface="Minya Nouvelle" pitchFamily="2" charset="0"/>
            </a:endParaRPr>
          </a:p>
        </p:txBody>
      </p:sp>
    </p:spTree>
    <p:extLst>
      <p:ext uri="{BB962C8B-B14F-4D97-AF65-F5344CB8AC3E}">
        <p14:creationId xmlns:p14="http://schemas.microsoft.com/office/powerpoint/2010/main" val="2247067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Location</a:t>
            </a:r>
            <a:endParaRPr lang="sv-SE" dirty="0"/>
          </a:p>
        </p:txBody>
      </p:sp>
      <p:sp>
        <p:nvSpPr>
          <p:cNvPr id="3" name="Subtitle 2"/>
          <p:cNvSpPr>
            <a:spLocks noGrp="1"/>
          </p:cNvSpPr>
          <p:nvPr>
            <p:ph type="subTitle" idx="1"/>
          </p:nvPr>
        </p:nvSpPr>
        <p:spPr>
          <a:xfrm>
            <a:off x="395536" y="1613024"/>
            <a:ext cx="5081788" cy="1460500"/>
          </a:xfrm>
        </p:spPr>
        <p:txBody>
          <a:bodyPr/>
          <a:lstStyle/>
          <a:p>
            <a:r>
              <a:rPr lang="sv-SE" dirty="0" smtClean="0"/>
              <a:t>Genom </a:t>
            </a:r>
            <a:r>
              <a:rPr lang="sv-SE" dirty="0" err="1" smtClean="0"/>
              <a:t>locationobjektet</a:t>
            </a:r>
            <a:r>
              <a:rPr lang="sv-SE" dirty="0" smtClean="0"/>
              <a:t> kan vi få tillgång till information om den sida som besöks just nu, byta sida och ladda om sidan.</a:t>
            </a:r>
            <a:endParaRPr lang="sv-SE" dirty="0"/>
          </a:p>
        </p:txBody>
      </p:sp>
      <p:sp>
        <p:nvSpPr>
          <p:cNvPr id="5" name="TextBox 4"/>
          <p:cNvSpPr txBox="1"/>
          <p:nvPr/>
        </p:nvSpPr>
        <p:spPr>
          <a:xfrm>
            <a:off x="5868144" y="1129308"/>
            <a:ext cx="1944216"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sv-SE" sz="2400" dirty="0" err="1" smtClean="0">
                <a:latin typeface="Minya Nouvelle" pitchFamily="2" charset="0"/>
              </a:rPr>
              <a:t>window</a:t>
            </a:r>
            <a:endParaRPr lang="sv-SE" sz="2400" dirty="0" smtClean="0">
              <a:latin typeface="Minya Nouvelle" pitchFamily="2" charset="0"/>
            </a:endParaRPr>
          </a:p>
        </p:txBody>
      </p:sp>
      <p:sp>
        <p:nvSpPr>
          <p:cNvPr id="6" name="TextBox 5"/>
          <p:cNvSpPr txBox="1"/>
          <p:nvPr/>
        </p:nvSpPr>
        <p:spPr>
          <a:xfrm>
            <a:off x="5868144" y="2453035"/>
            <a:ext cx="1944216"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sv-SE" sz="2400" dirty="0" err="1" smtClean="0">
                <a:latin typeface="Minya Nouvelle" pitchFamily="2" charset="0"/>
              </a:rPr>
              <a:t>document</a:t>
            </a:r>
            <a:endParaRPr lang="sv-SE" sz="2400" dirty="0" smtClean="0">
              <a:latin typeface="Minya Nouvelle" pitchFamily="2" charset="0"/>
            </a:endParaRPr>
          </a:p>
        </p:txBody>
      </p:sp>
      <p:cxnSp>
        <p:nvCxnSpPr>
          <p:cNvPr id="7" name="Straight Connector 6"/>
          <p:cNvCxnSpPr>
            <a:stCxn id="6" idx="0"/>
            <a:endCxn id="5" idx="2"/>
          </p:cNvCxnSpPr>
          <p:nvPr/>
        </p:nvCxnSpPr>
        <p:spPr>
          <a:xfrm flipV="1">
            <a:off x="6840252" y="1590973"/>
            <a:ext cx="0" cy="862062"/>
          </a:xfrm>
          <a:prstGeom prst="line">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452320" y="1849388"/>
            <a:ext cx="1440160"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sv-SE" dirty="0" err="1" smtClean="0">
                <a:latin typeface="Minya Nouvelle" pitchFamily="2" charset="0"/>
              </a:rPr>
              <a:t>location</a:t>
            </a:r>
            <a:endParaRPr lang="sv-SE" dirty="0" smtClean="0">
              <a:latin typeface="Minya Nouvelle" pitchFamily="2" charset="0"/>
            </a:endParaRPr>
          </a:p>
        </p:txBody>
      </p:sp>
      <p:cxnSp>
        <p:nvCxnSpPr>
          <p:cNvPr id="10" name="Straight Arrow Connector 9"/>
          <p:cNvCxnSpPr/>
          <p:nvPr/>
        </p:nvCxnSpPr>
        <p:spPr>
          <a:xfrm flipV="1">
            <a:off x="7308304" y="2218720"/>
            <a:ext cx="360040" cy="23431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7236296" y="1590973"/>
            <a:ext cx="432048" cy="25841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868144" y="3145532"/>
            <a:ext cx="3024336"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sv-SE" dirty="0" err="1" smtClean="0">
                <a:latin typeface="Minya Nouvelle" pitchFamily="2" charset="0"/>
              </a:rPr>
              <a:t>window.location</a:t>
            </a:r>
            <a:endParaRPr lang="sv-SE" dirty="0" smtClean="0">
              <a:latin typeface="Minya Nouvelle" pitchFamily="2" charset="0"/>
            </a:endParaRPr>
          </a:p>
          <a:p>
            <a:r>
              <a:rPr lang="sv-SE" dirty="0" err="1" smtClean="0">
                <a:latin typeface="Minya Nouvelle" pitchFamily="2" charset="0"/>
              </a:rPr>
              <a:t>document.location</a:t>
            </a:r>
            <a:endParaRPr lang="sv-SE" dirty="0" smtClean="0">
              <a:latin typeface="Minya Nouvelle" pitchFamily="2" charset="0"/>
            </a:endParaRPr>
          </a:p>
        </p:txBody>
      </p:sp>
      <p:pic>
        <p:nvPicPr>
          <p:cNvPr id="5122" name="Picture 2" descr="P:\Icons\48x48\shadow\window_eart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5126" y="265212"/>
            <a:ext cx="617537"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60037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location</a:t>
            </a:r>
            <a:endParaRPr lang="sv-SE" dirty="0"/>
          </a:p>
        </p:txBody>
      </p:sp>
      <p:sp>
        <p:nvSpPr>
          <p:cNvPr id="4" name="Text Box 4"/>
          <p:cNvSpPr txBox="1">
            <a:spLocks noChangeArrowheads="1"/>
          </p:cNvSpPr>
          <p:nvPr/>
        </p:nvSpPr>
        <p:spPr bwMode="auto">
          <a:xfrm>
            <a:off x="468313" y="1424782"/>
            <a:ext cx="8424862" cy="3393237"/>
          </a:xfrm>
          <a:prstGeom prst="rect">
            <a:avLst/>
          </a:prstGeom>
          <a:noFill/>
          <a:ln w="9525" algn="ctr">
            <a:noFill/>
            <a:miter lim="800000"/>
            <a:headEnd/>
            <a:tailEnd/>
          </a:ln>
        </p:spPr>
        <p:txBody>
          <a:bodyPr>
            <a:spAutoFit/>
          </a:bodyPr>
          <a:lstStyle/>
          <a:p>
            <a:pPr>
              <a:lnSpc>
                <a:spcPct val="150000"/>
              </a:lnSpc>
            </a:pPr>
            <a:r>
              <a:rPr lang="sv-SE" sz="1050" b="1" dirty="0" err="1" smtClean="0">
                <a:latin typeface="Minya Nouvelle" charset="0"/>
              </a:rPr>
              <a:t>location.</a:t>
            </a:r>
            <a:r>
              <a:rPr lang="sv-SE" sz="1600" b="1" dirty="0" err="1" smtClean="0">
                <a:latin typeface="Minya Nouvelle" charset="0"/>
              </a:rPr>
              <a:t>hash</a:t>
            </a:r>
            <a:r>
              <a:rPr lang="sv-SE" sz="1600" dirty="0">
                <a:latin typeface="Minya Nouvelle" charset="0"/>
              </a:rPr>
              <a:t>		Ger/sätter: #ankare</a:t>
            </a:r>
          </a:p>
          <a:p>
            <a:pPr>
              <a:lnSpc>
                <a:spcPct val="150000"/>
              </a:lnSpc>
            </a:pPr>
            <a:r>
              <a:rPr lang="sv-SE" sz="1050" b="1" dirty="0" err="1" smtClean="0">
                <a:latin typeface="Minya Nouvelle" charset="0"/>
              </a:rPr>
              <a:t>location.</a:t>
            </a:r>
            <a:r>
              <a:rPr lang="sv-SE" sz="1600" b="1" dirty="0" err="1" smtClean="0">
                <a:latin typeface="Minya Nouvelle" charset="0"/>
              </a:rPr>
              <a:t>host</a:t>
            </a:r>
            <a:r>
              <a:rPr lang="sv-SE" sz="1600" dirty="0" smtClean="0">
                <a:latin typeface="Minya Nouvelle" charset="0"/>
              </a:rPr>
              <a:t> </a:t>
            </a:r>
            <a:r>
              <a:rPr lang="sv-SE" sz="1600" dirty="0">
                <a:latin typeface="Minya Nouvelle" charset="0"/>
              </a:rPr>
              <a:t>		Ger/sätter: </a:t>
            </a:r>
            <a:r>
              <a:rPr lang="sv-SE" sz="1600" dirty="0" smtClean="0">
                <a:latin typeface="Minya Nouvelle" charset="0"/>
              </a:rPr>
              <a:t>www.test.com</a:t>
            </a:r>
            <a:endParaRPr lang="sv-SE" sz="1600" dirty="0">
              <a:latin typeface="Minya Nouvelle" charset="0"/>
            </a:endParaRPr>
          </a:p>
          <a:p>
            <a:pPr>
              <a:lnSpc>
                <a:spcPct val="150000"/>
              </a:lnSpc>
            </a:pPr>
            <a:r>
              <a:rPr lang="sv-SE" sz="1050" b="1" dirty="0" err="1" smtClean="0">
                <a:latin typeface="Minya Nouvelle" charset="0"/>
              </a:rPr>
              <a:t>location</a:t>
            </a:r>
            <a:r>
              <a:rPr lang="sv-SE" sz="1600" b="1" dirty="0" err="1" smtClean="0">
                <a:latin typeface="Minya Nouvelle" charset="0"/>
              </a:rPr>
              <a:t>.hostname</a:t>
            </a:r>
            <a:r>
              <a:rPr lang="sv-SE" sz="1600" dirty="0">
                <a:latin typeface="Minya Nouvelle" charset="0"/>
              </a:rPr>
              <a:t>	</a:t>
            </a:r>
            <a:r>
              <a:rPr lang="sv-SE" sz="1600" dirty="0" smtClean="0">
                <a:latin typeface="Minya Nouvelle" charset="0"/>
              </a:rPr>
              <a:t>	Ger/sätter</a:t>
            </a:r>
            <a:r>
              <a:rPr lang="sv-SE" sz="1600" dirty="0">
                <a:latin typeface="Minya Nouvelle" charset="0"/>
              </a:rPr>
              <a:t>: </a:t>
            </a:r>
            <a:r>
              <a:rPr lang="sv-SE" sz="1600" dirty="0" smtClean="0">
                <a:latin typeface="Minya Nouvelle" charset="0"/>
              </a:rPr>
              <a:t>www.test.com:8080</a:t>
            </a:r>
            <a:endParaRPr lang="sv-SE" sz="1600" dirty="0">
              <a:latin typeface="Minya Nouvelle" charset="0"/>
            </a:endParaRPr>
          </a:p>
          <a:p>
            <a:pPr>
              <a:lnSpc>
                <a:spcPct val="150000"/>
              </a:lnSpc>
            </a:pPr>
            <a:r>
              <a:rPr lang="sv-SE" sz="1050" b="1" dirty="0" err="1" smtClean="0">
                <a:latin typeface="Minya Nouvelle" charset="0"/>
              </a:rPr>
              <a:t>location</a:t>
            </a:r>
            <a:r>
              <a:rPr lang="sv-SE" sz="1600" b="1" dirty="0" err="1" smtClean="0">
                <a:latin typeface="Minya Nouvelle" charset="0"/>
              </a:rPr>
              <a:t>.href</a:t>
            </a:r>
            <a:r>
              <a:rPr lang="sv-SE" sz="1600" b="1" dirty="0" smtClean="0">
                <a:latin typeface="Minya Nouvelle" charset="0"/>
              </a:rPr>
              <a:t> </a:t>
            </a:r>
            <a:r>
              <a:rPr lang="sv-SE" sz="1600" dirty="0">
                <a:latin typeface="Minya Nouvelle" charset="0"/>
              </a:rPr>
              <a:t>		Ger/sätter hela </a:t>
            </a:r>
            <a:r>
              <a:rPr lang="sv-SE" sz="1600" dirty="0" err="1">
                <a:latin typeface="Minya Nouvelle" charset="0"/>
              </a:rPr>
              <a:t>URIn</a:t>
            </a:r>
            <a:r>
              <a:rPr lang="sv-SE" sz="900" dirty="0">
                <a:latin typeface="Minya Nouvelle" charset="0"/>
              </a:rPr>
              <a:t>: 				</a:t>
            </a:r>
            <a:r>
              <a:rPr lang="sv-SE" sz="900" dirty="0" smtClean="0">
                <a:latin typeface="Minya Nouvelle" charset="0"/>
              </a:rPr>
              <a:t>	</a:t>
            </a:r>
            <a:r>
              <a:rPr lang="sv-SE" sz="900" dirty="0">
                <a:latin typeface="Minya Nouvelle" charset="0"/>
              </a:rPr>
              <a:t>		</a:t>
            </a:r>
            <a:r>
              <a:rPr lang="sv-SE" sz="1100" dirty="0">
                <a:latin typeface="Minya Nouvelle" charset="0"/>
              </a:rPr>
              <a:t>http://www.test.com:8080/index.html?id=1432#ankare</a:t>
            </a:r>
          </a:p>
          <a:p>
            <a:pPr>
              <a:lnSpc>
                <a:spcPct val="150000"/>
              </a:lnSpc>
            </a:pPr>
            <a:r>
              <a:rPr lang="sv-SE" sz="1050" b="1" dirty="0" err="1" smtClean="0">
                <a:latin typeface="Minya Nouvelle" charset="0"/>
              </a:rPr>
              <a:t>location.</a:t>
            </a:r>
            <a:r>
              <a:rPr lang="sv-SE" sz="1600" b="1" dirty="0" err="1" smtClean="0">
                <a:latin typeface="Minya Nouvelle" charset="0"/>
              </a:rPr>
              <a:t>pathname</a:t>
            </a:r>
            <a:r>
              <a:rPr lang="sv-SE" sz="1600" dirty="0">
                <a:latin typeface="Minya Nouvelle" charset="0"/>
              </a:rPr>
              <a:t>	</a:t>
            </a:r>
            <a:r>
              <a:rPr lang="sv-SE" sz="1600" dirty="0" smtClean="0">
                <a:latin typeface="Minya Nouvelle" charset="0"/>
              </a:rPr>
              <a:t>	Ger/sätter</a:t>
            </a:r>
            <a:r>
              <a:rPr lang="sv-SE" sz="1600" dirty="0">
                <a:latin typeface="Minya Nouvelle" charset="0"/>
              </a:rPr>
              <a:t>: /index.html</a:t>
            </a:r>
          </a:p>
          <a:p>
            <a:pPr>
              <a:lnSpc>
                <a:spcPct val="150000"/>
              </a:lnSpc>
            </a:pPr>
            <a:r>
              <a:rPr lang="sv-SE" sz="1050" b="1" dirty="0" err="1" smtClean="0">
                <a:latin typeface="Minya Nouvelle" charset="0"/>
              </a:rPr>
              <a:t>location.</a:t>
            </a:r>
            <a:r>
              <a:rPr lang="sv-SE" sz="1600" b="1" dirty="0" err="1" smtClean="0">
                <a:latin typeface="Minya Nouvelle" charset="0"/>
              </a:rPr>
              <a:t>port</a:t>
            </a:r>
            <a:r>
              <a:rPr lang="sv-SE" sz="1600" dirty="0">
                <a:latin typeface="Minya Nouvelle" charset="0"/>
              </a:rPr>
              <a:t>		Ger/sätter: 8080</a:t>
            </a:r>
          </a:p>
          <a:p>
            <a:pPr>
              <a:lnSpc>
                <a:spcPct val="150000"/>
              </a:lnSpc>
            </a:pPr>
            <a:r>
              <a:rPr lang="sv-SE" sz="1050" b="1" dirty="0" err="1" smtClean="0">
                <a:latin typeface="Minya Nouvelle" charset="0"/>
              </a:rPr>
              <a:t>location</a:t>
            </a:r>
            <a:r>
              <a:rPr lang="sv-SE" sz="2000" b="1" dirty="0" err="1" smtClean="0">
                <a:latin typeface="Minya Nouvelle" charset="0"/>
              </a:rPr>
              <a:t>.</a:t>
            </a:r>
            <a:r>
              <a:rPr lang="sv-SE" sz="1600" b="1" dirty="0" err="1" smtClean="0">
                <a:latin typeface="Minya Nouvelle" charset="0"/>
              </a:rPr>
              <a:t>protocol</a:t>
            </a:r>
            <a:r>
              <a:rPr lang="sv-SE" sz="1600" dirty="0">
                <a:latin typeface="Minya Nouvelle" charset="0"/>
              </a:rPr>
              <a:t>	</a:t>
            </a:r>
            <a:r>
              <a:rPr lang="sv-SE" sz="1600" dirty="0" smtClean="0">
                <a:latin typeface="Minya Nouvelle" charset="0"/>
              </a:rPr>
              <a:t>	Ger/sätter</a:t>
            </a:r>
            <a:r>
              <a:rPr lang="sv-SE" sz="1600" dirty="0">
                <a:latin typeface="Minya Nouvelle" charset="0"/>
              </a:rPr>
              <a:t>: http:</a:t>
            </a:r>
          </a:p>
          <a:p>
            <a:pPr>
              <a:lnSpc>
                <a:spcPct val="150000"/>
              </a:lnSpc>
            </a:pPr>
            <a:r>
              <a:rPr lang="sv-SE" sz="1050" b="1" dirty="0" err="1" smtClean="0">
                <a:latin typeface="Minya Nouvelle" charset="0"/>
              </a:rPr>
              <a:t>location</a:t>
            </a:r>
            <a:r>
              <a:rPr lang="sv-SE" sz="1600" b="1" dirty="0" err="1" smtClean="0">
                <a:latin typeface="Minya Nouvelle" charset="0"/>
              </a:rPr>
              <a:t>.search</a:t>
            </a:r>
            <a:r>
              <a:rPr lang="sv-SE" sz="1600" dirty="0">
                <a:latin typeface="Minya Nouvelle" charset="0"/>
              </a:rPr>
              <a:t>	</a:t>
            </a:r>
            <a:r>
              <a:rPr lang="sv-SE" sz="1600" dirty="0" smtClean="0">
                <a:latin typeface="Minya Nouvelle" charset="0"/>
              </a:rPr>
              <a:t>	Ger/sätter</a:t>
            </a:r>
            <a:r>
              <a:rPr lang="sv-SE" sz="1600" dirty="0">
                <a:latin typeface="Minya Nouvelle" charset="0"/>
              </a:rPr>
              <a:t>: ?</a:t>
            </a:r>
            <a:r>
              <a:rPr lang="sv-SE" sz="1600" dirty="0" smtClean="0">
                <a:latin typeface="Minya Nouvelle" charset="0"/>
              </a:rPr>
              <a:t>id=1432&amp;name=Tim</a:t>
            </a:r>
            <a:endParaRPr lang="sv-SE" sz="1600" dirty="0">
              <a:latin typeface="Minya Nouvelle" charset="0"/>
            </a:endParaRPr>
          </a:p>
        </p:txBody>
      </p:sp>
      <p:sp>
        <p:nvSpPr>
          <p:cNvPr id="5" name="Text Box 7"/>
          <p:cNvSpPr txBox="1">
            <a:spLocks noChangeArrowheads="1"/>
          </p:cNvSpPr>
          <p:nvPr/>
        </p:nvSpPr>
        <p:spPr bwMode="auto">
          <a:xfrm>
            <a:off x="395537" y="1094899"/>
            <a:ext cx="7776864" cy="374571"/>
          </a:xfrm>
          <a:prstGeom prst="roundRect">
            <a:avLst/>
          </a:prstGeom>
          <a:solidFill>
            <a:schemeClr val="bg1"/>
          </a:solidFill>
          <a:ln w="9525" algn="ctr">
            <a:solidFill>
              <a:schemeClr val="tx2">
                <a:lumMod val="60000"/>
                <a:lumOff val="40000"/>
              </a:schemeClr>
            </a:solidFill>
            <a:miter lim="800000"/>
            <a:headEnd/>
            <a:tailEnd/>
          </a:ln>
        </p:spPr>
        <p:txBody>
          <a:bodyPr wrap="square">
            <a:spAutoFit/>
          </a:bodyPr>
          <a:lstStyle/>
          <a:p>
            <a:r>
              <a:rPr lang="sv-SE" sz="1600" dirty="0" smtClean="0">
                <a:latin typeface="Segoe UI" pitchFamily="34" charset="0"/>
                <a:ea typeface="Segoe UI" pitchFamily="34" charset="0"/>
                <a:cs typeface="Segoe UI" pitchFamily="34" charset="0"/>
              </a:rPr>
              <a:t>      http</a:t>
            </a:r>
            <a:r>
              <a:rPr lang="sv-SE" sz="1600" dirty="0">
                <a:latin typeface="Segoe UI" pitchFamily="34" charset="0"/>
                <a:ea typeface="Segoe UI" pitchFamily="34" charset="0"/>
                <a:cs typeface="Segoe UI" pitchFamily="34" charset="0"/>
              </a:rPr>
              <a:t>://</a:t>
            </a:r>
            <a:r>
              <a:rPr lang="sv-SE" sz="1600" dirty="0" smtClean="0">
                <a:latin typeface="Segoe UI" pitchFamily="34" charset="0"/>
                <a:ea typeface="Segoe UI" pitchFamily="34" charset="0"/>
                <a:cs typeface="Segoe UI" pitchFamily="34" charset="0"/>
              </a:rPr>
              <a:t>www.test.com:8080/index.html?id=1432&amp;name=Tim#ankare</a:t>
            </a:r>
            <a:endParaRPr lang="sv-SE" sz="1600" dirty="0">
              <a:latin typeface="Segoe UI" pitchFamily="34" charset="0"/>
              <a:ea typeface="Segoe UI" pitchFamily="34" charset="0"/>
              <a:cs typeface="Segoe UI" pitchFamily="34" charset="0"/>
            </a:endParaRPr>
          </a:p>
        </p:txBody>
      </p:sp>
      <p:sp>
        <p:nvSpPr>
          <p:cNvPr id="7" name="TextBox 6"/>
          <p:cNvSpPr txBox="1"/>
          <p:nvPr/>
        </p:nvSpPr>
        <p:spPr>
          <a:xfrm>
            <a:off x="611560" y="4945732"/>
            <a:ext cx="7624203" cy="369332"/>
          </a:xfrm>
          <a:prstGeom prst="rect">
            <a:avLst/>
          </a:prstGeom>
          <a:noFill/>
        </p:spPr>
        <p:txBody>
          <a:bodyPr wrap="none" rtlCol="0">
            <a:spAutoFit/>
          </a:bodyPr>
          <a:lstStyle/>
          <a:p>
            <a:r>
              <a:rPr lang="sv-SE" dirty="0" smtClean="0">
                <a:latin typeface="Minya Nouvelle" pitchFamily="2" charset="0"/>
              </a:rPr>
              <a:t>När någon av ovanstående (</a:t>
            </a:r>
            <a:r>
              <a:rPr lang="sv-SE" dirty="0" err="1" smtClean="0">
                <a:latin typeface="Minya Nouvelle" pitchFamily="2" charset="0"/>
              </a:rPr>
              <a:t>hash</a:t>
            </a:r>
            <a:r>
              <a:rPr lang="sv-SE" dirty="0" smtClean="0">
                <a:latin typeface="Minya Nouvelle" pitchFamily="2" charset="0"/>
              </a:rPr>
              <a:t> undantagen) sätts, så laddas sidan om.</a:t>
            </a:r>
          </a:p>
        </p:txBody>
      </p:sp>
      <p:pic>
        <p:nvPicPr>
          <p:cNvPr id="8" name="Picture 2" descr="P:\Icons\48x48\shadow\window_eart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5126" y="265212"/>
            <a:ext cx="617537" cy="617537"/>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P:\Icons\48x48\shadow\earth.png"/>
          <p:cNvPicPr>
            <a:picLocks noChangeAspect="1" noChangeArrowheads="1"/>
          </p:cNvPicPr>
          <p:nvPr/>
        </p:nvPicPr>
        <p:blipFill>
          <a:blip r:embed="rId3">
            <a:duotone>
              <a:prstClr val="black"/>
              <a:srgbClr val="D9C3A5">
                <a:tint val="50000"/>
                <a:satMod val="180000"/>
              </a:srgbClr>
            </a:duotone>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a:off x="455170" y="1128449"/>
            <a:ext cx="308769" cy="308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95611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Byta sida/ladda om</a:t>
            </a:r>
            <a:endParaRPr lang="sv-SE" dirty="0"/>
          </a:p>
        </p:txBody>
      </p:sp>
      <p:sp>
        <p:nvSpPr>
          <p:cNvPr id="3" name="Subtitle 2"/>
          <p:cNvSpPr>
            <a:spLocks noGrp="1"/>
          </p:cNvSpPr>
          <p:nvPr>
            <p:ph type="subTitle" idx="1"/>
          </p:nvPr>
        </p:nvSpPr>
        <p:spPr>
          <a:xfrm>
            <a:off x="714348" y="1309677"/>
            <a:ext cx="7674076" cy="1460500"/>
          </a:xfrm>
        </p:spPr>
        <p:style>
          <a:lnRef idx="1">
            <a:schemeClr val="accent2"/>
          </a:lnRef>
          <a:fillRef idx="2">
            <a:schemeClr val="accent2"/>
          </a:fillRef>
          <a:effectRef idx="1">
            <a:schemeClr val="accent2"/>
          </a:effectRef>
          <a:fontRef idx="minor">
            <a:schemeClr val="dk1"/>
          </a:fontRef>
        </p:style>
        <p:txBody>
          <a:bodyPr/>
          <a:lstStyle/>
          <a:p>
            <a:r>
              <a:rPr lang="sv-SE" dirty="0" err="1" smtClean="0">
                <a:latin typeface="Courier New" pitchFamily="49" charset="0"/>
                <a:cs typeface="Courier New" pitchFamily="49" charset="0"/>
              </a:rPr>
              <a:t>location.assign</a:t>
            </a:r>
            <a:r>
              <a:rPr lang="sv-SE" dirty="0" smtClean="0">
                <a:latin typeface="Courier New" pitchFamily="49" charset="0"/>
                <a:cs typeface="Courier New" pitchFamily="49" charset="0"/>
              </a:rPr>
              <a:t>("http</a:t>
            </a:r>
            <a:r>
              <a:rPr lang="sv-SE" dirty="0" smtClean="0">
                <a:latin typeface="Courier New" pitchFamily="49" charset="0"/>
                <a:cs typeface="Courier New" pitchFamily="49" charset="0"/>
              </a:rPr>
              <a:t>://</a:t>
            </a:r>
            <a:r>
              <a:rPr lang="sv-SE" dirty="0" smtClean="0">
                <a:latin typeface="Courier New" pitchFamily="49" charset="0"/>
                <a:cs typeface="Courier New" pitchFamily="49" charset="0"/>
              </a:rPr>
              <a:t>sunet.se");</a:t>
            </a:r>
            <a:endParaRPr lang="sv-SE" dirty="0" smtClean="0">
              <a:latin typeface="Courier New" pitchFamily="49" charset="0"/>
              <a:cs typeface="Courier New" pitchFamily="49" charset="0"/>
            </a:endParaRPr>
          </a:p>
          <a:p>
            <a:r>
              <a:rPr lang="sv-SE" dirty="0" err="1" smtClean="0">
                <a:latin typeface="Courier New" pitchFamily="49" charset="0"/>
                <a:cs typeface="Courier New" pitchFamily="49" charset="0"/>
              </a:rPr>
              <a:t>window.location</a:t>
            </a:r>
            <a:r>
              <a:rPr lang="sv-SE" dirty="0" smtClean="0">
                <a:latin typeface="Courier New" pitchFamily="49" charset="0"/>
                <a:cs typeface="Courier New" pitchFamily="49" charset="0"/>
              </a:rPr>
              <a:t> = </a:t>
            </a:r>
            <a:r>
              <a:rPr lang="sv-SE" dirty="0" smtClean="0">
                <a:latin typeface="Courier New" pitchFamily="49" charset="0"/>
                <a:cs typeface="Courier New" pitchFamily="49" charset="0"/>
              </a:rPr>
              <a:t>"http</a:t>
            </a:r>
            <a:r>
              <a:rPr lang="sv-SE" dirty="0" smtClean="0">
                <a:latin typeface="Courier New" pitchFamily="49" charset="0"/>
                <a:cs typeface="Courier New" pitchFamily="49" charset="0"/>
              </a:rPr>
              <a:t>://</a:t>
            </a:r>
            <a:r>
              <a:rPr lang="sv-SE" dirty="0" smtClean="0">
                <a:latin typeface="Courier New" pitchFamily="49" charset="0"/>
                <a:cs typeface="Courier New" pitchFamily="49" charset="0"/>
              </a:rPr>
              <a:t>sunet.se";</a:t>
            </a:r>
            <a:endParaRPr lang="sv-SE" dirty="0" smtClean="0">
              <a:latin typeface="Courier New" pitchFamily="49" charset="0"/>
              <a:cs typeface="Courier New" pitchFamily="49" charset="0"/>
            </a:endParaRPr>
          </a:p>
          <a:p>
            <a:r>
              <a:rPr lang="sv-SE" b="1" dirty="0" err="1" smtClean="0">
                <a:latin typeface="Courier New" pitchFamily="49" charset="0"/>
                <a:cs typeface="Courier New" pitchFamily="49" charset="0"/>
              </a:rPr>
              <a:t>location.href</a:t>
            </a:r>
            <a:r>
              <a:rPr lang="sv-SE" b="1" dirty="0" smtClean="0">
                <a:latin typeface="Courier New" pitchFamily="49" charset="0"/>
                <a:cs typeface="Courier New" pitchFamily="49" charset="0"/>
              </a:rPr>
              <a:t> = </a:t>
            </a:r>
            <a:r>
              <a:rPr lang="sv-SE" b="1" dirty="0" smtClean="0">
                <a:latin typeface="Courier New" pitchFamily="49" charset="0"/>
                <a:cs typeface="Courier New" pitchFamily="49" charset="0"/>
              </a:rPr>
              <a:t>"http</a:t>
            </a:r>
            <a:r>
              <a:rPr lang="sv-SE" b="1" dirty="0" smtClean="0">
                <a:latin typeface="Courier New" pitchFamily="49" charset="0"/>
                <a:cs typeface="Courier New" pitchFamily="49" charset="0"/>
              </a:rPr>
              <a:t>://</a:t>
            </a:r>
            <a:r>
              <a:rPr lang="sv-SE" b="1" dirty="0" smtClean="0">
                <a:latin typeface="Courier New" pitchFamily="49" charset="0"/>
                <a:cs typeface="Courier New" pitchFamily="49" charset="0"/>
              </a:rPr>
              <a:t>sunet.se";</a:t>
            </a:r>
            <a:endParaRPr lang="sv-SE" b="1" dirty="0">
              <a:latin typeface="Courier New" pitchFamily="49" charset="0"/>
              <a:cs typeface="Courier New" pitchFamily="49" charset="0"/>
            </a:endParaRPr>
          </a:p>
        </p:txBody>
      </p:sp>
      <p:sp>
        <p:nvSpPr>
          <p:cNvPr id="4" name="Subtitle 2"/>
          <p:cNvSpPr txBox="1">
            <a:spLocks/>
          </p:cNvSpPr>
          <p:nvPr/>
        </p:nvSpPr>
        <p:spPr>
          <a:xfrm>
            <a:off x="714348" y="3773264"/>
            <a:ext cx="7674076" cy="884436"/>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b="1" dirty="0" err="1" smtClean="0">
                <a:latin typeface="Courier New" pitchFamily="49" charset="0"/>
                <a:cs typeface="Courier New" pitchFamily="49" charset="0"/>
              </a:rPr>
              <a:t>location.reload</a:t>
            </a:r>
            <a:r>
              <a:rPr lang="sv-SE" b="1" dirty="0" smtClean="0">
                <a:latin typeface="Courier New" pitchFamily="49" charset="0"/>
                <a:cs typeface="Courier New" pitchFamily="49" charset="0"/>
              </a:rPr>
              <a:t>();   </a:t>
            </a:r>
            <a:r>
              <a:rPr lang="sv-SE" sz="1800" b="1" dirty="0" smtClean="0">
                <a:latin typeface="Courier New" pitchFamily="49" charset="0"/>
                <a:cs typeface="Courier New" pitchFamily="49" charset="0"/>
              </a:rPr>
              <a:t> // ladda ev. från cache</a:t>
            </a:r>
            <a:endParaRPr lang="sv-SE" b="1" dirty="0" smtClean="0">
              <a:latin typeface="Courier New" pitchFamily="49" charset="0"/>
              <a:cs typeface="Courier New" pitchFamily="49" charset="0"/>
            </a:endParaRPr>
          </a:p>
          <a:p>
            <a:r>
              <a:rPr lang="sv-SE" b="1" dirty="0" err="1" smtClean="0">
                <a:latin typeface="Courier New" pitchFamily="49" charset="0"/>
                <a:cs typeface="Courier New" pitchFamily="49" charset="0"/>
              </a:rPr>
              <a:t>location.reload</a:t>
            </a:r>
            <a:r>
              <a:rPr lang="sv-SE" b="1" dirty="0" smtClean="0">
                <a:latin typeface="Courier New" pitchFamily="49" charset="0"/>
                <a:cs typeface="Courier New" pitchFamily="49" charset="0"/>
              </a:rPr>
              <a:t>(</a:t>
            </a:r>
            <a:r>
              <a:rPr lang="sv-SE" b="1" dirty="0" err="1" smtClean="0">
                <a:latin typeface="Courier New" pitchFamily="49" charset="0"/>
                <a:cs typeface="Courier New" pitchFamily="49" charset="0"/>
              </a:rPr>
              <a:t>true</a:t>
            </a:r>
            <a:r>
              <a:rPr lang="sv-SE" b="1" dirty="0" smtClean="0">
                <a:latin typeface="Courier New" pitchFamily="49" charset="0"/>
                <a:cs typeface="Courier New" pitchFamily="49" charset="0"/>
              </a:rPr>
              <a:t>);</a:t>
            </a:r>
            <a:r>
              <a:rPr lang="sv-SE" sz="1800" b="1" dirty="0" smtClean="0">
                <a:latin typeface="Courier New" pitchFamily="49" charset="0"/>
                <a:cs typeface="Courier New" pitchFamily="49" charset="0"/>
              </a:rPr>
              <a:t>// ladda om från server</a:t>
            </a:r>
            <a:endParaRPr lang="sv-SE" sz="1800" b="1" dirty="0">
              <a:latin typeface="Courier New" pitchFamily="49" charset="0"/>
              <a:cs typeface="Courier New" pitchFamily="49" charset="0"/>
            </a:endParaRPr>
          </a:p>
        </p:txBody>
      </p:sp>
      <p:sp>
        <p:nvSpPr>
          <p:cNvPr id="5" name="TextBox 4"/>
          <p:cNvSpPr txBox="1"/>
          <p:nvPr/>
        </p:nvSpPr>
        <p:spPr>
          <a:xfrm>
            <a:off x="683568" y="3321486"/>
            <a:ext cx="2342308" cy="400110"/>
          </a:xfrm>
          <a:prstGeom prst="rect">
            <a:avLst/>
          </a:prstGeom>
          <a:noFill/>
        </p:spPr>
        <p:txBody>
          <a:bodyPr wrap="none" rtlCol="0">
            <a:spAutoFit/>
          </a:bodyPr>
          <a:lstStyle/>
          <a:p>
            <a:r>
              <a:rPr lang="sv-SE" sz="2000" b="1" dirty="0" smtClean="0">
                <a:latin typeface="Minya Nouvelle" pitchFamily="2" charset="0"/>
              </a:rPr>
              <a:t>För att ladda om:</a:t>
            </a:r>
          </a:p>
        </p:txBody>
      </p:sp>
      <p:sp>
        <p:nvSpPr>
          <p:cNvPr id="6" name="TextBox 5"/>
          <p:cNvSpPr txBox="1"/>
          <p:nvPr/>
        </p:nvSpPr>
        <p:spPr>
          <a:xfrm>
            <a:off x="714348" y="4945732"/>
            <a:ext cx="5141151" cy="369332"/>
          </a:xfrm>
          <a:prstGeom prst="rect">
            <a:avLst/>
          </a:prstGeom>
          <a:noFill/>
        </p:spPr>
        <p:txBody>
          <a:bodyPr wrap="none" rtlCol="0">
            <a:spAutoFit/>
          </a:bodyPr>
          <a:lstStyle/>
          <a:p>
            <a:r>
              <a:rPr lang="sv-SE" dirty="0" smtClean="0">
                <a:latin typeface="Minya Nouvelle" pitchFamily="2" charset="0"/>
              </a:rPr>
              <a:t>Räkna inte med att någon kod körs efter detta.</a:t>
            </a:r>
          </a:p>
        </p:txBody>
      </p:sp>
      <p:pic>
        <p:nvPicPr>
          <p:cNvPr id="7" name="Picture 2" descr="P:\Icons\48x48\shadow\window_eart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5126" y="265212"/>
            <a:ext cx="617537"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04038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Historik</a:t>
            </a:r>
            <a:endParaRPr lang="sv-SE" dirty="0"/>
          </a:p>
        </p:txBody>
      </p:sp>
      <p:grpSp>
        <p:nvGrpSpPr>
          <p:cNvPr id="4" name="Group 3"/>
          <p:cNvGrpSpPr/>
          <p:nvPr/>
        </p:nvGrpSpPr>
        <p:grpSpPr>
          <a:xfrm>
            <a:off x="8244408" y="265212"/>
            <a:ext cx="617537" cy="617537"/>
            <a:chOff x="7256463" y="1928813"/>
            <a:chExt cx="617537" cy="617537"/>
          </a:xfrm>
        </p:grpSpPr>
        <p:pic>
          <p:nvPicPr>
            <p:cNvPr id="7170" name="Picture 2" descr="P:\Icons\48x48\shadow\wind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6463" y="1928813"/>
              <a:ext cx="617537" cy="617537"/>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P:\Icons\48x48\shadow\histo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9944" y="2055044"/>
              <a:ext cx="442416" cy="442416"/>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Text Box 5"/>
          <p:cNvSpPr txBox="1">
            <a:spLocks noChangeArrowheads="1"/>
          </p:cNvSpPr>
          <p:nvPr/>
        </p:nvSpPr>
        <p:spPr bwMode="auto">
          <a:xfrm>
            <a:off x="468313" y="1747680"/>
            <a:ext cx="8158162" cy="2169825"/>
          </a:xfrm>
          <a:prstGeom prst="rect">
            <a:avLst/>
          </a:prstGeom>
          <a:noFill/>
          <a:ln w="9525" algn="ctr">
            <a:noFill/>
            <a:miter lim="800000"/>
            <a:headEnd/>
            <a:tailEnd/>
          </a:ln>
        </p:spPr>
        <p:txBody>
          <a:bodyPr>
            <a:spAutoFit/>
          </a:bodyPr>
          <a:lstStyle/>
          <a:p>
            <a:pPr>
              <a:lnSpc>
                <a:spcPct val="150000"/>
              </a:lnSpc>
            </a:pPr>
            <a:r>
              <a:rPr lang="sv-SE" dirty="0" err="1" smtClean="0">
                <a:latin typeface="Minya Nouvelle" charset="0"/>
              </a:rPr>
              <a:t>window.</a:t>
            </a:r>
            <a:r>
              <a:rPr lang="sv-SE" b="1" dirty="0" err="1" smtClean="0">
                <a:latin typeface="Minya Nouvelle" charset="0"/>
              </a:rPr>
              <a:t>history.back</a:t>
            </a:r>
            <a:r>
              <a:rPr lang="sv-SE" b="1" dirty="0" smtClean="0">
                <a:latin typeface="Minya Nouvelle" charset="0"/>
              </a:rPr>
              <a:t>()</a:t>
            </a:r>
            <a:r>
              <a:rPr lang="sv-SE" dirty="0">
                <a:latin typeface="Minya Nouvelle" charset="0"/>
              </a:rPr>
              <a:t>	</a:t>
            </a:r>
            <a:r>
              <a:rPr lang="sv-SE" dirty="0" smtClean="0">
                <a:latin typeface="Minya Nouvelle" charset="0"/>
              </a:rPr>
              <a:t>  Gå ett steg tillbaka i </a:t>
            </a:r>
            <a:r>
              <a:rPr lang="sv-SE" dirty="0" err="1" smtClean="0">
                <a:latin typeface="Minya Nouvelle" charset="0"/>
              </a:rPr>
              <a:t>historyn</a:t>
            </a:r>
            <a:r>
              <a:rPr lang="sv-SE" dirty="0" smtClean="0">
                <a:latin typeface="Minya Nouvelle" charset="0"/>
              </a:rPr>
              <a:t>.</a:t>
            </a:r>
            <a:endParaRPr lang="sv-SE" dirty="0">
              <a:latin typeface="Minya Nouvelle" charset="0"/>
            </a:endParaRPr>
          </a:p>
          <a:p>
            <a:pPr>
              <a:lnSpc>
                <a:spcPct val="150000"/>
              </a:lnSpc>
            </a:pPr>
            <a:r>
              <a:rPr lang="sv-SE" dirty="0" err="1" smtClean="0">
                <a:latin typeface="Minya Nouvelle" charset="0"/>
              </a:rPr>
              <a:t>window.</a:t>
            </a:r>
            <a:r>
              <a:rPr lang="sv-SE" b="1" dirty="0" err="1" smtClean="0">
                <a:latin typeface="Minya Nouvelle" charset="0"/>
              </a:rPr>
              <a:t>history.forward</a:t>
            </a:r>
            <a:r>
              <a:rPr lang="sv-SE" b="1" dirty="0">
                <a:latin typeface="Minya Nouvelle" charset="0"/>
              </a:rPr>
              <a:t>()</a:t>
            </a:r>
            <a:r>
              <a:rPr lang="sv-SE" dirty="0">
                <a:latin typeface="Minya Nouvelle" charset="0"/>
              </a:rPr>
              <a:t>	</a:t>
            </a:r>
            <a:r>
              <a:rPr lang="sv-SE" dirty="0" smtClean="0">
                <a:latin typeface="Minya Nouvelle" charset="0"/>
              </a:rPr>
              <a:t>  Fungerar </a:t>
            </a:r>
            <a:r>
              <a:rPr lang="sv-SE" dirty="0">
                <a:latin typeface="Minya Nouvelle" charset="0"/>
              </a:rPr>
              <a:t>som Framåtknappen</a:t>
            </a:r>
            <a:r>
              <a:rPr lang="sv-SE" dirty="0" smtClean="0">
                <a:latin typeface="Minya Nouvelle" charset="0"/>
              </a:rPr>
              <a:t>.</a:t>
            </a:r>
          </a:p>
          <a:p>
            <a:pPr>
              <a:lnSpc>
                <a:spcPct val="150000"/>
              </a:lnSpc>
            </a:pPr>
            <a:r>
              <a:rPr lang="sv-SE" dirty="0" err="1" smtClean="0">
                <a:latin typeface="Minya Nouvelle" charset="0"/>
              </a:rPr>
              <a:t>window.</a:t>
            </a:r>
            <a:r>
              <a:rPr lang="sv-SE" b="1" dirty="0" err="1" smtClean="0">
                <a:latin typeface="Minya Nouvelle" charset="0"/>
              </a:rPr>
              <a:t>history.go</a:t>
            </a:r>
            <a:r>
              <a:rPr lang="sv-SE" b="1" dirty="0" smtClean="0">
                <a:latin typeface="Minya Nouvelle" charset="0"/>
              </a:rPr>
              <a:t>(-4)</a:t>
            </a:r>
            <a:r>
              <a:rPr lang="sv-SE" dirty="0" smtClean="0">
                <a:latin typeface="Minya Nouvelle" charset="0"/>
              </a:rPr>
              <a:t>	  Navigerar framåt eller bakåt i </a:t>
            </a:r>
            <a:r>
              <a:rPr lang="sv-SE" dirty="0" err="1" smtClean="0">
                <a:latin typeface="Minya Nouvelle" charset="0"/>
              </a:rPr>
              <a:t>historyn</a:t>
            </a:r>
            <a:endParaRPr lang="sv-SE" dirty="0" smtClean="0">
              <a:latin typeface="Minya Nouvelle" charset="0"/>
            </a:endParaRPr>
          </a:p>
          <a:p>
            <a:pPr>
              <a:lnSpc>
                <a:spcPct val="150000"/>
              </a:lnSpc>
            </a:pPr>
            <a:r>
              <a:rPr lang="sv-SE" dirty="0" err="1" smtClean="0">
                <a:latin typeface="Minya Nouvelle" charset="0"/>
              </a:rPr>
              <a:t>window.</a:t>
            </a:r>
            <a:r>
              <a:rPr lang="sv-SE" b="1" dirty="0" err="1" smtClean="0">
                <a:latin typeface="Minya Nouvelle" charset="0"/>
              </a:rPr>
              <a:t>history.length</a:t>
            </a:r>
            <a:r>
              <a:rPr lang="sv-SE" dirty="0" smtClean="0">
                <a:latin typeface="Minya Nouvelle" charset="0"/>
              </a:rPr>
              <a:t>	  Antalet poster i fönstrets historik</a:t>
            </a:r>
            <a:endParaRPr lang="sv-SE" dirty="0">
              <a:latin typeface="Minya Nouvelle" charset="0"/>
            </a:endParaRPr>
          </a:p>
          <a:p>
            <a:pPr>
              <a:lnSpc>
                <a:spcPct val="150000"/>
              </a:lnSpc>
            </a:pPr>
            <a:r>
              <a:rPr lang="sv-SE" dirty="0" err="1" smtClean="0">
                <a:latin typeface="Minya Nouvelle" charset="0"/>
              </a:rPr>
              <a:t>window.</a:t>
            </a:r>
            <a:r>
              <a:rPr lang="sv-SE" b="1" dirty="0" err="1" smtClean="0">
                <a:latin typeface="Minya Nouvelle" charset="0"/>
              </a:rPr>
              <a:t>home</a:t>
            </a:r>
            <a:r>
              <a:rPr lang="sv-SE" b="1" dirty="0">
                <a:latin typeface="Minya Nouvelle" charset="0"/>
              </a:rPr>
              <a:t>()</a:t>
            </a:r>
            <a:r>
              <a:rPr lang="sv-SE" dirty="0">
                <a:latin typeface="Minya Nouvelle" charset="0"/>
              </a:rPr>
              <a:t>		</a:t>
            </a:r>
            <a:r>
              <a:rPr lang="sv-SE" dirty="0" smtClean="0">
                <a:latin typeface="Minya Nouvelle" charset="0"/>
              </a:rPr>
              <a:t>  Fungerar </a:t>
            </a:r>
            <a:r>
              <a:rPr lang="sv-SE" dirty="0">
                <a:latin typeface="Minya Nouvelle" charset="0"/>
              </a:rPr>
              <a:t>som </a:t>
            </a:r>
            <a:r>
              <a:rPr lang="sv-SE" dirty="0" err="1">
                <a:latin typeface="Minya Nouvelle" charset="0"/>
              </a:rPr>
              <a:t>Hemknappen</a:t>
            </a:r>
            <a:r>
              <a:rPr lang="sv-SE" dirty="0" smtClean="0">
                <a:latin typeface="Minya Nouvelle" charset="0"/>
              </a:rPr>
              <a:t>.</a:t>
            </a:r>
            <a:endParaRPr lang="sv-SE" dirty="0">
              <a:latin typeface="Minya Nouvelle" charset="0"/>
            </a:endParaRPr>
          </a:p>
        </p:txBody>
      </p:sp>
      <p:sp>
        <p:nvSpPr>
          <p:cNvPr id="9" name="Text Box 6"/>
          <p:cNvSpPr txBox="1">
            <a:spLocks noChangeArrowheads="1"/>
          </p:cNvSpPr>
          <p:nvPr/>
        </p:nvSpPr>
        <p:spPr bwMode="auto">
          <a:xfrm>
            <a:off x="395536" y="1121941"/>
            <a:ext cx="7962354" cy="584775"/>
          </a:xfrm>
          <a:prstGeom prst="rect">
            <a:avLst/>
          </a:prstGeom>
          <a:noFill/>
          <a:ln w="9525" algn="ctr">
            <a:noFill/>
            <a:miter lim="800000"/>
            <a:headEnd/>
            <a:tailEnd/>
          </a:ln>
        </p:spPr>
        <p:txBody>
          <a:bodyPr wrap="square">
            <a:spAutoFit/>
          </a:bodyPr>
          <a:lstStyle/>
          <a:p>
            <a:r>
              <a:rPr lang="sv-SE" sz="1600" dirty="0" err="1">
                <a:latin typeface="Minya Nouvelle" charset="0"/>
              </a:rPr>
              <a:t>Windowobjektet</a:t>
            </a:r>
            <a:r>
              <a:rPr lang="sv-SE" sz="1600" dirty="0">
                <a:latin typeface="Minya Nouvelle" charset="0"/>
              </a:rPr>
              <a:t> har </a:t>
            </a:r>
            <a:r>
              <a:rPr lang="sv-SE" sz="1600" dirty="0" smtClean="0">
                <a:latin typeface="Minya Nouvelle" charset="0"/>
              </a:rPr>
              <a:t>en </a:t>
            </a:r>
            <a:r>
              <a:rPr lang="sv-SE" sz="1600" dirty="0" err="1" smtClean="0">
                <a:latin typeface="Minya Nouvelle" charset="0"/>
              </a:rPr>
              <a:t>history-egenskap</a:t>
            </a:r>
            <a:r>
              <a:rPr lang="sv-SE" sz="1600" dirty="0" smtClean="0">
                <a:latin typeface="Minya Nouvelle" charset="0"/>
              </a:rPr>
              <a:t> som </a:t>
            </a:r>
            <a:r>
              <a:rPr lang="sv-SE" sz="1600" dirty="0">
                <a:latin typeface="Minya Nouvelle" charset="0"/>
              </a:rPr>
              <a:t>vi kan använda för att navigera i webbläsaren med:</a:t>
            </a:r>
          </a:p>
        </p:txBody>
      </p:sp>
      <p:sp>
        <p:nvSpPr>
          <p:cNvPr id="5" name="TextBox 4"/>
          <p:cNvSpPr txBox="1"/>
          <p:nvPr/>
        </p:nvSpPr>
        <p:spPr>
          <a:xfrm>
            <a:off x="468314" y="4116476"/>
            <a:ext cx="8393632" cy="1477328"/>
          </a:xfrm>
          <a:prstGeom prst="rect">
            <a:avLst/>
          </a:prstGeom>
          <a:noFill/>
        </p:spPr>
        <p:txBody>
          <a:bodyPr wrap="square" rtlCol="0">
            <a:spAutoFit/>
          </a:bodyPr>
          <a:lstStyle/>
          <a:p>
            <a:r>
              <a:rPr lang="sv-SE" dirty="0" smtClean="0">
                <a:latin typeface="Minya Nouvelle" pitchFamily="2" charset="0"/>
              </a:rPr>
              <a:t>I IE&gt;=8, Safari&gt;= 3, </a:t>
            </a:r>
            <a:r>
              <a:rPr lang="sv-SE" dirty="0" err="1" smtClean="0">
                <a:latin typeface="Minya Nouvelle" pitchFamily="2" charset="0"/>
              </a:rPr>
              <a:t>FireFox</a:t>
            </a:r>
            <a:r>
              <a:rPr lang="sv-SE" dirty="0" smtClean="0">
                <a:latin typeface="Minya Nouvelle" pitchFamily="2" charset="0"/>
              </a:rPr>
              <a:t>, </a:t>
            </a:r>
            <a:r>
              <a:rPr lang="sv-SE" dirty="0" err="1" smtClean="0">
                <a:latin typeface="Minya Nouvelle" pitchFamily="2" charset="0"/>
              </a:rPr>
              <a:t>Chrome</a:t>
            </a:r>
            <a:r>
              <a:rPr lang="sv-SE" dirty="0" smtClean="0">
                <a:latin typeface="Minya Nouvelle" pitchFamily="2" charset="0"/>
              </a:rPr>
              <a:t>, Opera så skapas ett nytt historyobjekt när vi påverkar </a:t>
            </a:r>
            <a:r>
              <a:rPr lang="sv-SE" dirty="0" err="1" smtClean="0">
                <a:latin typeface="Minya Nouvelle" pitchFamily="2" charset="0"/>
              </a:rPr>
              <a:t>location.hash</a:t>
            </a:r>
            <a:r>
              <a:rPr lang="sv-SE" dirty="0" smtClean="0">
                <a:latin typeface="Minya Nouvelle" pitchFamily="2" charset="0"/>
              </a:rPr>
              <a:t>. Detta kan vi utnyttja för att inte ta bort back/forward-funktionalitet vid exempelvis </a:t>
            </a:r>
            <a:r>
              <a:rPr lang="sv-SE" dirty="0" err="1" smtClean="0">
                <a:latin typeface="Minya Nouvelle" pitchFamily="2" charset="0"/>
              </a:rPr>
              <a:t>ajax</a:t>
            </a:r>
            <a:r>
              <a:rPr lang="sv-SE" dirty="0" smtClean="0">
                <a:latin typeface="Minya Nouvelle" pitchFamily="2" charset="0"/>
              </a:rPr>
              <a:t>-applikationer samt att se till att de går att länka direkt till dynamiskt genererade delar av vår applikation.</a:t>
            </a:r>
          </a:p>
        </p:txBody>
      </p:sp>
    </p:spTree>
    <p:extLst>
      <p:ext uri="{BB962C8B-B14F-4D97-AF65-F5344CB8AC3E}">
        <p14:creationId xmlns:p14="http://schemas.microsoft.com/office/powerpoint/2010/main" val="8811298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HTML5</a:t>
            </a:r>
            <a:endParaRPr lang="sv-SE" dirty="0"/>
          </a:p>
        </p:txBody>
      </p:sp>
      <p:sp>
        <p:nvSpPr>
          <p:cNvPr id="3" name="Subtitle 2"/>
          <p:cNvSpPr>
            <a:spLocks noGrp="1"/>
          </p:cNvSpPr>
          <p:nvPr>
            <p:ph type="subTitle" idx="1"/>
          </p:nvPr>
        </p:nvSpPr>
        <p:spPr>
          <a:xfrm>
            <a:off x="323528" y="1921396"/>
            <a:ext cx="8568952" cy="2592288"/>
          </a:xfrm>
        </p:spPr>
        <p:style>
          <a:lnRef idx="1">
            <a:schemeClr val="accent2"/>
          </a:lnRef>
          <a:fillRef idx="2">
            <a:schemeClr val="accent2"/>
          </a:fillRef>
          <a:effectRef idx="1">
            <a:schemeClr val="accent2"/>
          </a:effectRef>
          <a:fontRef idx="minor">
            <a:schemeClr val="dk1"/>
          </a:fontRef>
        </p:style>
        <p:txBody>
          <a:bodyPr/>
          <a:lstStyle/>
          <a:p>
            <a:r>
              <a:rPr lang="sv-SE" sz="1400" b="1" dirty="0" err="1" smtClean="0">
                <a:latin typeface="Courier New" pitchFamily="49" charset="0"/>
                <a:cs typeface="Courier New" pitchFamily="49" charset="0"/>
              </a:rPr>
              <a:t>history.pushState</a:t>
            </a:r>
            <a:r>
              <a:rPr lang="sv-SE" sz="1400" b="1" dirty="0" smtClean="0">
                <a:latin typeface="Courier New" pitchFamily="49" charset="0"/>
                <a:cs typeface="Courier New" pitchFamily="49" charset="0"/>
              </a:rPr>
              <a:t>({mode: </a:t>
            </a:r>
            <a:r>
              <a:rPr lang="sv-SE" sz="1400" b="1" dirty="0" smtClean="0">
                <a:latin typeface="Courier New" pitchFamily="49" charset="0"/>
                <a:cs typeface="Courier New" pitchFamily="49" charset="0"/>
              </a:rPr>
              <a:t>"</a:t>
            </a:r>
            <a:r>
              <a:rPr lang="sv-SE" sz="1400" b="1" dirty="0" err="1" smtClean="0">
                <a:latin typeface="Courier New" pitchFamily="49" charset="0"/>
                <a:cs typeface="Courier New" pitchFamily="49" charset="0"/>
              </a:rPr>
              <a:t>writing</a:t>
            </a:r>
            <a:r>
              <a:rPr lang="sv-SE" sz="1400" b="1" dirty="0" smtClean="0">
                <a:latin typeface="Courier New" pitchFamily="49" charset="0"/>
                <a:cs typeface="Courier New" pitchFamily="49" charset="0"/>
              </a:rPr>
              <a:t>"}, "Writing", </a:t>
            </a:r>
            <a:r>
              <a:rPr lang="sv-SE" sz="900" b="1" dirty="0" smtClean="0">
                <a:latin typeface="Courier New" pitchFamily="49" charset="0"/>
                <a:cs typeface="Courier New" pitchFamily="49" charset="0"/>
              </a:rPr>
              <a:t>"http</a:t>
            </a:r>
            <a:r>
              <a:rPr lang="sv-SE" sz="900" b="1" dirty="0" smtClean="0">
                <a:latin typeface="Courier New" pitchFamily="49" charset="0"/>
                <a:cs typeface="Courier New" pitchFamily="49" charset="0"/>
              </a:rPr>
              <a:t>://</a:t>
            </a:r>
            <a:r>
              <a:rPr lang="sv-SE" sz="900" b="1" dirty="0" smtClean="0">
                <a:latin typeface="Courier New" pitchFamily="49" charset="0"/>
                <a:cs typeface="Courier New" pitchFamily="49" charset="0"/>
              </a:rPr>
              <a:t>site.se/</a:t>
            </a:r>
            <a:r>
              <a:rPr lang="sv-SE" sz="900" b="1" dirty="0" err="1" smtClean="0">
                <a:latin typeface="Courier New" pitchFamily="49" charset="0"/>
                <a:cs typeface="Courier New" pitchFamily="49" charset="0"/>
              </a:rPr>
              <a:t>ajaxapp#writing</a:t>
            </a:r>
            <a:r>
              <a:rPr lang="sv-SE" sz="900" b="1" dirty="0" smtClean="0">
                <a:latin typeface="Courier New" pitchFamily="49" charset="0"/>
                <a:cs typeface="Courier New" pitchFamily="49" charset="0"/>
              </a:rPr>
              <a:t>"</a:t>
            </a:r>
            <a:r>
              <a:rPr lang="sv-SE" sz="1400" b="1" dirty="0" smtClean="0">
                <a:latin typeface="Courier New" pitchFamily="49" charset="0"/>
                <a:cs typeface="Courier New" pitchFamily="49" charset="0"/>
              </a:rPr>
              <a:t>);</a:t>
            </a:r>
            <a:endParaRPr lang="sv-SE" sz="1400" b="1" dirty="0" smtClean="0">
              <a:latin typeface="Courier New" pitchFamily="49" charset="0"/>
              <a:cs typeface="Courier New" pitchFamily="49" charset="0"/>
            </a:endParaRPr>
          </a:p>
          <a:p>
            <a:endParaRPr lang="sv-SE" sz="1600" b="1" dirty="0" smtClean="0">
              <a:latin typeface="Courier New" pitchFamily="49" charset="0"/>
              <a:cs typeface="Courier New" pitchFamily="49" charset="0"/>
            </a:endParaRPr>
          </a:p>
          <a:p>
            <a:r>
              <a:rPr lang="sv-SE" sz="1600" b="1" dirty="0" err="1" smtClean="0">
                <a:latin typeface="Courier New" pitchFamily="49" charset="0"/>
                <a:cs typeface="Courier New" pitchFamily="49" charset="0"/>
              </a:rPr>
              <a:t>window.onpopstate</a:t>
            </a:r>
            <a:r>
              <a:rPr lang="sv-SE" sz="1600" b="1" dirty="0" smtClean="0">
                <a:latin typeface="Courier New" pitchFamily="49" charset="0"/>
                <a:cs typeface="Courier New" pitchFamily="49" charset="0"/>
              </a:rPr>
              <a:t> = </a:t>
            </a:r>
            <a:r>
              <a:rPr lang="sv-SE" sz="1600" b="1" dirty="0" err="1" smtClean="0">
                <a:latin typeface="Courier New" pitchFamily="49" charset="0"/>
                <a:cs typeface="Courier New" pitchFamily="49" charset="0"/>
              </a:rPr>
              <a:t>function</a:t>
            </a:r>
            <a:r>
              <a:rPr lang="sv-SE" sz="1600" b="1" dirty="0" smtClean="0">
                <a:latin typeface="Courier New" pitchFamily="49" charset="0"/>
                <a:cs typeface="Courier New" pitchFamily="49" charset="0"/>
              </a:rPr>
              <a:t>(e) {</a:t>
            </a:r>
          </a:p>
          <a:p>
            <a:r>
              <a:rPr lang="sv-SE" sz="1600" b="1" dirty="0" smtClean="0">
                <a:latin typeface="Courier New" pitchFamily="49" charset="0"/>
                <a:cs typeface="Courier New" pitchFamily="49" charset="0"/>
              </a:rPr>
              <a:t>    var </a:t>
            </a:r>
            <a:r>
              <a:rPr lang="sv-SE" sz="1600" b="1" dirty="0" err="1" smtClean="0">
                <a:latin typeface="Courier New" pitchFamily="49" charset="0"/>
                <a:cs typeface="Courier New" pitchFamily="49" charset="0"/>
              </a:rPr>
              <a:t>state</a:t>
            </a:r>
            <a:r>
              <a:rPr lang="sv-SE" sz="1600" b="1" dirty="0">
                <a:latin typeface="Courier New" pitchFamily="49" charset="0"/>
                <a:cs typeface="Courier New" pitchFamily="49" charset="0"/>
              </a:rPr>
              <a:t> </a:t>
            </a:r>
            <a:r>
              <a:rPr lang="sv-SE" sz="1600" b="1" dirty="0" smtClean="0">
                <a:latin typeface="Courier New" pitchFamily="49" charset="0"/>
                <a:cs typeface="Courier New" pitchFamily="49" charset="0"/>
              </a:rPr>
              <a:t>= </a:t>
            </a:r>
            <a:r>
              <a:rPr lang="sv-SE" sz="1600" b="1" dirty="0" err="1" smtClean="0">
                <a:latin typeface="Courier New" pitchFamily="49" charset="0"/>
                <a:cs typeface="Courier New" pitchFamily="49" charset="0"/>
              </a:rPr>
              <a:t>e.state</a:t>
            </a:r>
            <a:r>
              <a:rPr lang="sv-SE" sz="1600" b="1" dirty="0" smtClean="0">
                <a:latin typeface="Courier New" pitchFamily="49" charset="0"/>
                <a:cs typeface="Courier New" pitchFamily="49" charset="0"/>
              </a:rPr>
              <a:t>;</a:t>
            </a:r>
          </a:p>
          <a:p>
            <a:r>
              <a:rPr lang="sv-SE" sz="1600" b="1" dirty="0">
                <a:latin typeface="Courier New" pitchFamily="49" charset="0"/>
                <a:cs typeface="Courier New" pitchFamily="49" charset="0"/>
              </a:rPr>
              <a:t> </a:t>
            </a:r>
            <a:r>
              <a:rPr lang="sv-SE" sz="1600" b="1" dirty="0" smtClean="0">
                <a:latin typeface="Courier New" pitchFamily="49" charset="0"/>
                <a:cs typeface="Courier New" pitchFamily="49" charset="0"/>
              </a:rPr>
              <a:t>   </a:t>
            </a:r>
            <a:r>
              <a:rPr lang="sv-SE" sz="1600" b="1" dirty="0" err="1" smtClean="0">
                <a:latin typeface="Courier New" pitchFamily="49" charset="0"/>
                <a:cs typeface="Courier New" pitchFamily="49" charset="0"/>
              </a:rPr>
              <a:t>if</a:t>
            </a:r>
            <a:r>
              <a:rPr lang="sv-SE" sz="1600" b="1" dirty="0" smtClean="0">
                <a:latin typeface="Courier New" pitchFamily="49" charset="0"/>
                <a:cs typeface="Courier New" pitchFamily="49" charset="0"/>
              </a:rPr>
              <a:t>(</a:t>
            </a:r>
            <a:r>
              <a:rPr lang="sv-SE" sz="1600" b="1" dirty="0" err="1" smtClean="0">
                <a:latin typeface="Courier New" pitchFamily="49" charset="0"/>
                <a:cs typeface="Courier New" pitchFamily="49" charset="0"/>
              </a:rPr>
              <a:t>e.state</a:t>
            </a:r>
            <a:r>
              <a:rPr lang="sv-SE" sz="1600" b="1" dirty="0" smtClean="0">
                <a:latin typeface="Courier New" pitchFamily="49" charset="0"/>
                <a:cs typeface="Courier New" pitchFamily="49" charset="0"/>
              </a:rPr>
              <a:t> </a:t>
            </a:r>
            <a:r>
              <a:rPr lang="sv-SE" sz="1600" b="1" dirty="0" smtClean="0">
                <a:latin typeface="Courier New" pitchFamily="49" charset="0"/>
                <a:cs typeface="Courier New" pitchFamily="49" charset="0"/>
              </a:rPr>
              <a:t>&amp;&amp; </a:t>
            </a:r>
            <a:r>
              <a:rPr lang="sv-SE" sz="1600" b="1" dirty="0" err="1" smtClean="0">
                <a:latin typeface="Courier New" pitchFamily="49" charset="0"/>
                <a:cs typeface="Courier New" pitchFamily="49" charset="0"/>
              </a:rPr>
              <a:t>state.mode</a:t>
            </a:r>
            <a:r>
              <a:rPr lang="sv-SE" sz="1600" b="1" dirty="0" smtClean="0">
                <a:latin typeface="Courier New" pitchFamily="49" charset="0"/>
                <a:cs typeface="Courier New" pitchFamily="49" charset="0"/>
              </a:rPr>
              <a:t> === </a:t>
            </a:r>
            <a:r>
              <a:rPr lang="sv-SE" sz="1600" b="1" dirty="0" smtClean="0">
                <a:latin typeface="Courier New" pitchFamily="49" charset="0"/>
                <a:cs typeface="Courier New" pitchFamily="49" charset="0"/>
              </a:rPr>
              <a:t>"</a:t>
            </a:r>
            <a:r>
              <a:rPr lang="sv-SE" sz="1600" b="1" dirty="0" err="1" smtClean="0">
                <a:latin typeface="Courier New" pitchFamily="49" charset="0"/>
                <a:cs typeface="Courier New" pitchFamily="49" charset="0"/>
              </a:rPr>
              <a:t>writing</a:t>
            </a:r>
            <a:r>
              <a:rPr lang="sv-SE" sz="1600" b="1" dirty="0" smtClean="0">
                <a:latin typeface="Courier New" pitchFamily="49" charset="0"/>
                <a:cs typeface="Courier New" pitchFamily="49" charset="0"/>
              </a:rPr>
              <a:t>")....</a:t>
            </a:r>
            <a:endParaRPr lang="sv-SE" sz="1600" b="1" dirty="0">
              <a:latin typeface="Courier New" pitchFamily="49" charset="0"/>
              <a:cs typeface="Courier New" pitchFamily="49" charset="0"/>
            </a:endParaRPr>
          </a:p>
          <a:p>
            <a:r>
              <a:rPr lang="sv-SE" sz="1600" b="1" dirty="0">
                <a:latin typeface="Courier New" pitchFamily="49" charset="0"/>
                <a:cs typeface="Courier New" pitchFamily="49" charset="0"/>
              </a:rPr>
              <a:t>} </a:t>
            </a:r>
            <a:endParaRPr lang="sv-SE" sz="1600" b="1" dirty="0" smtClean="0">
              <a:latin typeface="Courier New" pitchFamily="49" charset="0"/>
              <a:cs typeface="Courier New" pitchFamily="49" charset="0"/>
            </a:endParaRPr>
          </a:p>
          <a:p>
            <a:endParaRPr lang="sv-SE" b="1" dirty="0">
              <a:latin typeface="Courier New" pitchFamily="49" charset="0"/>
              <a:cs typeface="Courier New" pitchFamily="49" charset="0"/>
            </a:endParaRPr>
          </a:p>
          <a:p>
            <a:r>
              <a:rPr lang="sv-SE" sz="1800" b="1" dirty="0" smtClean="0">
                <a:latin typeface="Courier New" pitchFamily="49" charset="0"/>
                <a:cs typeface="Courier New" pitchFamily="49" charset="0"/>
              </a:rPr>
              <a:t>// </a:t>
            </a:r>
            <a:r>
              <a:rPr lang="sv-SE" sz="1800" b="1" dirty="0" err="1" smtClean="0">
                <a:latin typeface="Courier New" pitchFamily="49" charset="0"/>
                <a:cs typeface="Courier New" pitchFamily="49" charset="0"/>
              </a:rPr>
              <a:t>history.replaceState</a:t>
            </a:r>
            <a:r>
              <a:rPr lang="sv-SE" sz="1800" b="1" dirty="0" smtClean="0">
                <a:latin typeface="Courier New" pitchFamily="49" charset="0"/>
                <a:cs typeface="Courier New" pitchFamily="49" charset="0"/>
              </a:rPr>
              <a:t>(</a:t>
            </a:r>
            <a:r>
              <a:rPr lang="sv-SE" sz="1800" b="1" dirty="0" err="1" smtClean="0">
                <a:latin typeface="Courier New" pitchFamily="49" charset="0"/>
                <a:cs typeface="Courier New" pitchFamily="49" charset="0"/>
              </a:rPr>
              <a:t>state</a:t>
            </a:r>
            <a:r>
              <a:rPr lang="sv-SE" sz="1800" b="1" dirty="0" smtClean="0">
                <a:latin typeface="Courier New" pitchFamily="49" charset="0"/>
                <a:cs typeface="Courier New" pitchFamily="49" charset="0"/>
              </a:rPr>
              <a:t>, </a:t>
            </a:r>
            <a:r>
              <a:rPr lang="sv-SE" sz="1800" b="1" dirty="0" err="1" smtClean="0">
                <a:latin typeface="Courier New" pitchFamily="49" charset="0"/>
                <a:cs typeface="Courier New" pitchFamily="49" charset="0"/>
              </a:rPr>
              <a:t>title</a:t>
            </a:r>
            <a:r>
              <a:rPr lang="sv-SE" sz="1800" b="1" dirty="0" smtClean="0">
                <a:latin typeface="Courier New" pitchFamily="49" charset="0"/>
                <a:cs typeface="Courier New" pitchFamily="49" charset="0"/>
              </a:rPr>
              <a:t>, </a:t>
            </a:r>
            <a:r>
              <a:rPr lang="sv-SE" sz="1800" b="1" dirty="0" err="1" smtClean="0">
                <a:latin typeface="Courier New" pitchFamily="49" charset="0"/>
                <a:cs typeface="Courier New" pitchFamily="49" charset="0"/>
              </a:rPr>
              <a:t>url</a:t>
            </a:r>
            <a:r>
              <a:rPr lang="sv-SE" sz="1800" b="1" dirty="0" smtClean="0">
                <a:latin typeface="Courier New" pitchFamily="49" charset="0"/>
                <a:cs typeface="Courier New" pitchFamily="49" charset="0"/>
              </a:rPr>
              <a:t>)</a:t>
            </a:r>
            <a:endParaRPr lang="sv-SE" sz="1800" b="1" dirty="0">
              <a:latin typeface="Courier New" pitchFamily="49" charset="0"/>
              <a:cs typeface="Courier New" pitchFamily="49" charset="0"/>
            </a:endParaRPr>
          </a:p>
          <a:p>
            <a:endParaRPr lang="sv-SE" b="1" dirty="0">
              <a:latin typeface="Courier New" pitchFamily="49" charset="0"/>
              <a:cs typeface="Courier New" pitchFamily="49" charset="0"/>
            </a:endParaRPr>
          </a:p>
        </p:txBody>
      </p:sp>
      <p:sp>
        <p:nvSpPr>
          <p:cNvPr id="4" name="TextBox 3"/>
          <p:cNvSpPr txBox="1"/>
          <p:nvPr/>
        </p:nvSpPr>
        <p:spPr>
          <a:xfrm>
            <a:off x="467545" y="1273324"/>
            <a:ext cx="8136904" cy="646331"/>
          </a:xfrm>
          <a:prstGeom prst="rect">
            <a:avLst/>
          </a:prstGeom>
          <a:noFill/>
        </p:spPr>
        <p:txBody>
          <a:bodyPr wrap="square" rtlCol="0">
            <a:spAutoFit/>
          </a:bodyPr>
          <a:lstStyle/>
          <a:p>
            <a:r>
              <a:rPr lang="sv-SE" dirty="0" smtClean="0">
                <a:latin typeface="Minya Nouvelle" pitchFamily="2" charset="0"/>
              </a:rPr>
              <a:t>I HTML5 föreslås det en </a:t>
            </a:r>
            <a:r>
              <a:rPr lang="sv-SE" dirty="0" smtClean="0">
                <a:latin typeface="Minya Nouvelle" pitchFamily="2" charset="0"/>
              </a:rPr>
              <a:t>förbättring </a:t>
            </a:r>
            <a:r>
              <a:rPr lang="sv-SE" dirty="0" smtClean="0">
                <a:latin typeface="Minya Nouvelle" pitchFamily="2" charset="0"/>
              </a:rPr>
              <a:t>av historikhanteringen i webbläsarna genom:</a:t>
            </a:r>
          </a:p>
        </p:txBody>
      </p:sp>
      <p:pic>
        <p:nvPicPr>
          <p:cNvPr id="6" name="Picture 6" descr="http://macses.files.wordpress.com/2010/03/apple_safar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55367" y="4657700"/>
            <a:ext cx="537113" cy="53711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https://2002138315848640006-a-pressatgoogle-com-s-sites.googlegroups.com/a/pressatgoogle.com/chromepress/Home/google-chrome-chromium/images/chrome-256-medium.png?attachauth=ANoY7cqXW-gWwbYn-3rsDWvqEtLbE4_sLghHFnNhnIstJ9e16n6Lwq7qESQOnn_bDcbnfpRD1OI2gCDJCWKSZ93_rXUQSVhfxNUuI1ntPHlq1mKdw7o__jbWaF8DNnl9LL1kQxTH66_2l6XeXobx-c5H6ndfOwN4uMk8eun3vKudXwGlro_0ECjT1MbbEM54KbNMRddkAz-RO0BzLqwjMJxC4G87lD1mc3jtT2Vn4CCSd5IolcNcnftDOt1E_FuwdLpL3iUAj6wpWoEiAJ9IgmTvPPr0iHkEpg%3D%3D&amp;attredirects=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85925" y="4667132"/>
            <a:ext cx="527681" cy="52768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http://frannie84.files.wordpress.com/2010/08/firefox.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52501" y="4667132"/>
            <a:ext cx="548399" cy="52768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0" descr="http://www.favbrowser.com/wp-content/uploads/2010/08/internetexplorer7log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63112" y="4667131"/>
            <a:ext cx="527681" cy="52768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www.neowin.net/images/uploaded/Opera_256x256.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564599" y="4667132"/>
            <a:ext cx="527681" cy="52768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084168" y="5161756"/>
            <a:ext cx="401072" cy="369332"/>
          </a:xfrm>
          <a:prstGeom prst="rect">
            <a:avLst/>
          </a:prstGeom>
          <a:noFill/>
        </p:spPr>
        <p:txBody>
          <a:bodyPr wrap="none" rtlCol="0">
            <a:spAutoFit/>
          </a:bodyPr>
          <a:lstStyle/>
          <a:p>
            <a:r>
              <a:rPr lang="sv-SE" dirty="0" smtClean="0">
                <a:latin typeface="Minya Nouvelle" pitchFamily="2" charset="0"/>
              </a:rPr>
              <a:t>10</a:t>
            </a:r>
            <a:endParaRPr lang="sv-SE" dirty="0" smtClean="0">
              <a:latin typeface="Minya Nouvelle" pitchFamily="2" charset="0"/>
            </a:endParaRPr>
          </a:p>
        </p:txBody>
      </p:sp>
      <p:sp>
        <p:nvSpPr>
          <p:cNvPr id="11" name="TextBox 10"/>
          <p:cNvSpPr txBox="1"/>
          <p:nvPr/>
        </p:nvSpPr>
        <p:spPr>
          <a:xfrm>
            <a:off x="6619200" y="5152464"/>
            <a:ext cx="550151" cy="369332"/>
          </a:xfrm>
          <a:prstGeom prst="rect">
            <a:avLst/>
          </a:prstGeom>
          <a:noFill/>
        </p:spPr>
        <p:txBody>
          <a:bodyPr wrap="none" rtlCol="0">
            <a:spAutoFit/>
          </a:bodyPr>
          <a:lstStyle/>
          <a:p>
            <a:r>
              <a:rPr lang="sv-SE" dirty="0" smtClean="0">
                <a:latin typeface="Minya Nouvelle" pitchFamily="2" charset="0"/>
              </a:rPr>
              <a:t>11.5</a:t>
            </a:r>
            <a:endParaRPr lang="sv-SE" dirty="0" smtClean="0">
              <a:latin typeface="Minya Nouvelle" pitchFamily="2" charset="0"/>
            </a:endParaRPr>
          </a:p>
        </p:txBody>
      </p:sp>
      <p:sp>
        <p:nvSpPr>
          <p:cNvPr id="12" name="TextBox 11"/>
          <p:cNvSpPr txBox="1"/>
          <p:nvPr/>
        </p:nvSpPr>
        <p:spPr>
          <a:xfrm>
            <a:off x="7302666" y="5161756"/>
            <a:ext cx="293670" cy="369332"/>
          </a:xfrm>
          <a:prstGeom prst="rect">
            <a:avLst/>
          </a:prstGeom>
          <a:noFill/>
        </p:spPr>
        <p:txBody>
          <a:bodyPr wrap="none" rtlCol="0">
            <a:spAutoFit/>
          </a:bodyPr>
          <a:lstStyle/>
          <a:p>
            <a:r>
              <a:rPr lang="sv-SE" dirty="0" smtClean="0">
                <a:latin typeface="Minya Nouvelle" pitchFamily="2" charset="0"/>
              </a:rPr>
              <a:t>4</a:t>
            </a:r>
            <a:endParaRPr lang="sv-SE" dirty="0" smtClean="0">
              <a:latin typeface="Minya Nouvelle" pitchFamily="2" charset="0"/>
            </a:endParaRPr>
          </a:p>
        </p:txBody>
      </p:sp>
      <p:sp>
        <p:nvSpPr>
          <p:cNvPr id="13" name="TextBox 12"/>
          <p:cNvSpPr txBox="1"/>
          <p:nvPr/>
        </p:nvSpPr>
        <p:spPr>
          <a:xfrm>
            <a:off x="7884368" y="5161756"/>
            <a:ext cx="285656" cy="369332"/>
          </a:xfrm>
          <a:prstGeom prst="rect">
            <a:avLst/>
          </a:prstGeom>
          <a:noFill/>
        </p:spPr>
        <p:txBody>
          <a:bodyPr wrap="none" rtlCol="0">
            <a:spAutoFit/>
          </a:bodyPr>
          <a:lstStyle/>
          <a:p>
            <a:r>
              <a:rPr lang="sv-SE" dirty="0">
                <a:latin typeface="Minya Nouvelle" pitchFamily="2" charset="0"/>
              </a:rPr>
              <a:t>5</a:t>
            </a:r>
            <a:endParaRPr lang="sv-SE" dirty="0" smtClean="0">
              <a:latin typeface="Minya Nouvelle" pitchFamily="2" charset="0"/>
            </a:endParaRPr>
          </a:p>
        </p:txBody>
      </p:sp>
      <p:sp>
        <p:nvSpPr>
          <p:cNvPr id="14" name="TextBox 13"/>
          <p:cNvSpPr txBox="1"/>
          <p:nvPr/>
        </p:nvSpPr>
        <p:spPr>
          <a:xfrm>
            <a:off x="8462808" y="5161756"/>
            <a:ext cx="285656" cy="369332"/>
          </a:xfrm>
          <a:prstGeom prst="rect">
            <a:avLst/>
          </a:prstGeom>
          <a:noFill/>
        </p:spPr>
        <p:txBody>
          <a:bodyPr wrap="none" rtlCol="0">
            <a:spAutoFit/>
          </a:bodyPr>
          <a:lstStyle/>
          <a:p>
            <a:r>
              <a:rPr lang="sv-SE" dirty="0" smtClean="0">
                <a:latin typeface="Minya Nouvelle" pitchFamily="2" charset="0"/>
              </a:rPr>
              <a:t>5</a:t>
            </a:r>
            <a:endParaRPr lang="sv-SE" dirty="0" smtClean="0">
              <a:latin typeface="Minya Nouvelle" pitchFamily="2" charset="0"/>
            </a:endParaRPr>
          </a:p>
        </p:txBody>
      </p:sp>
    </p:spTree>
    <p:extLst>
      <p:ext uri="{BB962C8B-B14F-4D97-AF65-F5344CB8AC3E}">
        <p14:creationId xmlns:p14="http://schemas.microsoft.com/office/powerpoint/2010/main" val="16982827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Client</a:t>
            </a:r>
            <a:r>
              <a:rPr lang="sv-SE" dirty="0" smtClean="0"/>
              <a:t> </a:t>
            </a:r>
            <a:r>
              <a:rPr lang="sv-SE" dirty="0" err="1" smtClean="0"/>
              <a:t>Detection</a:t>
            </a:r>
            <a:endParaRPr lang="sv-SE" dirty="0"/>
          </a:p>
        </p:txBody>
      </p:sp>
      <p:sp>
        <p:nvSpPr>
          <p:cNvPr id="3" name="Subtitle 2"/>
          <p:cNvSpPr>
            <a:spLocks noGrp="1"/>
          </p:cNvSpPr>
          <p:nvPr>
            <p:ph type="subTitle" idx="1"/>
          </p:nvPr>
        </p:nvSpPr>
        <p:spPr>
          <a:xfrm>
            <a:off x="714348" y="1309677"/>
            <a:ext cx="6400800" cy="467703"/>
          </a:xfrm>
        </p:spPr>
        <p:txBody>
          <a:bodyPr/>
          <a:lstStyle/>
          <a:p>
            <a:r>
              <a:rPr lang="sv-SE" dirty="0" err="1" smtClean="0"/>
              <a:t>Capability</a:t>
            </a:r>
            <a:r>
              <a:rPr lang="sv-SE" dirty="0" smtClean="0"/>
              <a:t> </a:t>
            </a:r>
            <a:r>
              <a:rPr lang="sv-SE" dirty="0" err="1" smtClean="0"/>
              <a:t>Detection</a:t>
            </a:r>
            <a:r>
              <a:rPr lang="sv-SE" dirty="0" smtClean="0"/>
              <a:t> (feature </a:t>
            </a:r>
            <a:r>
              <a:rPr lang="sv-SE" dirty="0" err="1" smtClean="0"/>
              <a:t>detection</a:t>
            </a:r>
            <a:r>
              <a:rPr lang="sv-SE" dirty="0" smtClean="0"/>
              <a:t>):</a:t>
            </a:r>
          </a:p>
          <a:p>
            <a:endParaRPr lang="sv-SE" dirty="0"/>
          </a:p>
        </p:txBody>
      </p:sp>
      <p:sp>
        <p:nvSpPr>
          <p:cNvPr id="7" name="Subtitle 2"/>
          <p:cNvSpPr txBox="1">
            <a:spLocks/>
          </p:cNvSpPr>
          <p:nvPr/>
        </p:nvSpPr>
        <p:spPr>
          <a:xfrm>
            <a:off x="323528" y="1921396"/>
            <a:ext cx="8568952" cy="1584176"/>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800" b="1" dirty="0" err="1" smtClean="0">
                <a:latin typeface="Courier New" pitchFamily="49" charset="0"/>
                <a:cs typeface="Courier New" pitchFamily="49" charset="0"/>
              </a:rPr>
              <a:t>if</a:t>
            </a:r>
            <a:r>
              <a:rPr lang="sv-SE" sz="1800" b="1" dirty="0" smtClean="0">
                <a:latin typeface="Courier New" pitchFamily="49" charset="0"/>
                <a:cs typeface="Courier New" pitchFamily="49" charset="0"/>
              </a:rPr>
              <a:t>(</a:t>
            </a:r>
            <a:r>
              <a:rPr lang="sv-SE" sz="1800" b="1" dirty="0" err="1" smtClean="0">
                <a:latin typeface="Courier New" pitchFamily="49" charset="0"/>
                <a:cs typeface="Courier New" pitchFamily="49" charset="0"/>
              </a:rPr>
              <a:t>history.pushState</a:t>
            </a:r>
            <a:r>
              <a:rPr lang="sv-SE" sz="1800" b="1" dirty="0" smtClean="0">
                <a:latin typeface="Courier New" pitchFamily="49" charset="0"/>
                <a:cs typeface="Courier New" pitchFamily="49" charset="0"/>
              </a:rPr>
              <a:t>)</a:t>
            </a:r>
            <a:r>
              <a:rPr lang="sv-SE" sz="1800" b="1" dirty="0">
                <a:latin typeface="Courier New" pitchFamily="49" charset="0"/>
                <a:cs typeface="Courier New" pitchFamily="49" charset="0"/>
              </a:rPr>
              <a:t> {</a:t>
            </a:r>
            <a:endParaRPr lang="sv-SE" sz="1800" b="1" dirty="0" smtClean="0">
              <a:latin typeface="Courier New" pitchFamily="49" charset="0"/>
              <a:cs typeface="Courier New" pitchFamily="49" charset="0"/>
            </a:endParaRPr>
          </a:p>
          <a:p>
            <a:r>
              <a:rPr lang="sv-SE" sz="1400" b="1" dirty="0">
                <a:latin typeface="Courier New" pitchFamily="49" charset="0"/>
                <a:cs typeface="Courier New" pitchFamily="49" charset="0"/>
              </a:rPr>
              <a:t> </a:t>
            </a:r>
            <a:r>
              <a:rPr lang="sv-SE" sz="1400" b="1" dirty="0" smtClean="0">
                <a:latin typeface="Courier New" pitchFamily="49" charset="0"/>
                <a:cs typeface="Courier New" pitchFamily="49" charset="0"/>
              </a:rPr>
              <a:t>  </a:t>
            </a:r>
            <a:r>
              <a:rPr lang="sv-SE" sz="1400" b="1" dirty="0" err="1" smtClean="0">
                <a:latin typeface="Courier New" pitchFamily="49" charset="0"/>
                <a:cs typeface="Courier New" pitchFamily="49" charset="0"/>
              </a:rPr>
              <a:t>history.pushState</a:t>
            </a:r>
            <a:r>
              <a:rPr lang="sv-SE" sz="1400" b="1" dirty="0" smtClean="0">
                <a:latin typeface="Courier New" pitchFamily="49" charset="0"/>
                <a:cs typeface="Courier New" pitchFamily="49" charset="0"/>
              </a:rPr>
              <a:t>({mode: "</a:t>
            </a:r>
            <a:r>
              <a:rPr lang="sv-SE" sz="1400" b="1" dirty="0" err="1" smtClean="0">
                <a:latin typeface="Courier New" pitchFamily="49" charset="0"/>
                <a:cs typeface="Courier New" pitchFamily="49" charset="0"/>
              </a:rPr>
              <a:t>writing</a:t>
            </a:r>
            <a:r>
              <a:rPr lang="sv-SE" sz="1400" b="1" dirty="0" smtClean="0">
                <a:latin typeface="Courier New" pitchFamily="49" charset="0"/>
                <a:cs typeface="Courier New" pitchFamily="49" charset="0"/>
              </a:rPr>
              <a:t>"}, "Writing", </a:t>
            </a:r>
            <a:r>
              <a:rPr lang="sv-SE" sz="900" b="1" dirty="0" smtClean="0">
                <a:latin typeface="Courier New" pitchFamily="49" charset="0"/>
                <a:cs typeface="Courier New" pitchFamily="49" charset="0"/>
              </a:rPr>
              <a:t>"http://site.se/</a:t>
            </a:r>
            <a:r>
              <a:rPr lang="sv-SE" sz="900" b="1" dirty="0" err="1" smtClean="0">
                <a:latin typeface="Courier New" pitchFamily="49" charset="0"/>
                <a:cs typeface="Courier New" pitchFamily="49" charset="0"/>
              </a:rPr>
              <a:t>ajaxapp#writing</a:t>
            </a:r>
            <a:r>
              <a:rPr lang="sv-SE" sz="900" b="1" dirty="0" smtClean="0">
                <a:latin typeface="Courier New" pitchFamily="49" charset="0"/>
                <a:cs typeface="Courier New" pitchFamily="49" charset="0"/>
              </a:rPr>
              <a:t>"</a:t>
            </a:r>
            <a:r>
              <a:rPr lang="sv-SE" sz="1400" b="1" dirty="0" smtClean="0">
                <a:latin typeface="Courier New" pitchFamily="49" charset="0"/>
                <a:cs typeface="Courier New" pitchFamily="49" charset="0"/>
              </a:rPr>
              <a:t>);</a:t>
            </a:r>
          </a:p>
          <a:p>
            <a:r>
              <a:rPr lang="sv-SE" sz="1600" b="1" dirty="0" smtClean="0">
                <a:latin typeface="Courier New" pitchFamily="49" charset="0"/>
                <a:cs typeface="Courier New" pitchFamily="49" charset="0"/>
              </a:rPr>
              <a:t>} </a:t>
            </a:r>
            <a:r>
              <a:rPr lang="sv-SE" sz="1600" b="1" dirty="0" err="1" smtClean="0">
                <a:latin typeface="Courier New" pitchFamily="49" charset="0"/>
                <a:cs typeface="Courier New" pitchFamily="49" charset="0"/>
              </a:rPr>
              <a:t>else</a:t>
            </a:r>
            <a:r>
              <a:rPr lang="sv-SE" sz="1600" b="1" dirty="0">
                <a:latin typeface="Courier New" pitchFamily="49" charset="0"/>
                <a:cs typeface="Courier New" pitchFamily="49" charset="0"/>
              </a:rPr>
              <a:t> </a:t>
            </a:r>
            <a:r>
              <a:rPr lang="sv-SE" sz="1600" b="1" dirty="0" smtClean="0">
                <a:latin typeface="Courier New" pitchFamily="49" charset="0"/>
                <a:cs typeface="Courier New" pitchFamily="49" charset="0"/>
              </a:rPr>
              <a:t>{</a:t>
            </a:r>
          </a:p>
          <a:p>
            <a:r>
              <a:rPr lang="sv-SE" sz="1600" b="1" dirty="0">
                <a:latin typeface="Courier New" pitchFamily="49" charset="0"/>
                <a:cs typeface="Courier New" pitchFamily="49" charset="0"/>
              </a:rPr>
              <a:t> </a:t>
            </a:r>
            <a:r>
              <a:rPr lang="sv-SE" sz="1600" b="1" dirty="0" smtClean="0">
                <a:latin typeface="Courier New" pitchFamily="49" charset="0"/>
                <a:cs typeface="Courier New" pitchFamily="49" charset="0"/>
              </a:rPr>
              <a:t>....</a:t>
            </a:r>
            <a:br>
              <a:rPr lang="sv-SE" sz="1600" b="1" dirty="0" smtClean="0">
                <a:latin typeface="Courier New" pitchFamily="49" charset="0"/>
                <a:cs typeface="Courier New" pitchFamily="49" charset="0"/>
              </a:rPr>
            </a:br>
            <a:r>
              <a:rPr lang="sv-SE" sz="1600" b="1" dirty="0" smtClean="0">
                <a:latin typeface="Courier New" pitchFamily="49" charset="0"/>
                <a:cs typeface="Courier New" pitchFamily="49" charset="0"/>
              </a:rPr>
              <a:t>}</a:t>
            </a:r>
          </a:p>
          <a:p>
            <a:endParaRPr lang="sv-SE" sz="1600" b="1" dirty="0">
              <a:latin typeface="Courier New" pitchFamily="49" charset="0"/>
              <a:cs typeface="Courier New" pitchFamily="49" charset="0"/>
            </a:endParaRPr>
          </a:p>
        </p:txBody>
      </p:sp>
      <p:sp>
        <p:nvSpPr>
          <p:cNvPr id="8" name="TextBox 7"/>
          <p:cNvSpPr txBox="1"/>
          <p:nvPr/>
        </p:nvSpPr>
        <p:spPr>
          <a:xfrm>
            <a:off x="467544" y="3793604"/>
            <a:ext cx="7074373" cy="369332"/>
          </a:xfrm>
          <a:prstGeom prst="rect">
            <a:avLst/>
          </a:prstGeom>
          <a:noFill/>
        </p:spPr>
        <p:txBody>
          <a:bodyPr wrap="none" rtlCol="0">
            <a:spAutoFit/>
          </a:bodyPr>
          <a:lstStyle/>
          <a:p>
            <a:r>
              <a:rPr lang="sv-SE" dirty="0" smtClean="0">
                <a:latin typeface="Minya Nouvelle" pitchFamily="2" charset="0"/>
              </a:rPr>
              <a:t>Undvik "</a:t>
            </a:r>
            <a:r>
              <a:rPr lang="sv-SE" dirty="0" err="1" smtClean="0">
                <a:latin typeface="Minya Nouvelle" pitchFamily="2" charset="0"/>
              </a:rPr>
              <a:t>User</a:t>
            </a:r>
            <a:r>
              <a:rPr lang="sv-SE" dirty="0" smtClean="0">
                <a:latin typeface="Minya Nouvelle" pitchFamily="2" charset="0"/>
              </a:rPr>
              <a:t>-a</a:t>
            </a:r>
            <a:r>
              <a:rPr lang="sv-SE" dirty="0" smtClean="0">
                <a:latin typeface="Minya Nouvelle" pitchFamily="2" charset="0"/>
              </a:rPr>
              <a:t>gent </a:t>
            </a:r>
            <a:r>
              <a:rPr lang="sv-SE" dirty="0" err="1" smtClean="0">
                <a:latin typeface="Minya Nouvelle" pitchFamily="2" charset="0"/>
              </a:rPr>
              <a:t>detection</a:t>
            </a:r>
            <a:r>
              <a:rPr lang="sv-SE" dirty="0" smtClean="0">
                <a:latin typeface="Minya Nouvelle" pitchFamily="2" charset="0"/>
              </a:rPr>
              <a:t>" om du inte har ett speciellt syfte.</a:t>
            </a:r>
            <a:endParaRPr lang="sv-SE" dirty="0" smtClean="0">
              <a:latin typeface="Minya Nouvelle" pitchFamily="2" charset="0"/>
            </a:endParaRPr>
          </a:p>
        </p:txBody>
      </p:sp>
    </p:spTree>
    <p:extLst>
      <p:ext uri="{BB962C8B-B14F-4D97-AF65-F5344CB8AC3E}">
        <p14:creationId xmlns:p14="http://schemas.microsoft.com/office/powerpoint/2010/main" val="2387819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smtClean="0"/>
              <a:t>E09 </a:t>
            </a:r>
            <a:r>
              <a:rPr lang="sv-SE" dirty="0" smtClean="0"/>
              <a:t>- </a:t>
            </a:r>
            <a:r>
              <a:rPr lang="sv-SE" dirty="0" err="1" smtClean="0"/>
              <a:t>Totally</a:t>
            </a:r>
            <a:r>
              <a:rPr lang="sv-SE" dirty="0" smtClean="0"/>
              <a:t> </a:t>
            </a:r>
            <a:r>
              <a:rPr lang="sv-SE" dirty="0" err="1"/>
              <a:t>Tool</a:t>
            </a:r>
            <a:r>
              <a:rPr lang="sv-SE" dirty="0"/>
              <a:t> </a:t>
            </a:r>
            <a:r>
              <a:rPr lang="sv-SE" dirty="0" err="1"/>
              <a:t>Time</a:t>
            </a:r>
            <a:endParaRPr lang="sv-SE" sz="3200" dirty="0"/>
          </a:p>
        </p:txBody>
      </p:sp>
      <p:sp>
        <p:nvSpPr>
          <p:cNvPr id="4" name="TextBox 3"/>
          <p:cNvSpPr txBox="1"/>
          <p:nvPr/>
        </p:nvSpPr>
        <p:spPr>
          <a:xfrm>
            <a:off x="1403648" y="1378601"/>
            <a:ext cx="2678938" cy="4555093"/>
          </a:xfrm>
          <a:prstGeom prst="rect">
            <a:avLst/>
          </a:prstGeom>
          <a:noFill/>
        </p:spPr>
        <p:txBody>
          <a:bodyPr wrap="none" rtlCol="0">
            <a:spAutoFit/>
          </a:bodyPr>
          <a:lstStyle/>
          <a:p>
            <a:r>
              <a:rPr lang="sv-SE" sz="2800" b="1" dirty="0" smtClean="0">
                <a:latin typeface="Minya Nouvelle" pitchFamily="2" charset="0"/>
              </a:rPr>
              <a:t>Dagens agenda</a:t>
            </a:r>
          </a:p>
          <a:p>
            <a:endParaRPr lang="sv-SE" sz="2800" dirty="0" smtClean="0">
              <a:latin typeface="Minya Nouvelle" pitchFamily="2" charset="0"/>
            </a:endParaRPr>
          </a:p>
          <a:p>
            <a:pPr marL="285750" indent="-285750">
              <a:buFont typeface="Arial" charset="0"/>
              <a:buChar char="•"/>
            </a:pPr>
            <a:r>
              <a:rPr lang="sv-SE" dirty="0" smtClean="0">
                <a:latin typeface="Minya Nouvelle" pitchFamily="2" charset="0"/>
              </a:rPr>
              <a:t>Fönster</a:t>
            </a:r>
          </a:p>
          <a:p>
            <a:pPr marL="285750" indent="-285750">
              <a:buFont typeface="Arial" charset="0"/>
              <a:buChar char="•"/>
            </a:pPr>
            <a:r>
              <a:rPr lang="sv-SE" dirty="0" smtClean="0">
                <a:latin typeface="Minya Nouvelle" pitchFamily="2" charset="0"/>
              </a:rPr>
              <a:t>Systemdialoger</a:t>
            </a:r>
          </a:p>
          <a:p>
            <a:pPr marL="285750" indent="-285750">
              <a:buFont typeface="Arial" charset="0"/>
              <a:buChar char="•"/>
            </a:pPr>
            <a:r>
              <a:rPr lang="sv-SE" dirty="0" err="1" smtClean="0">
                <a:latin typeface="Minya Nouvelle" pitchFamily="2" charset="0"/>
              </a:rPr>
              <a:t>Location</a:t>
            </a:r>
            <a:endParaRPr lang="sv-SE" dirty="0" smtClean="0">
              <a:latin typeface="Minya Nouvelle" pitchFamily="2" charset="0"/>
            </a:endParaRPr>
          </a:p>
          <a:p>
            <a:pPr marL="285750" indent="-285750">
              <a:buFont typeface="Arial" charset="0"/>
              <a:buChar char="•"/>
            </a:pPr>
            <a:r>
              <a:rPr lang="sv-SE" dirty="0" err="1" smtClean="0">
                <a:latin typeface="Minya Nouvelle" pitchFamily="2" charset="0"/>
              </a:rPr>
              <a:t>History</a:t>
            </a:r>
            <a:endParaRPr lang="sv-SE" dirty="0" smtClean="0">
              <a:latin typeface="Minya Nouvelle" pitchFamily="2" charset="0"/>
            </a:endParaRPr>
          </a:p>
          <a:p>
            <a:pPr marL="285750" indent="-285750">
              <a:buFont typeface="Arial" charset="0"/>
              <a:buChar char="•"/>
            </a:pPr>
            <a:r>
              <a:rPr lang="sv-SE" dirty="0" err="1" smtClean="0">
                <a:latin typeface="Minya Nouvelle" pitchFamily="2" charset="0"/>
              </a:rPr>
              <a:t>Client</a:t>
            </a:r>
            <a:r>
              <a:rPr lang="sv-SE" dirty="0" smtClean="0">
                <a:latin typeface="Minya Nouvelle" pitchFamily="2" charset="0"/>
              </a:rPr>
              <a:t> </a:t>
            </a:r>
            <a:r>
              <a:rPr lang="sv-SE" smtClean="0">
                <a:latin typeface="Minya Nouvelle" pitchFamily="2" charset="0"/>
              </a:rPr>
              <a:t>Detection</a:t>
            </a: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p:txBody>
      </p:sp>
      <p:pic>
        <p:nvPicPr>
          <p:cNvPr id="5" name="Picture 2" descr="P:\Icons\128x128\shadow\scroll_preferenc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2280" y="500856"/>
            <a:ext cx="1646237" cy="16462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179512" y="1829048"/>
            <a:ext cx="4501734" cy="1460500"/>
          </a:xfrm>
        </p:spPr>
        <p:txBody>
          <a:bodyPr/>
          <a:lstStyle/>
          <a:p>
            <a:r>
              <a:rPr lang="en-US" b="1" dirty="0"/>
              <a:t>When Douglas </a:t>
            </a:r>
            <a:r>
              <a:rPr lang="en-US" b="1" dirty="0" err="1"/>
              <a:t>Crockford</a:t>
            </a:r>
            <a:r>
              <a:rPr lang="en-US" b="1" dirty="0"/>
              <a:t> looks out his window he sees the document.</a:t>
            </a:r>
          </a:p>
        </p:txBody>
      </p:sp>
      <p:pic>
        <p:nvPicPr>
          <p:cNvPr id="3074" name="Picture 2" descr="http://crockfordfacts.com/crockfor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4668" y="300612"/>
            <a:ext cx="3955804" cy="51491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79512" y="5224472"/>
            <a:ext cx="4532010" cy="369332"/>
          </a:xfrm>
          <a:prstGeom prst="rect">
            <a:avLst/>
          </a:prstGeom>
          <a:noFill/>
        </p:spPr>
        <p:txBody>
          <a:bodyPr wrap="none" rtlCol="0">
            <a:spAutoFit/>
          </a:bodyPr>
          <a:lstStyle/>
          <a:p>
            <a:r>
              <a:rPr lang="sv-SE" dirty="0">
                <a:latin typeface="Minya Nouvelle" pitchFamily="2" charset="0"/>
              </a:rPr>
              <a:t>Källa: http://twitter.com/crockfordfacts</a:t>
            </a:r>
            <a:endParaRPr lang="sv-SE" dirty="0">
              <a:latin typeface="Minya Nouvelle" pitchFamily="2" charset="0"/>
            </a:endParaRPr>
          </a:p>
        </p:txBody>
      </p:sp>
    </p:spTree>
    <p:extLst>
      <p:ext uri="{BB962C8B-B14F-4D97-AF65-F5344CB8AC3E}">
        <p14:creationId xmlns:p14="http://schemas.microsoft.com/office/powerpoint/2010/main" val="14473305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195736" y="1201316"/>
            <a:ext cx="4752528" cy="1296144"/>
          </a:xfrm>
          <a:prstGeom prst="rect">
            <a:avLst/>
          </a:prstGeom>
          <a:ln>
            <a:tailEnd type="arrow"/>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sv-SE"/>
          </a:p>
        </p:txBody>
      </p:sp>
      <p:sp>
        <p:nvSpPr>
          <p:cNvPr id="2" name="Title 1"/>
          <p:cNvSpPr>
            <a:spLocks noGrp="1"/>
          </p:cNvSpPr>
          <p:nvPr>
            <p:ph type="ctrTitle"/>
          </p:nvPr>
        </p:nvSpPr>
        <p:spPr/>
        <p:txBody>
          <a:bodyPr/>
          <a:lstStyle/>
          <a:p>
            <a:r>
              <a:rPr lang="sv-SE" dirty="0" smtClean="0"/>
              <a:t>DOM och BOM</a:t>
            </a:r>
            <a:endParaRPr lang="sv-SE" dirty="0"/>
          </a:p>
        </p:txBody>
      </p:sp>
      <p:pic>
        <p:nvPicPr>
          <p:cNvPr id="4" name="Picture 10" descr="http://www.favbrowser.com/wp-content/uploads/2010/08/internetexplorer7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67744" y="1417340"/>
            <a:ext cx="864096" cy="86409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http://macses.files.wordpress.com/2010/03/apple_safar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4447" y="1382185"/>
            <a:ext cx="825145" cy="82514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https://2002138315848640006-a-pressatgoogle-com-s-sites.googlegroups.com/a/pressatgoogle.com/chromepress/Home/google-chrome-chromium/images/chrome-256-medium.png?attachauth=ANoY7cqXW-gWwbYn-3rsDWvqEtLbE4_sLghHFnNhnIstJ9e16n6Lwq7qESQOnn_bDcbnfpRD1OI2gCDJCWKSZ93_rXUQSVhfxNUuI1ntPHlq1mKdw7o__jbWaF8DNnl9LL1kQxTH66_2l6XeXobx-c5H6ndfOwN4uMk8eun3vKudXwGlro_0ECjT1MbbEM54KbNMRddkAz-RO0BzLqwjMJxC4G87lD1mc3jtT2Vn4CCSd5IolcNcnftDOt1E_FuwdLpL3iUAj6wpWoEiAJ9IgmTvPPr0iHkEpg%3D%3D&amp;attredirects=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11960" y="1391617"/>
            <a:ext cx="814970" cy="81497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www.neowin.net/images/uploaded/Opera_256x256.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99592" y="1417340"/>
            <a:ext cx="776091" cy="77609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http://frannie84.files.wordpress.com/2010/08/firefox.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47864" y="1480932"/>
            <a:ext cx="765844" cy="73691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27584" y="2785492"/>
            <a:ext cx="3062313" cy="1569660"/>
          </a:xfrm>
          <a:prstGeom prst="rect">
            <a:avLst/>
          </a:prstGeom>
          <a:noFill/>
        </p:spPr>
        <p:txBody>
          <a:bodyPr wrap="none" rtlCol="0">
            <a:spAutoFit/>
          </a:bodyPr>
          <a:lstStyle/>
          <a:p>
            <a:r>
              <a:rPr lang="sv-SE" sz="9600" b="1" dirty="0" smtClean="0">
                <a:solidFill>
                  <a:schemeClr val="bg1">
                    <a:lumMod val="50000"/>
                  </a:schemeClr>
                </a:solidFill>
                <a:latin typeface="Minya Nouvelle" pitchFamily="2" charset="0"/>
              </a:rPr>
              <a:t>DOM</a:t>
            </a:r>
          </a:p>
        </p:txBody>
      </p:sp>
      <p:sp>
        <p:nvSpPr>
          <p:cNvPr id="11" name="TextBox 10"/>
          <p:cNvSpPr txBox="1"/>
          <p:nvPr/>
        </p:nvSpPr>
        <p:spPr>
          <a:xfrm>
            <a:off x="5247691" y="2800008"/>
            <a:ext cx="3068725" cy="1569660"/>
          </a:xfrm>
          <a:prstGeom prst="rect">
            <a:avLst/>
          </a:prstGeom>
          <a:noFill/>
        </p:spPr>
        <p:txBody>
          <a:bodyPr wrap="none" rtlCol="0">
            <a:spAutoFit/>
          </a:bodyPr>
          <a:lstStyle/>
          <a:p>
            <a:r>
              <a:rPr lang="sv-SE" sz="9600" b="1" dirty="0" smtClean="0">
                <a:latin typeface="Minya Nouvelle" pitchFamily="2" charset="0"/>
              </a:rPr>
              <a:t>BOM</a:t>
            </a:r>
          </a:p>
        </p:txBody>
      </p:sp>
      <p:sp>
        <p:nvSpPr>
          <p:cNvPr id="12" name="TextBox 11"/>
          <p:cNvSpPr txBox="1"/>
          <p:nvPr/>
        </p:nvSpPr>
        <p:spPr>
          <a:xfrm>
            <a:off x="971600" y="4225652"/>
            <a:ext cx="2755819" cy="369332"/>
          </a:xfrm>
          <a:prstGeom prst="rect">
            <a:avLst/>
          </a:prstGeom>
          <a:noFill/>
        </p:spPr>
        <p:txBody>
          <a:bodyPr wrap="none" rtlCol="0">
            <a:spAutoFit/>
          </a:bodyPr>
          <a:lstStyle/>
          <a:p>
            <a:r>
              <a:rPr lang="sv-SE" dirty="0" err="1" smtClean="0">
                <a:solidFill>
                  <a:schemeClr val="bg1">
                    <a:lumMod val="50000"/>
                  </a:schemeClr>
                </a:solidFill>
                <a:latin typeface="Minya Nouvelle" pitchFamily="2" charset="0"/>
              </a:rPr>
              <a:t>Document</a:t>
            </a:r>
            <a:r>
              <a:rPr lang="sv-SE" dirty="0" smtClean="0">
                <a:solidFill>
                  <a:schemeClr val="bg1">
                    <a:lumMod val="50000"/>
                  </a:schemeClr>
                </a:solidFill>
                <a:latin typeface="Minya Nouvelle" pitchFamily="2" charset="0"/>
              </a:rPr>
              <a:t> </a:t>
            </a:r>
            <a:r>
              <a:rPr lang="sv-SE" dirty="0" err="1" smtClean="0">
                <a:solidFill>
                  <a:schemeClr val="bg1">
                    <a:lumMod val="50000"/>
                  </a:schemeClr>
                </a:solidFill>
                <a:latin typeface="Minya Nouvelle" pitchFamily="2" charset="0"/>
              </a:rPr>
              <a:t>Object</a:t>
            </a:r>
            <a:r>
              <a:rPr lang="sv-SE" dirty="0" smtClean="0">
                <a:solidFill>
                  <a:schemeClr val="bg1">
                    <a:lumMod val="50000"/>
                  </a:schemeClr>
                </a:solidFill>
                <a:latin typeface="Minya Nouvelle" pitchFamily="2" charset="0"/>
              </a:rPr>
              <a:t> </a:t>
            </a:r>
            <a:r>
              <a:rPr lang="sv-SE" dirty="0" err="1" smtClean="0">
                <a:solidFill>
                  <a:schemeClr val="bg1">
                    <a:lumMod val="50000"/>
                  </a:schemeClr>
                </a:solidFill>
                <a:latin typeface="Minya Nouvelle" pitchFamily="2" charset="0"/>
              </a:rPr>
              <a:t>Model</a:t>
            </a:r>
            <a:endParaRPr lang="sv-SE" dirty="0" smtClean="0">
              <a:solidFill>
                <a:schemeClr val="bg1">
                  <a:lumMod val="50000"/>
                </a:schemeClr>
              </a:solidFill>
              <a:latin typeface="Minya Nouvelle" pitchFamily="2" charset="0"/>
            </a:endParaRPr>
          </a:p>
        </p:txBody>
      </p:sp>
      <p:sp>
        <p:nvSpPr>
          <p:cNvPr id="13" name="TextBox 12"/>
          <p:cNvSpPr txBox="1"/>
          <p:nvPr/>
        </p:nvSpPr>
        <p:spPr>
          <a:xfrm>
            <a:off x="5488589" y="4225652"/>
            <a:ext cx="2513765" cy="369332"/>
          </a:xfrm>
          <a:prstGeom prst="rect">
            <a:avLst/>
          </a:prstGeom>
          <a:noFill/>
        </p:spPr>
        <p:txBody>
          <a:bodyPr wrap="none" rtlCol="0">
            <a:spAutoFit/>
          </a:bodyPr>
          <a:lstStyle/>
          <a:p>
            <a:r>
              <a:rPr lang="sv-SE" dirty="0" smtClean="0">
                <a:latin typeface="Minya Nouvelle" pitchFamily="2" charset="0"/>
              </a:rPr>
              <a:t>Browser </a:t>
            </a:r>
            <a:r>
              <a:rPr lang="sv-SE" dirty="0" err="1" smtClean="0">
                <a:latin typeface="Minya Nouvelle" pitchFamily="2" charset="0"/>
              </a:rPr>
              <a:t>Object</a:t>
            </a:r>
            <a:r>
              <a:rPr lang="sv-SE" dirty="0" smtClean="0">
                <a:latin typeface="Minya Nouvelle" pitchFamily="2" charset="0"/>
              </a:rPr>
              <a:t> </a:t>
            </a:r>
            <a:r>
              <a:rPr lang="sv-SE" dirty="0" err="1" smtClean="0">
                <a:latin typeface="Minya Nouvelle" pitchFamily="2" charset="0"/>
              </a:rPr>
              <a:t>Model</a:t>
            </a:r>
            <a:endParaRPr lang="sv-SE" dirty="0" smtClean="0">
              <a:latin typeface="Minya Nouvelle" pitchFamily="2" charset="0"/>
            </a:endParaRPr>
          </a:p>
        </p:txBody>
      </p:sp>
      <p:cxnSp>
        <p:nvCxnSpPr>
          <p:cNvPr id="15" name="Straight Arrow Connector 14"/>
          <p:cNvCxnSpPr>
            <a:stCxn id="9" idx="2"/>
          </p:cNvCxnSpPr>
          <p:nvPr/>
        </p:nvCxnSpPr>
        <p:spPr>
          <a:xfrm flipH="1">
            <a:off x="3203848" y="2497460"/>
            <a:ext cx="1368152" cy="30254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2"/>
          </p:cNvCxnSpPr>
          <p:nvPr/>
        </p:nvCxnSpPr>
        <p:spPr>
          <a:xfrm>
            <a:off x="4572000" y="2497460"/>
            <a:ext cx="1224136" cy="30254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8" name="Picture 3" descr="P:\Icons\48x48\shadow\text_tre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58975" y="4801716"/>
            <a:ext cx="617538" cy="617537"/>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P:\Icons\48x48\shadow\window.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73284" y="4801715"/>
            <a:ext cx="617537"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74954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BOM hanterar</a:t>
            </a:r>
            <a:endParaRPr lang="sv-SE" dirty="0"/>
          </a:p>
        </p:txBody>
      </p:sp>
      <p:sp>
        <p:nvSpPr>
          <p:cNvPr id="3" name="Subtitle 2"/>
          <p:cNvSpPr>
            <a:spLocks noGrp="1"/>
          </p:cNvSpPr>
          <p:nvPr>
            <p:ph type="subTitle" idx="1"/>
          </p:nvPr>
        </p:nvSpPr>
        <p:spPr/>
        <p:txBody>
          <a:bodyPr/>
          <a:lstStyle/>
          <a:p>
            <a:r>
              <a:rPr lang="sv-SE" dirty="0" smtClean="0"/>
              <a:t>Insorterat under denna rubrik hittar vi:</a:t>
            </a:r>
          </a:p>
          <a:p>
            <a:endParaRPr lang="sv-SE" dirty="0"/>
          </a:p>
          <a:p>
            <a:pPr marL="342900" indent="-342900">
              <a:buFont typeface="Arial" charset="0"/>
              <a:buChar char="•"/>
            </a:pPr>
            <a:r>
              <a:rPr lang="sv-SE" sz="2000" dirty="0" smtClean="0">
                <a:solidFill>
                  <a:schemeClr val="bg1">
                    <a:lumMod val="50000"/>
                  </a:schemeClr>
                </a:solidFill>
              </a:rPr>
              <a:t>Timers och intervall</a:t>
            </a:r>
          </a:p>
          <a:p>
            <a:pPr marL="342900" indent="-342900">
              <a:buFont typeface="Arial" charset="0"/>
              <a:buChar char="•"/>
            </a:pPr>
            <a:r>
              <a:rPr lang="sv-SE" sz="2000" dirty="0"/>
              <a:t>Webbläsarfönster (och ramar, </a:t>
            </a:r>
            <a:r>
              <a:rPr lang="sv-SE" sz="2000" dirty="0" err="1"/>
              <a:t>frames</a:t>
            </a:r>
            <a:r>
              <a:rPr lang="sv-SE" sz="2000" dirty="0"/>
              <a:t>)</a:t>
            </a:r>
            <a:br>
              <a:rPr lang="sv-SE" sz="2000" dirty="0"/>
            </a:br>
            <a:r>
              <a:rPr lang="sv-SE" sz="2000" dirty="0"/>
              <a:t>- Positioner</a:t>
            </a:r>
            <a:br>
              <a:rPr lang="sv-SE" sz="2000" dirty="0"/>
            </a:br>
            <a:r>
              <a:rPr lang="sv-SE" sz="2000" dirty="0"/>
              <a:t>- </a:t>
            </a:r>
            <a:r>
              <a:rPr lang="sv-SE" sz="2000" dirty="0" smtClean="0"/>
              <a:t>Storlekar</a:t>
            </a:r>
          </a:p>
          <a:p>
            <a:pPr marL="342900" indent="-342900">
              <a:buFont typeface="Arial" charset="0"/>
              <a:buChar char="•"/>
            </a:pPr>
            <a:r>
              <a:rPr lang="sv-SE" sz="2000" dirty="0" smtClean="0"/>
              <a:t>Systemdialoger (alert, prompt, </a:t>
            </a:r>
            <a:r>
              <a:rPr lang="sv-SE" sz="2000" dirty="0" err="1" smtClean="0"/>
              <a:t>confirm</a:t>
            </a:r>
            <a:r>
              <a:rPr lang="sv-SE" sz="2000" dirty="0" smtClean="0"/>
              <a:t>)</a:t>
            </a:r>
          </a:p>
          <a:p>
            <a:pPr marL="342900" indent="-342900">
              <a:buFont typeface="Arial" charset="0"/>
              <a:buChar char="•"/>
            </a:pPr>
            <a:r>
              <a:rPr lang="sv-SE" sz="2000" dirty="0" err="1" smtClean="0"/>
              <a:t>Location</a:t>
            </a:r>
            <a:r>
              <a:rPr lang="sv-SE" sz="2000" dirty="0" smtClean="0"/>
              <a:t> (adressfält)</a:t>
            </a:r>
          </a:p>
          <a:p>
            <a:pPr marL="342900" indent="-342900">
              <a:buFont typeface="Arial" charset="0"/>
              <a:buChar char="•"/>
            </a:pPr>
            <a:r>
              <a:rPr lang="sv-SE" sz="2000" dirty="0" smtClean="0"/>
              <a:t>Historik</a:t>
            </a:r>
          </a:p>
          <a:p>
            <a:pPr marL="342900" indent="-342900">
              <a:buFont typeface="Arial" charset="0"/>
              <a:buChar char="•"/>
            </a:pPr>
            <a:r>
              <a:rPr lang="sv-SE" sz="2000" dirty="0" smtClean="0"/>
              <a:t>...</a:t>
            </a:r>
            <a:r>
              <a:rPr lang="sv-SE" sz="2000" dirty="0"/>
              <a:t/>
            </a:r>
            <a:br>
              <a:rPr lang="sv-SE" sz="2000" dirty="0"/>
            </a:br>
            <a:endParaRPr lang="sv-SE" sz="2000" dirty="0"/>
          </a:p>
          <a:p>
            <a:pPr marL="342900" indent="-342900">
              <a:buFont typeface="Arial" charset="0"/>
              <a:buChar char="•"/>
            </a:pPr>
            <a:endParaRPr lang="sv-SE" sz="2000" dirty="0" smtClean="0"/>
          </a:p>
          <a:p>
            <a:pPr marL="342900" indent="-342900">
              <a:buFont typeface="Arial" charset="0"/>
              <a:buChar char="•"/>
            </a:pPr>
            <a:endParaRPr lang="sv-SE" dirty="0"/>
          </a:p>
        </p:txBody>
      </p:sp>
      <p:pic>
        <p:nvPicPr>
          <p:cNvPr id="4" name="Picture 2" descr="P:\Icons\48x48\shadow\wind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7" cy="617537"/>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P:\Icons\24x24\shadow\window_dialo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3557637"/>
            <a:ext cx="307975" cy="307975"/>
          </a:xfrm>
          <a:prstGeom prst="rect">
            <a:avLst/>
          </a:prstGeom>
          <a:noFill/>
          <a:extLst>
            <a:ext uri="{909E8E84-426E-40DD-AFC4-6F175D3DCCD1}">
              <a14:hiddenFill xmlns:a14="http://schemas.microsoft.com/office/drawing/2010/main">
                <a:solidFill>
                  <a:srgbClr val="FFFFFF"/>
                </a:solidFill>
              </a14:hiddenFill>
            </a:ext>
          </a:extLst>
        </p:spPr>
      </p:pic>
      <p:pic>
        <p:nvPicPr>
          <p:cNvPr id="7173" name="Picture 5" descr="P:\Icons\24x24\shadow\window_time.png"/>
          <p:cNvPicPr>
            <a:picLocks noChangeAspect="1" noChangeArrowheads="1"/>
          </p:cNvPicPr>
          <p:nvPr/>
        </p:nvPicPr>
        <p:blipFill>
          <a:blip r:embed="rId4">
            <a:extLst>
              <a:ext uri="{BEBA8EAE-BF5A-486C-A8C5-ECC9F3942E4B}">
                <a14:imgProps xmlns:a14="http://schemas.microsoft.com/office/drawing/2010/main">
                  <a14:imgLayer r:embed="rId5">
                    <a14:imgEffect>
                      <a14:artisticPencilGrayscale/>
                    </a14:imgEffect>
                  </a14:imgLayer>
                </a14:imgProps>
              </a:ext>
              <a:ext uri="{28A0092B-C50C-407E-A947-70E740481C1C}">
                <a14:useLocalDpi xmlns:a14="http://schemas.microsoft.com/office/drawing/2010/main" val="0"/>
              </a:ext>
            </a:extLst>
          </a:blip>
          <a:srcRect/>
          <a:stretch>
            <a:fillRect/>
          </a:stretch>
        </p:blipFill>
        <p:spPr bwMode="auto">
          <a:xfrm>
            <a:off x="683568" y="2209428"/>
            <a:ext cx="307975" cy="307975"/>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P:\Icons\24x24\shadow\window.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3568" y="2569468"/>
            <a:ext cx="307975" cy="307975"/>
          </a:xfrm>
          <a:prstGeom prst="rect">
            <a:avLst/>
          </a:prstGeom>
          <a:noFill/>
          <a:extLst>
            <a:ext uri="{909E8E84-426E-40DD-AFC4-6F175D3DCCD1}">
              <a14:hiddenFill xmlns:a14="http://schemas.microsoft.com/office/drawing/2010/main">
                <a:solidFill>
                  <a:srgbClr val="FFFFFF"/>
                </a:solidFill>
              </a14:hiddenFill>
            </a:ext>
          </a:extLst>
        </p:spPr>
      </p:pic>
      <p:pic>
        <p:nvPicPr>
          <p:cNvPr id="7175" name="Picture 7" descr="P:\Icons\24x24\shadow\window_gear.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3568" y="4657700"/>
            <a:ext cx="307975" cy="30797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P:\Icons\24x24\shadow\window.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3568" y="4277717"/>
            <a:ext cx="307975" cy="307975"/>
          </a:xfrm>
          <a:prstGeom prst="rect">
            <a:avLst/>
          </a:prstGeom>
          <a:noFill/>
          <a:extLst>
            <a:ext uri="{909E8E84-426E-40DD-AFC4-6F175D3DCCD1}">
              <a14:hiddenFill xmlns:a14="http://schemas.microsoft.com/office/drawing/2010/main">
                <a:solidFill>
                  <a:srgbClr val="FFFFFF"/>
                </a:solidFill>
              </a14:hiddenFill>
            </a:ext>
          </a:extLst>
        </p:spPr>
      </p:pic>
      <p:pic>
        <p:nvPicPr>
          <p:cNvPr id="7177" name="Picture 9" descr="P:\Icons\128x128\shadow\history.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44682" y="4338896"/>
            <a:ext cx="194666" cy="194666"/>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P:\Icons\48x48\shadow\window_earth.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3568" y="3917677"/>
            <a:ext cx="308768" cy="308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17089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Fönster</a:t>
            </a:r>
            <a:endParaRPr lang="sv-SE" dirty="0"/>
          </a:p>
        </p:txBody>
      </p:sp>
      <p:sp>
        <p:nvSpPr>
          <p:cNvPr id="3" name="Subtitle 2"/>
          <p:cNvSpPr>
            <a:spLocks noGrp="1"/>
          </p:cNvSpPr>
          <p:nvPr>
            <p:ph type="subTitle" idx="1"/>
          </p:nvPr>
        </p:nvSpPr>
        <p:spPr>
          <a:xfrm>
            <a:off x="4788024" y="1129308"/>
            <a:ext cx="3793974" cy="1460500"/>
          </a:xfrm>
        </p:spPr>
        <p:txBody>
          <a:bodyPr/>
          <a:lstStyle/>
          <a:p>
            <a:r>
              <a:rPr lang="sv-SE" dirty="0" err="1"/>
              <a:t>Window</a:t>
            </a:r>
            <a:r>
              <a:rPr lang="sv-SE" dirty="0"/>
              <a:t>-objektet ligger till grund för vår miljö. </a:t>
            </a:r>
          </a:p>
          <a:p>
            <a:endParaRPr lang="sv-SE" dirty="0"/>
          </a:p>
          <a:p>
            <a:r>
              <a:rPr lang="sv-SE" dirty="0"/>
              <a:t>Vi kan bland annat skapa nya </a:t>
            </a:r>
            <a:r>
              <a:rPr lang="sv-SE" dirty="0" err="1"/>
              <a:t>windowobjekt</a:t>
            </a:r>
            <a:r>
              <a:rPr lang="sv-SE" dirty="0"/>
              <a:t>.</a:t>
            </a:r>
          </a:p>
          <a:p>
            <a:endParaRPr lang="sv-SE" dirty="0"/>
          </a:p>
          <a:p>
            <a:r>
              <a:rPr lang="sv-SE" dirty="0"/>
              <a:t>Om vi använder </a:t>
            </a:r>
            <a:r>
              <a:rPr lang="sv-SE" dirty="0" err="1"/>
              <a:t>frames</a:t>
            </a:r>
            <a:r>
              <a:rPr lang="sv-SE" dirty="0"/>
              <a:t> (mot all förmodan) så är varje </a:t>
            </a:r>
            <a:r>
              <a:rPr lang="sv-SE" dirty="0" err="1"/>
              <a:t>frame</a:t>
            </a:r>
            <a:r>
              <a:rPr lang="sv-SE" dirty="0"/>
              <a:t> ett eget fönster.</a:t>
            </a:r>
          </a:p>
          <a:p>
            <a:endParaRPr lang="sv-SE" dirty="0"/>
          </a:p>
        </p:txBody>
      </p:sp>
      <p:pic>
        <p:nvPicPr>
          <p:cNvPr id="4" name="Picture 2"/>
          <p:cNvPicPr>
            <a:picLocks noChangeAspect="1" noChangeArrowheads="1"/>
          </p:cNvPicPr>
          <p:nvPr/>
        </p:nvPicPr>
        <p:blipFill>
          <a:blip r:embed="rId2" cstate="print"/>
          <a:srcRect/>
          <a:stretch>
            <a:fillRect/>
          </a:stretch>
        </p:blipFill>
        <p:spPr bwMode="auto">
          <a:xfrm>
            <a:off x="500034" y="1195517"/>
            <a:ext cx="3362329" cy="3060223"/>
          </a:xfrm>
          <a:prstGeom prst="rect">
            <a:avLst/>
          </a:prstGeom>
          <a:noFill/>
          <a:ln w="9525">
            <a:noFill/>
            <a:miter lim="800000"/>
            <a:headEnd/>
            <a:tailEnd/>
          </a:ln>
        </p:spPr>
      </p:pic>
      <p:pic>
        <p:nvPicPr>
          <p:cNvPr id="5" name="Picture 2"/>
          <p:cNvPicPr>
            <a:picLocks noChangeAspect="1" noChangeArrowheads="1"/>
          </p:cNvPicPr>
          <p:nvPr/>
        </p:nvPicPr>
        <p:blipFill>
          <a:blip r:embed="rId2" cstate="print"/>
          <a:srcRect/>
          <a:stretch>
            <a:fillRect/>
          </a:stretch>
        </p:blipFill>
        <p:spPr bwMode="auto">
          <a:xfrm>
            <a:off x="652434" y="1347917"/>
            <a:ext cx="3362329" cy="3060223"/>
          </a:xfrm>
          <a:prstGeom prst="rect">
            <a:avLst/>
          </a:prstGeom>
          <a:noFill/>
          <a:ln w="9525">
            <a:noFill/>
            <a:miter lim="800000"/>
            <a:headEnd/>
            <a:tailEnd/>
          </a:ln>
        </p:spPr>
      </p:pic>
      <p:pic>
        <p:nvPicPr>
          <p:cNvPr id="6" name="Picture 2"/>
          <p:cNvPicPr>
            <a:picLocks noChangeAspect="1" noChangeArrowheads="1"/>
          </p:cNvPicPr>
          <p:nvPr/>
        </p:nvPicPr>
        <p:blipFill>
          <a:blip r:embed="rId2" cstate="print"/>
          <a:srcRect/>
          <a:stretch>
            <a:fillRect/>
          </a:stretch>
        </p:blipFill>
        <p:spPr bwMode="auto">
          <a:xfrm>
            <a:off x="804834" y="1500317"/>
            <a:ext cx="3362329" cy="3060223"/>
          </a:xfrm>
          <a:prstGeom prst="rect">
            <a:avLst/>
          </a:prstGeom>
          <a:noFill/>
          <a:ln w="9525">
            <a:noFill/>
            <a:miter lim="800000"/>
            <a:headEnd/>
            <a:tailEnd/>
          </a:ln>
        </p:spPr>
      </p:pic>
      <p:pic>
        <p:nvPicPr>
          <p:cNvPr id="7" name="Picture 2"/>
          <p:cNvPicPr>
            <a:picLocks noChangeAspect="1" noChangeArrowheads="1"/>
          </p:cNvPicPr>
          <p:nvPr/>
        </p:nvPicPr>
        <p:blipFill>
          <a:blip r:embed="rId2" cstate="print"/>
          <a:srcRect/>
          <a:stretch>
            <a:fillRect/>
          </a:stretch>
        </p:blipFill>
        <p:spPr bwMode="auto">
          <a:xfrm>
            <a:off x="957234" y="1652717"/>
            <a:ext cx="3362329" cy="3060223"/>
          </a:xfrm>
          <a:prstGeom prst="rect">
            <a:avLst/>
          </a:prstGeom>
          <a:noFill/>
          <a:ln w="9525">
            <a:noFill/>
            <a:miter lim="800000"/>
            <a:headEnd/>
            <a:tailEnd/>
          </a:ln>
        </p:spPr>
      </p:pic>
      <p:pic>
        <p:nvPicPr>
          <p:cNvPr id="8" name="Picture 2"/>
          <p:cNvPicPr>
            <a:picLocks noChangeAspect="1" noChangeArrowheads="1"/>
          </p:cNvPicPr>
          <p:nvPr/>
        </p:nvPicPr>
        <p:blipFill>
          <a:blip r:embed="rId2" cstate="print"/>
          <a:srcRect/>
          <a:stretch>
            <a:fillRect/>
          </a:stretch>
        </p:blipFill>
        <p:spPr bwMode="auto">
          <a:xfrm>
            <a:off x="1109634" y="1805117"/>
            <a:ext cx="3362329" cy="3060223"/>
          </a:xfrm>
          <a:prstGeom prst="rect">
            <a:avLst/>
          </a:prstGeom>
          <a:noFill/>
          <a:ln w="9525">
            <a:noFill/>
            <a:miter lim="800000"/>
            <a:headEnd/>
            <a:tailEnd/>
          </a:ln>
        </p:spPr>
      </p:pic>
      <p:pic>
        <p:nvPicPr>
          <p:cNvPr id="9" name="Picture 2"/>
          <p:cNvPicPr>
            <a:picLocks noChangeAspect="1" noChangeArrowheads="1"/>
          </p:cNvPicPr>
          <p:nvPr/>
        </p:nvPicPr>
        <p:blipFill>
          <a:blip r:embed="rId2" cstate="print"/>
          <a:srcRect/>
          <a:stretch>
            <a:fillRect/>
          </a:stretch>
        </p:blipFill>
        <p:spPr bwMode="auto">
          <a:xfrm>
            <a:off x="1262034" y="1957517"/>
            <a:ext cx="3362329" cy="3060223"/>
          </a:xfrm>
          <a:prstGeom prst="rect">
            <a:avLst/>
          </a:prstGeom>
          <a:noFill/>
          <a:ln w="9525">
            <a:noFill/>
            <a:miter lim="800000"/>
            <a:headEnd/>
            <a:tailEnd/>
          </a:ln>
        </p:spPr>
      </p:pic>
      <p:pic>
        <p:nvPicPr>
          <p:cNvPr id="10" name="Picture 2" descr="P:\Icons\48x48\shadow\windo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4408" y="265212"/>
            <a:ext cx="617537"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31622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Icons\48x48\shadow\window_ne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7" cy="61753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p:txBody>
          <a:bodyPr/>
          <a:lstStyle/>
          <a:p>
            <a:r>
              <a:rPr lang="sv-SE" dirty="0" smtClean="0"/>
              <a:t>Öppna egna fönster</a:t>
            </a:r>
            <a:endParaRPr lang="sv-SE" dirty="0"/>
          </a:p>
        </p:txBody>
      </p:sp>
      <p:sp>
        <p:nvSpPr>
          <p:cNvPr id="4" name="Text Box 6"/>
          <p:cNvSpPr txBox="1">
            <a:spLocks noChangeArrowheads="1"/>
          </p:cNvSpPr>
          <p:nvPr/>
        </p:nvSpPr>
        <p:spPr bwMode="auto">
          <a:xfrm>
            <a:off x="323155" y="4801716"/>
            <a:ext cx="8569325" cy="36933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r>
              <a:rPr lang="sv-SE" sz="1800" b="1" dirty="0" err="1">
                <a:latin typeface="Courier New" pitchFamily="49" charset="0"/>
              </a:rPr>
              <a:t>window.open</a:t>
            </a:r>
            <a:r>
              <a:rPr lang="sv-SE" sz="1800" b="1" dirty="0" smtClean="0">
                <a:latin typeface="Courier New" pitchFamily="49" charset="0"/>
              </a:rPr>
              <a:t>("sida.html", "", "</a:t>
            </a:r>
            <a:r>
              <a:rPr lang="sv-SE" sz="1800" b="1" dirty="0" err="1" smtClean="0">
                <a:latin typeface="Courier New" pitchFamily="49" charset="0"/>
              </a:rPr>
              <a:t>height</a:t>
            </a:r>
            <a:r>
              <a:rPr lang="sv-SE" sz="1800" b="1" dirty="0" smtClean="0">
                <a:latin typeface="Courier New" pitchFamily="49" charset="0"/>
              </a:rPr>
              <a:t>=200px,status=</a:t>
            </a:r>
            <a:r>
              <a:rPr lang="sv-SE" sz="1800" b="1" dirty="0" err="1" smtClean="0">
                <a:latin typeface="Courier New" pitchFamily="49" charset="0"/>
              </a:rPr>
              <a:t>yes</a:t>
            </a:r>
            <a:r>
              <a:rPr lang="sv-SE" sz="1800" b="1" dirty="0" smtClean="0">
                <a:latin typeface="Courier New" pitchFamily="49" charset="0"/>
              </a:rPr>
              <a:t>");</a:t>
            </a:r>
            <a:endParaRPr lang="sv-SE" sz="1800" b="1" dirty="0">
              <a:latin typeface="Courier New" pitchFamily="49" charset="0"/>
            </a:endParaRPr>
          </a:p>
        </p:txBody>
      </p:sp>
      <p:sp>
        <p:nvSpPr>
          <p:cNvPr id="5" name="Text Box 7"/>
          <p:cNvSpPr txBox="1">
            <a:spLocks noChangeArrowheads="1"/>
          </p:cNvSpPr>
          <p:nvPr/>
        </p:nvSpPr>
        <p:spPr bwMode="auto">
          <a:xfrm>
            <a:off x="323851" y="1120016"/>
            <a:ext cx="8569325" cy="36933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r>
              <a:rPr lang="sv-SE" sz="1800" b="1" dirty="0">
                <a:latin typeface="Courier New" pitchFamily="49" charset="0"/>
              </a:rPr>
              <a:t>var </a:t>
            </a:r>
            <a:r>
              <a:rPr lang="sv-SE" sz="1800" b="1" dirty="0" err="1">
                <a:latin typeface="Courier New" pitchFamily="49" charset="0"/>
              </a:rPr>
              <a:t>myWindow</a:t>
            </a:r>
            <a:r>
              <a:rPr lang="sv-SE" sz="1800" b="1" dirty="0">
                <a:latin typeface="Courier New" pitchFamily="49" charset="0"/>
              </a:rPr>
              <a:t> = </a:t>
            </a:r>
            <a:r>
              <a:rPr lang="sv-SE" sz="1800" b="1" dirty="0" err="1">
                <a:latin typeface="Courier New" pitchFamily="49" charset="0"/>
              </a:rPr>
              <a:t>window.open</a:t>
            </a:r>
            <a:r>
              <a:rPr lang="sv-SE" sz="1800" b="1" dirty="0" smtClean="0">
                <a:latin typeface="Courier New" pitchFamily="49" charset="0"/>
              </a:rPr>
              <a:t>("URL", "namn", "egenskaper");</a:t>
            </a:r>
            <a:endParaRPr lang="sv-SE" sz="1800" b="1" dirty="0">
              <a:latin typeface="Courier New" pitchFamily="49" charset="0"/>
            </a:endParaRPr>
          </a:p>
        </p:txBody>
      </p:sp>
      <p:sp>
        <p:nvSpPr>
          <p:cNvPr id="6" name="Text Box 8"/>
          <p:cNvSpPr txBox="1">
            <a:spLocks noChangeArrowheads="1"/>
          </p:cNvSpPr>
          <p:nvPr/>
        </p:nvSpPr>
        <p:spPr bwMode="auto">
          <a:xfrm>
            <a:off x="625768" y="1489348"/>
            <a:ext cx="8194704" cy="3323987"/>
          </a:xfrm>
          <a:prstGeom prst="rect">
            <a:avLst/>
          </a:prstGeom>
          <a:noFill/>
          <a:ln w="9525" algn="ctr">
            <a:noFill/>
            <a:miter lim="800000"/>
            <a:headEnd/>
            <a:tailEnd/>
          </a:ln>
        </p:spPr>
        <p:txBody>
          <a:bodyPr wrap="square">
            <a:spAutoFit/>
          </a:bodyPr>
          <a:lstStyle/>
          <a:p>
            <a:pPr>
              <a:lnSpc>
                <a:spcPct val="150000"/>
              </a:lnSpc>
            </a:pPr>
            <a:r>
              <a:rPr lang="sv-SE" sz="1400" b="1" dirty="0" err="1">
                <a:latin typeface="Minya Nouvelle" charset="0"/>
              </a:rPr>
              <a:t>height</a:t>
            </a:r>
            <a:r>
              <a:rPr lang="sv-SE" sz="1400" dirty="0">
                <a:latin typeface="Minya Nouvelle" charset="0"/>
              </a:rPr>
              <a:t>			Definierar höjden i </a:t>
            </a:r>
            <a:r>
              <a:rPr lang="sv-SE" sz="1400" dirty="0" smtClean="0">
                <a:latin typeface="Minya Nouvelle" charset="0"/>
              </a:rPr>
              <a:t>pixlar &gt; 100</a:t>
            </a:r>
            <a:endParaRPr lang="sv-SE" sz="1400" dirty="0">
              <a:latin typeface="Minya Nouvelle" charset="0"/>
            </a:endParaRPr>
          </a:p>
          <a:p>
            <a:pPr>
              <a:lnSpc>
                <a:spcPct val="150000"/>
              </a:lnSpc>
            </a:pPr>
            <a:r>
              <a:rPr lang="sv-SE" sz="1400" b="1" dirty="0" err="1">
                <a:latin typeface="Minya Nouvelle" charset="0"/>
              </a:rPr>
              <a:t>width</a:t>
            </a:r>
            <a:r>
              <a:rPr lang="sv-SE" sz="1400" dirty="0">
                <a:latin typeface="Minya Nouvelle" charset="0"/>
              </a:rPr>
              <a:t>			Definierar bredden i </a:t>
            </a:r>
            <a:r>
              <a:rPr lang="sv-SE" sz="1400" dirty="0" smtClean="0">
                <a:latin typeface="Minya Nouvelle" charset="0"/>
              </a:rPr>
              <a:t>pixlar &gt; 100</a:t>
            </a:r>
            <a:endParaRPr lang="sv-SE" sz="1400" dirty="0">
              <a:latin typeface="Minya Nouvelle" charset="0"/>
            </a:endParaRPr>
          </a:p>
          <a:p>
            <a:pPr>
              <a:lnSpc>
                <a:spcPct val="150000"/>
              </a:lnSpc>
            </a:pPr>
            <a:r>
              <a:rPr lang="sv-SE" sz="1400" b="1" dirty="0" err="1">
                <a:latin typeface="Minya Nouvelle" charset="0"/>
              </a:rPr>
              <a:t>left</a:t>
            </a:r>
            <a:r>
              <a:rPr lang="sv-SE" sz="1400" dirty="0">
                <a:latin typeface="Minya Nouvelle" charset="0"/>
              </a:rPr>
              <a:t>			Var ska fönstret befinna sig på skärmen</a:t>
            </a:r>
            <a:r>
              <a:rPr lang="sv-SE" sz="1400" dirty="0" smtClean="0">
                <a:latin typeface="Minya Nouvelle" charset="0"/>
              </a:rPr>
              <a:t>?</a:t>
            </a:r>
            <a:endParaRPr lang="sv-SE" sz="1400" dirty="0">
              <a:latin typeface="Minya Nouvelle" charset="0"/>
            </a:endParaRPr>
          </a:p>
          <a:p>
            <a:pPr>
              <a:lnSpc>
                <a:spcPct val="150000"/>
              </a:lnSpc>
            </a:pPr>
            <a:r>
              <a:rPr lang="sv-SE" sz="1400" b="1" dirty="0">
                <a:latin typeface="Minya Nouvelle" charset="0"/>
              </a:rPr>
              <a:t>top</a:t>
            </a:r>
            <a:r>
              <a:rPr lang="sv-SE" sz="1400" dirty="0">
                <a:latin typeface="Minya Nouvelle" charset="0"/>
              </a:rPr>
              <a:t>			Var ska fönstret befinna sig på skärmen</a:t>
            </a:r>
            <a:r>
              <a:rPr lang="sv-SE" sz="1400" dirty="0" smtClean="0">
                <a:latin typeface="Minya Nouvelle" charset="0"/>
              </a:rPr>
              <a:t>?</a:t>
            </a:r>
            <a:endParaRPr lang="sv-SE" sz="1400" dirty="0">
              <a:latin typeface="Minya Nouvelle" charset="0"/>
            </a:endParaRPr>
          </a:p>
          <a:p>
            <a:pPr>
              <a:lnSpc>
                <a:spcPct val="150000"/>
              </a:lnSpc>
            </a:pPr>
            <a:r>
              <a:rPr lang="sv-SE" sz="1400" b="1" dirty="0" err="1">
                <a:latin typeface="Minya Nouvelle" charset="0"/>
              </a:rPr>
              <a:t>location</a:t>
            </a:r>
            <a:r>
              <a:rPr lang="sv-SE" sz="1400" dirty="0">
                <a:latin typeface="Minya Nouvelle" charset="0"/>
              </a:rPr>
              <a:t>			Ska det finnas en </a:t>
            </a:r>
            <a:r>
              <a:rPr lang="sv-SE" sz="1400" dirty="0" err="1">
                <a:latin typeface="Minya Nouvelle" charset="0"/>
              </a:rPr>
              <a:t>locationbar</a:t>
            </a:r>
            <a:r>
              <a:rPr lang="sv-SE" sz="1400" dirty="0">
                <a:latin typeface="Minya Nouvelle" charset="0"/>
              </a:rPr>
              <a:t>? </a:t>
            </a:r>
            <a:r>
              <a:rPr lang="sv-SE" sz="1400" dirty="0" err="1" smtClean="0">
                <a:latin typeface="Minya Nouvelle" charset="0"/>
              </a:rPr>
              <a:t>yes</a:t>
            </a:r>
            <a:r>
              <a:rPr lang="sv-SE" sz="1400" dirty="0" smtClean="0">
                <a:latin typeface="Minya Nouvelle" charset="0"/>
              </a:rPr>
              <a:t>/no </a:t>
            </a:r>
            <a:r>
              <a:rPr lang="sv-SE" sz="1400" b="1" dirty="0" smtClean="0">
                <a:latin typeface="Minya Nouvelle" charset="0"/>
              </a:rPr>
              <a:t>(Ej, FF)</a:t>
            </a:r>
            <a:endParaRPr lang="sv-SE" sz="1400" dirty="0">
              <a:latin typeface="Minya Nouvelle" charset="0"/>
            </a:endParaRPr>
          </a:p>
          <a:p>
            <a:pPr>
              <a:lnSpc>
                <a:spcPct val="150000"/>
              </a:lnSpc>
            </a:pPr>
            <a:r>
              <a:rPr lang="sv-SE" sz="1400" b="1" dirty="0" err="1">
                <a:latin typeface="Minya Nouvelle" charset="0"/>
              </a:rPr>
              <a:t>menubar</a:t>
            </a:r>
            <a:r>
              <a:rPr lang="sv-SE" sz="1400" dirty="0">
                <a:latin typeface="Minya Nouvelle" charset="0"/>
              </a:rPr>
              <a:t>			Ska det finnas en </a:t>
            </a:r>
            <a:r>
              <a:rPr lang="sv-SE" sz="1400" dirty="0" err="1">
                <a:latin typeface="Minya Nouvelle" charset="0"/>
              </a:rPr>
              <a:t>menubar</a:t>
            </a:r>
            <a:r>
              <a:rPr lang="sv-SE" sz="1400" dirty="0">
                <a:latin typeface="Minya Nouvelle" charset="0"/>
              </a:rPr>
              <a:t>? </a:t>
            </a:r>
            <a:r>
              <a:rPr lang="sv-SE" sz="1400" dirty="0" err="1" smtClean="0">
                <a:latin typeface="Minya Nouvelle" charset="0"/>
              </a:rPr>
              <a:t>yes</a:t>
            </a:r>
            <a:r>
              <a:rPr lang="sv-SE" sz="1400" dirty="0" smtClean="0">
                <a:latin typeface="Minya Nouvelle" charset="0"/>
              </a:rPr>
              <a:t>/no</a:t>
            </a:r>
            <a:endParaRPr lang="sv-SE" sz="1400" dirty="0">
              <a:latin typeface="Minya Nouvelle" charset="0"/>
            </a:endParaRPr>
          </a:p>
          <a:p>
            <a:pPr>
              <a:lnSpc>
                <a:spcPct val="150000"/>
              </a:lnSpc>
            </a:pPr>
            <a:r>
              <a:rPr lang="sv-SE" sz="1400" b="1" dirty="0" err="1">
                <a:latin typeface="Minya Nouvelle" charset="0"/>
              </a:rPr>
              <a:t>resizable</a:t>
            </a:r>
            <a:r>
              <a:rPr lang="sv-SE" sz="1400" b="1" dirty="0">
                <a:latin typeface="Minya Nouvelle" charset="0"/>
              </a:rPr>
              <a:t>	</a:t>
            </a:r>
            <a:r>
              <a:rPr lang="sv-SE" sz="1400" dirty="0">
                <a:latin typeface="Minya Nouvelle" charset="0"/>
              </a:rPr>
              <a:t>		Ska det gå att ändra storlek på fönstret? </a:t>
            </a:r>
            <a:r>
              <a:rPr lang="sv-SE" sz="1400" dirty="0" err="1" smtClean="0">
                <a:latin typeface="Minya Nouvelle" charset="0"/>
              </a:rPr>
              <a:t>yes</a:t>
            </a:r>
            <a:r>
              <a:rPr lang="sv-SE" sz="1400" dirty="0" smtClean="0">
                <a:latin typeface="Minya Nouvelle" charset="0"/>
              </a:rPr>
              <a:t>/no </a:t>
            </a:r>
            <a:r>
              <a:rPr lang="sv-SE" sz="1400" b="1" dirty="0" smtClean="0">
                <a:latin typeface="Minya Nouvelle" charset="0"/>
              </a:rPr>
              <a:t>(EJ,FF)</a:t>
            </a:r>
            <a:endParaRPr lang="sv-SE" sz="1400" dirty="0">
              <a:latin typeface="Minya Nouvelle" charset="0"/>
            </a:endParaRPr>
          </a:p>
          <a:p>
            <a:pPr>
              <a:lnSpc>
                <a:spcPct val="150000"/>
              </a:lnSpc>
            </a:pPr>
            <a:r>
              <a:rPr lang="sv-SE" sz="1400" b="1" dirty="0">
                <a:latin typeface="Minya Nouvelle" charset="0"/>
              </a:rPr>
              <a:t>scrollbars</a:t>
            </a:r>
            <a:r>
              <a:rPr lang="sv-SE" sz="1400" dirty="0">
                <a:latin typeface="Minya Nouvelle" charset="0"/>
              </a:rPr>
              <a:t>		</a:t>
            </a:r>
            <a:r>
              <a:rPr lang="sv-SE" sz="1400" dirty="0" smtClean="0">
                <a:latin typeface="Minya Nouvelle" charset="0"/>
              </a:rPr>
              <a:t>	Ska </a:t>
            </a:r>
            <a:r>
              <a:rPr lang="sv-SE" sz="1400" dirty="0">
                <a:latin typeface="Minya Nouvelle" charset="0"/>
              </a:rPr>
              <a:t>det finnas skrollbars? </a:t>
            </a:r>
            <a:r>
              <a:rPr lang="sv-SE" sz="1400" dirty="0" err="1" smtClean="0">
                <a:latin typeface="Minya Nouvelle" charset="0"/>
              </a:rPr>
              <a:t>yes</a:t>
            </a:r>
            <a:r>
              <a:rPr lang="sv-SE" sz="1400" dirty="0" smtClean="0">
                <a:latin typeface="Minya Nouvelle" charset="0"/>
              </a:rPr>
              <a:t>/no</a:t>
            </a:r>
            <a:endParaRPr lang="sv-SE" sz="1400" dirty="0">
              <a:latin typeface="Minya Nouvelle" charset="0"/>
            </a:endParaRPr>
          </a:p>
          <a:p>
            <a:pPr>
              <a:lnSpc>
                <a:spcPct val="150000"/>
              </a:lnSpc>
            </a:pPr>
            <a:r>
              <a:rPr lang="sv-SE" sz="1400" b="1" dirty="0">
                <a:latin typeface="Minya Nouvelle" charset="0"/>
              </a:rPr>
              <a:t>status		</a:t>
            </a:r>
            <a:r>
              <a:rPr lang="sv-SE" sz="1400" dirty="0">
                <a:latin typeface="Minya Nouvelle" charset="0"/>
              </a:rPr>
              <a:t>	Ska det finnas en </a:t>
            </a:r>
            <a:r>
              <a:rPr lang="sv-SE" sz="1400" dirty="0" err="1">
                <a:latin typeface="Minya Nouvelle" charset="0"/>
              </a:rPr>
              <a:t>statusbar</a:t>
            </a:r>
            <a:r>
              <a:rPr lang="sv-SE" sz="1400" dirty="0">
                <a:latin typeface="Minya Nouvelle" charset="0"/>
              </a:rPr>
              <a:t>? </a:t>
            </a:r>
            <a:r>
              <a:rPr lang="sv-SE" sz="1400" dirty="0" err="1" smtClean="0">
                <a:latin typeface="Minya Nouvelle" charset="0"/>
              </a:rPr>
              <a:t>yes</a:t>
            </a:r>
            <a:r>
              <a:rPr lang="sv-SE" sz="1400" dirty="0" smtClean="0">
                <a:latin typeface="Minya Nouvelle" charset="0"/>
              </a:rPr>
              <a:t>/no </a:t>
            </a:r>
            <a:r>
              <a:rPr lang="sv-SE" sz="1400" b="1" dirty="0" smtClean="0">
                <a:latin typeface="Minya Nouvelle" charset="0"/>
              </a:rPr>
              <a:t>(Ej, FF)</a:t>
            </a:r>
            <a:endParaRPr lang="sv-SE" sz="1400" dirty="0">
              <a:latin typeface="Minya Nouvelle" charset="0"/>
            </a:endParaRPr>
          </a:p>
          <a:p>
            <a:pPr>
              <a:lnSpc>
                <a:spcPct val="150000"/>
              </a:lnSpc>
            </a:pPr>
            <a:r>
              <a:rPr lang="sv-SE" sz="1400" b="1" dirty="0" smtClean="0">
                <a:latin typeface="Minya Nouvelle" charset="0"/>
              </a:rPr>
              <a:t>toolbar</a:t>
            </a:r>
            <a:r>
              <a:rPr lang="sv-SE" sz="1400" b="1" dirty="0">
                <a:latin typeface="Minya Nouvelle" charset="0"/>
              </a:rPr>
              <a:t>		</a:t>
            </a:r>
            <a:r>
              <a:rPr lang="sv-SE" sz="1400" dirty="0">
                <a:latin typeface="Minya Nouvelle" charset="0"/>
              </a:rPr>
              <a:t>	Ska det finnas en toolbar? </a:t>
            </a:r>
            <a:r>
              <a:rPr lang="sv-SE" sz="1400" dirty="0" err="1">
                <a:latin typeface="Minya Nouvelle" charset="0"/>
              </a:rPr>
              <a:t>yes/no</a:t>
            </a:r>
            <a:endParaRPr lang="sv-SE" sz="1400" dirty="0">
              <a:latin typeface="Minya Nouvelle" charset="0"/>
            </a:endParaRPr>
          </a:p>
        </p:txBody>
      </p:sp>
      <p:sp>
        <p:nvSpPr>
          <p:cNvPr id="7" name="Freeform 6"/>
          <p:cNvSpPr/>
          <p:nvPr/>
        </p:nvSpPr>
        <p:spPr>
          <a:xfrm>
            <a:off x="3945835" y="5128591"/>
            <a:ext cx="2418114" cy="282185"/>
          </a:xfrm>
          <a:custGeom>
            <a:avLst/>
            <a:gdLst>
              <a:gd name="connsiteX0" fmla="*/ 0 w 2418114"/>
              <a:gd name="connsiteY0" fmla="*/ 238539 h 282185"/>
              <a:gd name="connsiteX1" fmla="*/ 59635 w 2418114"/>
              <a:gd name="connsiteY1" fmla="*/ 238539 h 282185"/>
              <a:gd name="connsiteX2" fmla="*/ 1818861 w 2418114"/>
              <a:gd name="connsiteY2" fmla="*/ 278296 h 282185"/>
              <a:gd name="connsiteX3" fmla="*/ 2365513 w 2418114"/>
              <a:gd name="connsiteY3" fmla="*/ 129209 h 282185"/>
              <a:gd name="connsiteX4" fmla="*/ 2365513 w 2418114"/>
              <a:gd name="connsiteY4" fmla="*/ 0 h 282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8114" h="282185">
                <a:moveTo>
                  <a:pt x="0" y="238539"/>
                </a:moveTo>
                <a:lnTo>
                  <a:pt x="59635" y="238539"/>
                </a:lnTo>
                <a:cubicBezTo>
                  <a:pt x="362778" y="245165"/>
                  <a:pt x="1434548" y="296518"/>
                  <a:pt x="1818861" y="278296"/>
                </a:cubicBezTo>
                <a:cubicBezTo>
                  <a:pt x="2203174" y="260074"/>
                  <a:pt x="2274404" y="175592"/>
                  <a:pt x="2365513" y="129209"/>
                </a:cubicBezTo>
                <a:cubicBezTo>
                  <a:pt x="2456622" y="82826"/>
                  <a:pt x="2411067" y="41413"/>
                  <a:pt x="2365513" y="0"/>
                </a:cubicBezTo>
              </a:path>
            </a:pathLst>
          </a:cu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8" name="TextBox 7"/>
          <p:cNvSpPr txBox="1"/>
          <p:nvPr/>
        </p:nvSpPr>
        <p:spPr>
          <a:xfrm>
            <a:off x="1634519" y="5161756"/>
            <a:ext cx="2289409" cy="338554"/>
          </a:xfrm>
          <a:prstGeom prst="rect">
            <a:avLst/>
          </a:prstGeom>
          <a:noFill/>
        </p:spPr>
        <p:txBody>
          <a:bodyPr wrap="none" rtlCol="0">
            <a:spAutoFit/>
          </a:bodyPr>
          <a:lstStyle/>
          <a:p>
            <a:r>
              <a:rPr lang="sv-SE" sz="1600" dirty="0" err="1" smtClean="0">
                <a:solidFill>
                  <a:srgbClr val="FF0000"/>
                </a:solidFill>
                <a:latin typeface="Minya Nouvelle" pitchFamily="2" charset="0"/>
              </a:rPr>
              <a:t>Whitespaces</a:t>
            </a:r>
            <a:r>
              <a:rPr lang="sv-SE" sz="1600" dirty="0" smtClean="0">
                <a:solidFill>
                  <a:srgbClr val="FF0000"/>
                </a:solidFill>
                <a:latin typeface="Minya Nouvelle" pitchFamily="2" charset="0"/>
              </a:rPr>
              <a:t> ej tillåtet</a:t>
            </a:r>
          </a:p>
        </p:txBody>
      </p:sp>
    </p:spTree>
    <p:extLst>
      <p:ext uri="{BB962C8B-B14F-4D97-AF65-F5344CB8AC3E}">
        <p14:creationId xmlns:p14="http://schemas.microsoft.com/office/powerpoint/2010/main" val="28864680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Påverka öppnade fönster</a:t>
            </a:r>
            <a:endParaRPr lang="sv-SE" dirty="0"/>
          </a:p>
        </p:txBody>
      </p:sp>
      <p:sp>
        <p:nvSpPr>
          <p:cNvPr id="5" name="Text Box 5"/>
          <p:cNvSpPr txBox="1">
            <a:spLocks noChangeArrowheads="1"/>
          </p:cNvSpPr>
          <p:nvPr/>
        </p:nvSpPr>
        <p:spPr bwMode="auto">
          <a:xfrm>
            <a:off x="611560" y="985292"/>
            <a:ext cx="8820150" cy="3416320"/>
          </a:xfrm>
          <a:prstGeom prst="rect">
            <a:avLst/>
          </a:prstGeom>
          <a:noFill/>
          <a:ln w="9525" algn="ctr">
            <a:noFill/>
            <a:miter lim="800000"/>
            <a:headEnd/>
            <a:tailEnd/>
          </a:ln>
        </p:spPr>
        <p:txBody>
          <a:bodyPr wrap="square">
            <a:spAutoFit/>
          </a:bodyPr>
          <a:lstStyle/>
          <a:p>
            <a:pPr>
              <a:lnSpc>
                <a:spcPct val="150000"/>
              </a:lnSpc>
            </a:pPr>
            <a:r>
              <a:rPr lang="sv-SE" sz="900" b="1" dirty="0" err="1">
                <a:latin typeface="Minya Nouvelle" charset="0"/>
              </a:rPr>
              <a:t>myWindow.</a:t>
            </a:r>
            <a:r>
              <a:rPr lang="sv-SE" sz="1600" b="1" dirty="0" err="1">
                <a:latin typeface="Minya Nouvelle" charset="0"/>
              </a:rPr>
              <a:t>moveBy</a:t>
            </a:r>
            <a:r>
              <a:rPr lang="sv-SE" sz="1600" b="1" dirty="0">
                <a:latin typeface="Minya Nouvelle" charset="0"/>
              </a:rPr>
              <a:t>(</a:t>
            </a:r>
            <a:r>
              <a:rPr lang="sv-SE" sz="1600" b="1" dirty="0" err="1">
                <a:latin typeface="Minya Nouvelle" charset="0"/>
              </a:rPr>
              <a:t>x,y</a:t>
            </a:r>
            <a:r>
              <a:rPr lang="sv-SE" sz="1600" b="1" dirty="0">
                <a:latin typeface="Minya Nouvelle" charset="0"/>
              </a:rPr>
              <a:t>)</a:t>
            </a:r>
            <a:r>
              <a:rPr lang="sv-SE" sz="1600" dirty="0">
                <a:latin typeface="Minya Nouvelle" charset="0"/>
              </a:rPr>
              <a:t>	Flyttar fönstret x och y pixlar (- för minska)</a:t>
            </a:r>
          </a:p>
          <a:p>
            <a:pPr>
              <a:lnSpc>
                <a:spcPct val="150000"/>
              </a:lnSpc>
            </a:pPr>
            <a:r>
              <a:rPr lang="sv-SE" sz="900" b="1" dirty="0" err="1" smtClean="0">
                <a:latin typeface="Minya Nouvelle" charset="0"/>
              </a:rPr>
              <a:t>myWindow.</a:t>
            </a:r>
            <a:r>
              <a:rPr lang="sv-SE" sz="1600" b="1" dirty="0" err="1" smtClean="0">
                <a:latin typeface="Minya Nouvelle" charset="0"/>
              </a:rPr>
              <a:t>moveTo</a:t>
            </a:r>
            <a:r>
              <a:rPr lang="sv-SE" sz="1600" b="1" dirty="0" smtClean="0">
                <a:latin typeface="Minya Nouvelle" charset="0"/>
              </a:rPr>
              <a:t>(</a:t>
            </a:r>
            <a:r>
              <a:rPr lang="sv-SE" sz="1600" b="1" dirty="0" err="1" smtClean="0">
                <a:latin typeface="Minya Nouvelle" charset="0"/>
              </a:rPr>
              <a:t>x,y</a:t>
            </a:r>
            <a:r>
              <a:rPr lang="sv-SE" sz="1600" b="1" dirty="0">
                <a:latin typeface="Minya Nouvelle" charset="0"/>
              </a:rPr>
              <a:t>) </a:t>
            </a:r>
            <a:r>
              <a:rPr lang="sv-SE" sz="1600" dirty="0">
                <a:latin typeface="Minya Nouvelle" charset="0"/>
              </a:rPr>
              <a:t>	Flyttar fönstret till x och y pixlar på skärmen.</a:t>
            </a:r>
          </a:p>
          <a:p>
            <a:pPr>
              <a:lnSpc>
                <a:spcPct val="150000"/>
              </a:lnSpc>
            </a:pPr>
            <a:r>
              <a:rPr lang="sv-SE" sz="900" b="1" dirty="0" err="1" smtClean="0">
                <a:latin typeface="Minya Nouvelle" charset="0"/>
              </a:rPr>
              <a:t>myWindow.</a:t>
            </a:r>
            <a:r>
              <a:rPr lang="sv-SE" sz="1600" b="1" dirty="0" err="1" smtClean="0">
                <a:latin typeface="Minya Nouvelle" charset="0"/>
              </a:rPr>
              <a:t>resizeBy</a:t>
            </a:r>
            <a:r>
              <a:rPr lang="sv-SE" sz="1600" b="1" dirty="0" smtClean="0">
                <a:latin typeface="Minya Nouvelle" charset="0"/>
              </a:rPr>
              <a:t>(</a:t>
            </a:r>
            <a:r>
              <a:rPr lang="sv-SE" sz="1600" b="1" dirty="0" err="1" smtClean="0">
                <a:latin typeface="Minya Nouvelle" charset="0"/>
              </a:rPr>
              <a:t>x,y</a:t>
            </a:r>
            <a:r>
              <a:rPr lang="sv-SE" sz="1600" b="1" dirty="0">
                <a:latin typeface="Minya Nouvelle" charset="0"/>
              </a:rPr>
              <a:t>) </a:t>
            </a:r>
            <a:r>
              <a:rPr lang="sv-SE" sz="1600" dirty="0">
                <a:latin typeface="Minya Nouvelle" charset="0"/>
              </a:rPr>
              <a:t>	Ökar/minskar storleken med x och y pixlar (- för minska)</a:t>
            </a:r>
          </a:p>
          <a:p>
            <a:pPr>
              <a:lnSpc>
                <a:spcPct val="150000"/>
              </a:lnSpc>
            </a:pPr>
            <a:r>
              <a:rPr lang="sv-SE" sz="900" b="1" dirty="0" err="1" smtClean="0">
                <a:latin typeface="Minya Nouvelle" charset="0"/>
              </a:rPr>
              <a:t>myWindow.</a:t>
            </a:r>
            <a:r>
              <a:rPr lang="sv-SE" sz="1600" b="1" dirty="0" err="1" smtClean="0">
                <a:latin typeface="Minya Nouvelle" charset="0"/>
              </a:rPr>
              <a:t>resizeTo</a:t>
            </a:r>
            <a:r>
              <a:rPr lang="sv-SE" sz="1600" b="1" dirty="0" smtClean="0">
                <a:latin typeface="Minya Nouvelle" charset="0"/>
              </a:rPr>
              <a:t>(</a:t>
            </a:r>
            <a:r>
              <a:rPr lang="sv-SE" sz="1600" b="1" dirty="0" err="1" smtClean="0">
                <a:latin typeface="Minya Nouvelle" charset="0"/>
              </a:rPr>
              <a:t>x,y</a:t>
            </a:r>
            <a:r>
              <a:rPr lang="sv-SE" sz="1600" b="1" dirty="0">
                <a:latin typeface="Minya Nouvelle" charset="0"/>
              </a:rPr>
              <a:t>)</a:t>
            </a:r>
            <a:r>
              <a:rPr lang="sv-SE" sz="1600" dirty="0">
                <a:latin typeface="Minya Nouvelle" charset="0"/>
              </a:rPr>
              <a:t>	Ändra storleken till x och y pixlar</a:t>
            </a:r>
          </a:p>
          <a:p>
            <a:pPr>
              <a:lnSpc>
                <a:spcPct val="150000"/>
              </a:lnSpc>
            </a:pPr>
            <a:r>
              <a:rPr lang="sv-SE" sz="900" b="1" dirty="0" err="1" smtClean="0">
                <a:latin typeface="Minya Nouvelle" charset="0"/>
              </a:rPr>
              <a:t>myWindow.</a:t>
            </a:r>
            <a:r>
              <a:rPr lang="sv-SE" sz="1600" b="1" dirty="0" err="1" smtClean="0">
                <a:latin typeface="Minya Nouvelle" charset="0"/>
              </a:rPr>
              <a:t>scrollBy</a:t>
            </a:r>
            <a:r>
              <a:rPr lang="sv-SE" sz="1600" b="1" dirty="0" smtClean="0">
                <a:latin typeface="Minya Nouvelle" charset="0"/>
              </a:rPr>
              <a:t>(</a:t>
            </a:r>
            <a:r>
              <a:rPr lang="sv-SE" sz="1600" b="1" dirty="0" err="1" smtClean="0">
                <a:latin typeface="Minya Nouvelle" charset="0"/>
              </a:rPr>
              <a:t>x,y</a:t>
            </a:r>
            <a:r>
              <a:rPr lang="sv-SE" sz="1600" b="1" dirty="0">
                <a:latin typeface="Minya Nouvelle" charset="0"/>
              </a:rPr>
              <a:t>) </a:t>
            </a:r>
            <a:r>
              <a:rPr lang="sv-SE" sz="1600" dirty="0">
                <a:latin typeface="Minya Nouvelle" charset="0"/>
              </a:rPr>
              <a:t>	Skrolla x och y pixlar.</a:t>
            </a:r>
          </a:p>
          <a:p>
            <a:pPr>
              <a:lnSpc>
                <a:spcPct val="150000"/>
              </a:lnSpc>
            </a:pPr>
            <a:r>
              <a:rPr lang="sv-SE" sz="900" b="1" dirty="0" err="1" smtClean="0">
                <a:latin typeface="Minya Nouvelle" charset="0"/>
              </a:rPr>
              <a:t>myWindow.</a:t>
            </a:r>
            <a:r>
              <a:rPr lang="sv-SE" sz="1600" b="1" dirty="0" err="1" smtClean="0">
                <a:latin typeface="Minya Nouvelle" charset="0"/>
              </a:rPr>
              <a:t>scrollTo</a:t>
            </a:r>
            <a:r>
              <a:rPr lang="sv-SE" sz="1600" b="1" dirty="0" smtClean="0">
                <a:latin typeface="Minya Nouvelle" charset="0"/>
              </a:rPr>
              <a:t>(</a:t>
            </a:r>
            <a:r>
              <a:rPr lang="sv-SE" sz="1600" b="1" dirty="0" err="1" smtClean="0">
                <a:latin typeface="Minya Nouvelle" charset="0"/>
              </a:rPr>
              <a:t>x,y</a:t>
            </a:r>
            <a:r>
              <a:rPr lang="sv-SE" sz="1600" b="1" dirty="0">
                <a:latin typeface="Minya Nouvelle" charset="0"/>
              </a:rPr>
              <a:t>) </a:t>
            </a:r>
            <a:r>
              <a:rPr lang="sv-SE" sz="1600" dirty="0">
                <a:latin typeface="Minya Nouvelle" charset="0"/>
              </a:rPr>
              <a:t>	Skrolla till x och y pixlar.</a:t>
            </a:r>
          </a:p>
          <a:p>
            <a:pPr>
              <a:lnSpc>
                <a:spcPct val="150000"/>
              </a:lnSpc>
            </a:pPr>
            <a:r>
              <a:rPr lang="sv-SE" sz="900" b="1" dirty="0" err="1" smtClean="0">
                <a:latin typeface="Minya Nouvelle" charset="0"/>
              </a:rPr>
              <a:t>myWindow.</a:t>
            </a:r>
            <a:r>
              <a:rPr lang="sv-SE" sz="1600" b="1" dirty="0" err="1" smtClean="0">
                <a:latin typeface="Minya Nouvelle" charset="0"/>
              </a:rPr>
              <a:t>blur</a:t>
            </a:r>
            <a:r>
              <a:rPr lang="sv-SE" sz="1600" b="1" dirty="0">
                <a:latin typeface="Minya Nouvelle" charset="0"/>
              </a:rPr>
              <a:t>() </a:t>
            </a:r>
            <a:r>
              <a:rPr lang="sv-SE" sz="1600" dirty="0">
                <a:latin typeface="Minya Nouvelle" charset="0"/>
              </a:rPr>
              <a:t>		Frånta fokus</a:t>
            </a:r>
          </a:p>
          <a:p>
            <a:pPr>
              <a:lnSpc>
                <a:spcPct val="150000"/>
              </a:lnSpc>
            </a:pPr>
            <a:r>
              <a:rPr lang="sv-SE" sz="900" b="1" dirty="0" err="1" smtClean="0">
                <a:latin typeface="Minya Nouvelle" charset="0"/>
              </a:rPr>
              <a:t>myWindow.</a:t>
            </a:r>
            <a:r>
              <a:rPr lang="sv-SE" sz="1600" b="1" dirty="0" err="1" smtClean="0">
                <a:latin typeface="Minya Nouvelle" charset="0"/>
              </a:rPr>
              <a:t>focus</a:t>
            </a:r>
            <a:r>
              <a:rPr lang="sv-SE" sz="1600" b="1" dirty="0">
                <a:latin typeface="Minya Nouvelle" charset="0"/>
              </a:rPr>
              <a:t>() </a:t>
            </a:r>
            <a:r>
              <a:rPr lang="sv-SE" sz="1600" dirty="0">
                <a:latin typeface="Minya Nouvelle" charset="0"/>
              </a:rPr>
              <a:t>		Ge fokus</a:t>
            </a:r>
          </a:p>
          <a:p>
            <a:pPr>
              <a:lnSpc>
                <a:spcPct val="150000"/>
              </a:lnSpc>
            </a:pPr>
            <a:r>
              <a:rPr lang="sv-SE" sz="900" b="1" dirty="0" err="1" smtClean="0">
                <a:latin typeface="Minya Nouvelle" charset="0"/>
              </a:rPr>
              <a:t>myWindow.</a:t>
            </a:r>
            <a:r>
              <a:rPr lang="sv-SE" sz="1600" b="1" dirty="0" err="1" smtClean="0">
                <a:latin typeface="Minya Nouvelle" charset="0"/>
              </a:rPr>
              <a:t>close</a:t>
            </a:r>
            <a:r>
              <a:rPr lang="sv-SE" sz="1600" b="1" dirty="0">
                <a:latin typeface="Minya Nouvelle" charset="0"/>
              </a:rPr>
              <a:t>() </a:t>
            </a:r>
            <a:r>
              <a:rPr lang="sv-SE" sz="1600" dirty="0">
                <a:latin typeface="Minya Nouvelle" charset="0"/>
              </a:rPr>
              <a:t>		Stäng </a:t>
            </a:r>
            <a:r>
              <a:rPr lang="sv-SE" sz="1600" dirty="0" smtClean="0">
                <a:latin typeface="Minya Nouvelle" charset="0"/>
              </a:rPr>
              <a:t>fönstret</a:t>
            </a:r>
            <a:endParaRPr lang="sv-SE" sz="1600" dirty="0">
              <a:latin typeface="Minya Nouvelle" charset="0"/>
            </a:endParaRPr>
          </a:p>
        </p:txBody>
      </p:sp>
      <p:sp>
        <p:nvSpPr>
          <p:cNvPr id="6" name="Text Box 6"/>
          <p:cNvSpPr txBox="1">
            <a:spLocks noChangeArrowheads="1"/>
          </p:cNvSpPr>
          <p:nvPr/>
        </p:nvSpPr>
        <p:spPr bwMode="auto">
          <a:xfrm>
            <a:off x="323155" y="4513684"/>
            <a:ext cx="8569325" cy="78483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r>
              <a:rPr lang="sv-SE" sz="1800" b="1" dirty="0">
                <a:latin typeface="Courier New" pitchFamily="49" charset="0"/>
              </a:rPr>
              <a:t>var </a:t>
            </a:r>
            <a:r>
              <a:rPr lang="sv-SE" sz="1800" b="1" dirty="0" err="1">
                <a:latin typeface="Courier New" pitchFamily="49" charset="0"/>
              </a:rPr>
              <a:t>myWindow</a:t>
            </a:r>
            <a:r>
              <a:rPr lang="sv-SE" sz="1800" b="1" dirty="0">
                <a:latin typeface="Courier New" pitchFamily="49" charset="0"/>
              </a:rPr>
              <a:t> = </a:t>
            </a:r>
            <a:r>
              <a:rPr lang="sv-SE" sz="1800" b="1" dirty="0" err="1">
                <a:latin typeface="Courier New" pitchFamily="49" charset="0"/>
              </a:rPr>
              <a:t>window.open</a:t>
            </a:r>
            <a:r>
              <a:rPr lang="sv-SE" sz="1800" b="1" dirty="0" smtClean="0">
                <a:latin typeface="Courier New" pitchFamily="49" charset="0"/>
              </a:rPr>
              <a:t>("test.html", "");</a:t>
            </a:r>
            <a:endParaRPr lang="sv-SE" sz="1800" b="1" dirty="0">
              <a:latin typeface="Courier New" pitchFamily="49" charset="0"/>
            </a:endParaRPr>
          </a:p>
          <a:p>
            <a:pPr>
              <a:spcBef>
                <a:spcPct val="50000"/>
              </a:spcBef>
            </a:pPr>
            <a:r>
              <a:rPr lang="sv-SE" sz="1800" b="1" dirty="0" err="1">
                <a:latin typeface="Courier New" pitchFamily="49" charset="0"/>
              </a:rPr>
              <a:t>myWindow.moveBy</a:t>
            </a:r>
            <a:r>
              <a:rPr lang="sv-SE" sz="1800" b="1" dirty="0">
                <a:latin typeface="Courier New" pitchFamily="49" charset="0"/>
              </a:rPr>
              <a:t>(12, -100);</a:t>
            </a:r>
          </a:p>
        </p:txBody>
      </p:sp>
      <p:pic>
        <p:nvPicPr>
          <p:cNvPr id="7" name="Picture 2" descr="P:\Icons\48x48\shadow\wind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7"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34971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Fönsterstorlek/position</a:t>
            </a:r>
            <a:endParaRPr lang="sv-SE" dirty="0"/>
          </a:p>
        </p:txBody>
      </p:sp>
      <p:sp>
        <p:nvSpPr>
          <p:cNvPr id="4" name="Text Box 4"/>
          <p:cNvSpPr txBox="1">
            <a:spLocks noChangeArrowheads="1"/>
          </p:cNvSpPr>
          <p:nvPr/>
        </p:nvSpPr>
        <p:spPr bwMode="auto">
          <a:xfrm>
            <a:off x="250825" y="1201316"/>
            <a:ext cx="8713788" cy="923330"/>
          </a:xfrm>
          <a:prstGeom prst="rect">
            <a:avLst/>
          </a:prstGeom>
          <a:noFill/>
          <a:ln w="9525" algn="ctr">
            <a:noFill/>
            <a:miter lim="800000"/>
            <a:headEnd/>
            <a:tailEnd/>
          </a:ln>
        </p:spPr>
        <p:txBody>
          <a:bodyPr>
            <a:spAutoFit/>
          </a:bodyPr>
          <a:lstStyle/>
          <a:p>
            <a:r>
              <a:rPr lang="sv-SE" dirty="0" smtClean="0">
                <a:latin typeface="Minya Nouvelle" charset="0"/>
              </a:rPr>
              <a:t>Att läsa ut storlek och position på fönster och dokument är en djungel och här får man ofta skriva mycket kod för att hitta en crossbrowsersäker lösning, eller använda ett ramverk.</a:t>
            </a:r>
            <a:endParaRPr lang="sv-SE" dirty="0">
              <a:latin typeface="Minya Nouvelle" charset="0"/>
            </a:endParaRPr>
          </a:p>
        </p:txBody>
      </p:sp>
      <p:sp>
        <p:nvSpPr>
          <p:cNvPr id="6" name="TextBox 5"/>
          <p:cNvSpPr txBox="1"/>
          <p:nvPr/>
        </p:nvSpPr>
        <p:spPr>
          <a:xfrm>
            <a:off x="6624374" y="4764236"/>
            <a:ext cx="2151551" cy="369332"/>
          </a:xfrm>
          <a:prstGeom prst="rect">
            <a:avLst/>
          </a:prstGeom>
          <a:noFill/>
        </p:spPr>
        <p:txBody>
          <a:bodyPr wrap="none" rtlCol="0">
            <a:spAutoFit/>
          </a:bodyPr>
          <a:lstStyle/>
          <a:p>
            <a:r>
              <a:rPr lang="sv-SE" dirty="0" err="1" smtClean="0">
                <a:latin typeface="Minya Nouvelle" pitchFamily="2" charset="0"/>
              </a:rPr>
              <a:t>window.screenLeft</a:t>
            </a:r>
            <a:endParaRPr lang="sv-SE" dirty="0" smtClean="0">
              <a:latin typeface="Minya Nouvelle" pitchFamily="2" charset="0"/>
            </a:endParaRPr>
          </a:p>
        </p:txBody>
      </p:sp>
      <p:sp>
        <p:nvSpPr>
          <p:cNvPr id="7" name="TextBox 6"/>
          <p:cNvSpPr txBox="1"/>
          <p:nvPr/>
        </p:nvSpPr>
        <p:spPr>
          <a:xfrm>
            <a:off x="2564465" y="2829312"/>
            <a:ext cx="2082301" cy="369332"/>
          </a:xfrm>
          <a:prstGeom prst="rect">
            <a:avLst/>
          </a:prstGeom>
          <a:noFill/>
        </p:spPr>
        <p:txBody>
          <a:bodyPr wrap="none" rtlCol="0">
            <a:spAutoFit/>
          </a:bodyPr>
          <a:lstStyle/>
          <a:p>
            <a:r>
              <a:rPr lang="sv-SE" dirty="0" err="1" smtClean="0">
                <a:latin typeface="Minya Nouvelle" pitchFamily="2" charset="0"/>
              </a:rPr>
              <a:t>window.screenTop</a:t>
            </a:r>
            <a:endParaRPr lang="sv-SE" dirty="0" smtClean="0">
              <a:latin typeface="Minya Nouvelle" pitchFamily="2" charset="0"/>
            </a:endParaRPr>
          </a:p>
        </p:txBody>
      </p:sp>
      <p:sp>
        <p:nvSpPr>
          <p:cNvPr id="8" name="TextBox 7"/>
          <p:cNvSpPr txBox="1"/>
          <p:nvPr/>
        </p:nvSpPr>
        <p:spPr>
          <a:xfrm>
            <a:off x="6798885" y="2541280"/>
            <a:ext cx="1874231" cy="369332"/>
          </a:xfrm>
          <a:prstGeom prst="rect">
            <a:avLst/>
          </a:prstGeom>
          <a:noFill/>
        </p:spPr>
        <p:txBody>
          <a:bodyPr wrap="none" rtlCol="0">
            <a:spAutoFit/>
          </a:bodyPr>
          <a:lstStyle/>
          <a:p>
            <a:r>
              <a:rPr lang="sv-SE" dirty="0" err="1" smtClean="0">
                <a:latin typeface="Minya Nouvelle" pitchFamily="2" charset="0"/>
              </a:rPr>
              <a:t>window.screenX</a:t>
            </a:r>
            <a:endParaRPr lang="sv-SE" dirty="0" smtClean="0">
              <a:latin typeface="Minya Nouvelle" pitchFamily="2" charset="0"/>
            </a:endParaRPr>
          </a:p>
        </p:txBody>
      </p:sp>
      <p:sp>
        <p:nvSpPr>
          <p:cNvPr id="9" name="TextBox 8"/>
          <p:cNvSpPr txBox="1"/>
          <p:nvPr/>
        </p:nvSpPr>
        <p:spPr>
          <a:xfrm>
            <a:off x="4955280" y="4297640"/>
            <a:ext cx="1879041" cy="369332"/>
          </a:xfrm>
          <a:prstGeom prst="rect">
            <a:avLst/>
          </a:prstGeom>
          <a:noFill/>
        </p:spPr>
        <p:txBody>
          <a:bodyPr wrap="none" rtlCol="0">
            <a:spAutoFit/>
          </a:bodyPr>
          <a:lstStyle/>
          <a:p>
            <a:r>
              <a:rPr lang="sv-SE" dirty="0" err="1" smtClean="0">
                <a:latin typeface="Minya Nouvelle" pitchFamily="2" charset="0"/>
              </a:rPr>
              <a:t>window.screenY</a:t>
            </a:r>
            <a:endParaRPr lang="sv-SE" dirty="0" smtClean="0">
              <a:latin typeface="Minya Nouvelle" pitchFamily="2" charset="0"/>
            </a:endParaRPr>
          </a:p>
        </p:txBody>
      </p:sp>
      <p:sp>
        <p:nvSpPr>
          <p:cNvPr id="10" name="TextBox 9"/>
          <p:cNvSpPr txBox="1"/>
          <p:nvPr/>
        </p:nvSpPr>
        <p:spPr>
          <a:xfrm>
            <a:off x="3429814" y="3333368"/>
            <a:ext cx="2233304" cy="369332"/>
          </a:xfrm>
          <a:prstGeom prst="rect">
            <a:avLst/>
          </a:prstGeom>
          <a:noFill/>
        </p:spPr>
        <p:txBody>
          <a:bodyPr wrap="none" rtlCol="0">
            <a:spAutoFit/>
          </a:bodyPr>
          <a:lstStyle/>
          <a:p>
            <a:r>
              <a:rPr lang="sv-SE" dirty="0" err="1" smtClean="0">
                <a:latin typeface="Minya Nouvelle" pitchFamily="2" charset="0"/>
              </a:rPr>
              <a:t>window.innerWidth</a:t>
            </a:r>
            <a:endParaRPr lang="sv-SE" dirty="0" smtClean="0">
              <a:latin typeface="Minya Nouvelle" pitchFamily="2" charset="0"/>
            </a:endParaRPr>
          </a:p>
        </p:txBody>
      </p:sp>
      <p:sp>
        <p:nvSpPr>
          <p:cNvPr id="12" name="TextBox 11"/>
          <p:cNvSpPr txBox="1"/>
          <p:nvPr/>
        </p:nvSpPr>
        <p:spPr>
          <a:xfrm>
            <a:off x="5724128" y="2964036"/>
            <a:ext cx="2295821" cy="369332"/>
          </a:xfrm>
          <a:prstGeom prst="rect">
            <a:avLst/>
          </a:prstGeom>
          <a:noFill/>
        </p:spPr>
        <p:txBody>
          <a:bodyPr wrap="none" rtlCol="0">
            <a:spAutoFit/>
          </a:bodyPr>
          <a:lstStyle/>
          <a:p>
            <a:r>
              <a:rPr lang="sv-SE" dirty="0" err="1" smtClean="0">
                <a:latin typeface="Minya Nouvelle" pitchFamily="2" charset="0"/>
              </a:rPr>
              <a:t>window.innerHeight</a:t>
            </a:r>
            <a:endParaRPr lang="sv-SE" dirty="0" smtClean="0">
              <a:latin typeface="Minya Nouvelle" pitchFamily="2" charset="0"/>
            </a:endParaRPr>
          </a:p>
        </p:txBody>
      </p:sp>
      <p:sp>
        <p:nvSpPr>
          <p:cNvPr id="13" name="TextBox 12"/>
          <p:cNvSpPr txBox="1"/>
          <p:nvPr/>
        </p:nvSpPr>
        <p:spPr>
          <a:xfrm>
            <a:off x="6012160" y="3852644"/>
            <a:ext cx="2215671" cy="369332"/>
          </a:xfrm>
          <a:prstGeom prst="rect">
            <a:avLst/>
          </a:prstGeom>
          <a:noFill/>
        </p:spPr>
        <p:txBody>
          <a:bodyPr wrap="none" rtlCol="0">
            <a:spAutoFit/>
          </a:bodyPr>
          <a:lstStyle/>
          <a:p>
            <a:r>
              <a:rPr lang="sv-SE" dirty="0" err="1" smtClean="0">
                <a:latin typeface="Minya Nouvelle" pitchFamily="2" charset="0"/>
              </a:rPr>
              <a:t>window.outerWidth</a:t>
            </a:r>
            <a:endParaRPr lang="sv-SE" dirty="0" smtClean="0">
              <a:latin typeface="Minya Nouvelle" pitchFamily="2" charset="0"/>
            </a:endParaRPr>
          </a:p>
        </p:txBody>
      </p:sp>
      <p:sp>
        <p:nvSpPr>
          <p:cNvPr id="14" name="TextBox 13"/>
          <p:cNvSpPr txBox="1"/>
          <p:nvPr/>
        </p:nvSpPr>
        <p:spPr>
          <a:xfrm>
            <a:off x="337148" y="3242776"/>
            <a:ext cx="2278188" cy="369332"/>
          </a:xfrm>
          <a:prstGeom prst="rect">
            <a:avLst/>
          </a:prstGeom>
          <a:noFill/>
        </p:spPr>
        <p:txBody>
          <a:bodyPr wrap="none" rtlCol="0">
            <a:spAutoFit/>
          </a:bodyPr>
          <a:lstStyle/>
          <a:p>
            <a:r>
              <a:rPr lang="sv-SE" dirty="0" err="1" smtClean="0">
                <a:latin typeface="Minya Nouvelle" pitchFamily="2" charset="0"/>
              </a:rPr>
              <a:t>window.outerHeight</a:t>
            </a:r>
            <a:endParaRPr lang="sv-SE" dirty="0" smtClean="0">
              <a:latin typeface="Minya Nouvelle" pitchFamily="2" charset="0"/>
            </a:endParaRPr>
          </a:p>
        </p:txBody>
      </p:sp>
      <p:sp>
        <p:nvSpPr>
          <p:cNvPr id="15" name="TextBox 14"/>
          <p:cNvSpPr txBox="1"/>
          <p:nvPr/>
        </p:nvSpPr>
        <p:spPr>
          <a:xfrm>
            <a:off x="331912" y="2459980"/>
            <a:ext cx="4570482" cy="369332"/>
          </a:xfrm>
          <a:prstGeom prst="rect">
            <a:avLst/>
          </a:prstGeom>
          <a:noFill/>
        </p:spPr>
        <p:txBody>
          <a:bodyPr wrap="none" rtlCol="0">
            <a:spAutoFit/>
          </a:bodyPr>
          <a:lstStyle/>
          <a:p>
            <a:r>
              <a:rPr lang="sv-SE" dirty="0" err="1" smtClean="0">
                <a:latin typeface="Minya Nouvelle" pitchFamily="2" charset="0"/>
              </a:rPr>
              <a:t>document.documentElement.clientWidth</a:t>
            </a:r>
            <a:endParaRPr lang="sv-SE" dirty="0" smtClean="0">
              <a:latin typeface="Minya Nouvelle" pitchFamily="2" charset="0"/>
            </a:endParaRPr>
          </a:p>
        </p:txBody>
      </p:sp>
      <p:sp>
        <p:nvSpPr>
          <p:cNvPr id="16" name="TextBox 15"/>
          <p:cNvSpPr txBox="1"/>
          <p:nvPr/>
        </p:nvSpPr>
        <p:spPr>
          <a:xfrm>
            <a:off x="179512" y="4764236"/>
            <a:ext cx="4633000" cy="369332"/>
          </a:xfrm>
          <a:prstGeom prst="rect">
            <a:avLst/>
          </a:prstGeom>
          <a:noFill/>
        </p:spPr>
        <p:txBody>
          <a:bodyPr wrap="none" rtlCol="0">
            <a:spAutoFit/>
          </a:bodyPr>
          <a:lstStyle/>
          <a:p>
            <a:r>
              <a:rPr lang="sv-SE" dirty="0" err="1" smtClean="0">
                <a:latin typeface="Minya Nouvelle" pitchFamily="2" charset="0"/>
              </a:rPr>
              <a:t>document.documentElement.clientHeight</a:t>
            </a:r>
            <a:endParaRPr lang="sv-SE" dirty="0" smtClean="0">
              <a:latin typeface="Minya Nouvelle" pitchFamily="2" charset="0"/>
            </a:endParaRPr>
          </a:p>
        </p:txBody>
      </p:sp>
      <p:sp>
        <p:nvSpPr>
          <p:cNvPr id="17" name="TextBox 16"/>
          <p:cNvSpPr txBox="1"/>
          <p:nvPr/>
        </p:nvSpPr>
        <p:spPr>
          <a:xfrm>
            <a:off x="331912" y="4269472"/>
            <a:ext cx="3111749" cy="369332"/>
          </a:xfrm>
          <a:prstGeom prst="rect">
            <a:avLst/>
          </a:prstGeom>
          <a:noFill/>
        </p:spPr>
        <p:txBody>
          <a:bodyPr wrap="none" rtlCol="0">
            <a:spAutoFit/>
          </a:bodyPr>
          <a:lstStyle/>
          <a:p>
            <a:r>
              <a:rPr lang="sv-SE" dirty="0" err="1" smtClean="0">
                <a:latin typeface="Minya Nouvelle" pitchFamily="2" charset="0"/>
              </a:rPr>
              <a:t>document.body.clientWidth</a:t>
            </a:r>
            <a:endParaRPr lang="sv-SE" dirty="0" smtClean="0">
              <a:latin typeface="Minya Nouvelle" pitchFamily="2" charset="0"/>
            </a:endParaRPr>
          </a:p>
        </p:txBody>
      </p:sp>
      <p:sp>
        <p:nvSpPr>
          <p:cNvPr id="18" name="TextBox 17"/>
          <p:cNvSpPr txBox="1"/>
          <p:nvPr/>
        </p:nvSpPr>
        <p:spPr>
          <a:xfrm>
            <a:off x="1347459" y="3837424"/>
            <a:ext cx="3174267" cy="369332"/>
          </a:xfrm>
          <a:prstGeom prst="rect">
            <a:avLst/>
          </a:prstGeom>
          <a:noFill/>
        </p:spPr>
        <p:txBody>
          <a:bodyPr wrap="none" rtlCol="0">
            <a:spAutoFit/>
          </a:bodyPr>
          <a:lstStyle/>
          <a:p>
            <a:r>
              <a:rPr lang="sv-SE" dirty="0" err="1" smtClean="0">
                <a:latin typeface="Minya Nouvelle" pitchFamily="2" charset="0"/>
              </a:rPr>
              <a:t>document.body.clientHeight</a:t>
            </a:r>
            <a:endParaRPr lang="sv-SE" dirty="0" smtClean="0">
              <a:latin typeface="Minya Nouvelle" pitchFamily="2" charset="0"/>
            </a:endParaRPr>
          </a:p>
        </p:txBody>
      </p:sp>
      <p:pic>
        <p:nvPicPr>
          <p:cNvPr id="19" name="Picture 10" descr="http://www.favbrowser.com/wp-content/uploads/2010/08/internetexplorer7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30591" y="3518034"/>
            <a:ext cx="296721" cy="296721"/>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descr="http://macses.files.wordpress.com/2010/03/apple_safar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55280" y="2794751"/>
            <a:ext cx="283346" cy="28334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8" descr="https://2002138315848640006-a-pressatgoogle-com-s-sites.googlegroups.com/a/pressatgoogle.com/chromepress/Home/google-chrome-chromium/images/chrome-256-medium.png?attachauth=ANoY7cqXW-gWwbYn-3rsDWvqEtLbE4_sLghHFnNhnIstJ9e16n6Lwq7qESQOnn_bDcbnfpRD1OI2gCDJCWKSZ93_rXUQSVhfxNUuI1ntPHlq1mKdw7o__jbWaF8DNnl9LL1kQxTH66_2l6XeXobx-c5H6ndfOwN4uMk8eun3vKudXwGlro_0ECjT1MbbEM54KbNMRddkAz-RO0BzLqwjMJxC4G87lD1mc3jtT2Vn4CCSd5IolcNcnftDOt1E_FuwdLpL3iUAj6wpWoEiAJ9IgmTvPPr0iHkEpg%3D%3D&amp;attredirects=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16990" y="4387120"/>
            <a:ext cx="279852" cy="27985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http://www.neowin.net/images/uploaded/Opera_256x256.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53448" y="1921396"/>
            <a:ext cx="266501" cy="266501"/>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descr="http://frannie84.files.wordpress.com/2010/08/firefox.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6176" y="2599422"/>
            <a:ext cx="262982" cy="253047"/>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0" descr="http://www.favbrowser.com/wp-content/uploads/2010/08/internetexplorer7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22981" y="2926137"/>
            <a:ext cx="296721" cy="29672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6" descr="http://macses.files.wordpress.com/2010/03/apple_safar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70287" y="4340633"/>
            <a:ext cx="283346" cy="28334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8" descr="https://2002138315848640006-a-pressatgoogle-com-s-sites.googlegroups.com/a/pressatgoogle.com/chromepress/Home/google-chrome-chromium/images/chrome-256-medium.png?attachauth=ANoY7cqXW-gWwbYn-3rsDWvqEtLbE4_sLghHFnNhnIstJ9e16n6Lwq7qESQOnn_bDcbnfpRD1OI2gCDJCWKSZ93_rXUQSVhfxNUuI1ntPHlq1mKdw7o__jbWaF8DNnl9LL1kQxTH66_2l6XeXobx-c5H6ndfOwN4uMk8eun3vKudXwGlro_0ECjT1MbbEM54KbNMRddkAz-RO0BzLqwjMJxC4G87lD1mc3jtT2Vn4CCSd5IolcNcnftDOt1E_FuwdLpL3iUAj6wpWoEiAJ9IgmTvPPr0iHkEpg%3D%3D&amp;attredirects=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3568" y="3757458"/>
            <a:ext cx="279852" cy="27985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4" descr="http://www.neowin.net/images/uploaded/Opera_256x256.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0882" y="2910612"/>
            <a:ext cx="266501" cy="266501"/>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descr="http://frannie84.files.wordpress.com/2010/08/firefox.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42093" y="3427442"/>
            <a:ext cx="262982" cy="253047"/>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4" descr="http://www.neowin.net/images/uploaded/Opera_256x256.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05375" y="3925471"/>
            <a:ext cx="266501" cy="266501"/>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6" descr="http://macses.files.wordpress.com/2010/03/apple_safar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20272" y="1930801"/>
            <a:ext cx="283346" cy="283346"/>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descr="http://frannie84.files.wordpress.com/2010/08/firefox.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531627" y="4758401"/>
            <a:ext cx="262982" cy="253047"/>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8" descr="https://2002138315848640006-a-pressatgoogle-com-s-sites.googlegroups.com/a/pressatgoogle.com/chromepress/Home/google-chrome-chromium/images/chrome-256-medium.png?attachauth=ANoY7cqXW-gWwbYn-3rsDWvqEtLbE4_sLghHFnNhnIstJ9e16n6Lwq7qESQOnn_bDcbnfpRD1OI2gCDJCWKSZ93_rXUQSVhfxNUuI1ntPHlq1mKdw7o__jbWaF8DNnl9LL1kQxTH66_2l6XeXobx-c5H6ndfOwN4uMk8eun3vKudXwGlro_0ECjT1MbbEM54KbNMRddkAz-RO0BzLqwjMJxC4G87lD1mc3jtT2Vn4CCSd5IolcNcnftDOt1E_FuwdLpL3iUAj6wpWoEiAJ9IgmTvPPr0iHkEpg%3D%3D&amp;attredirects=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53448" y="3419794"/>
            <a:ext cx="279852" cy="279852"/>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P:\Icons\48x48\shadow\window.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44408" y="265212"/>
            <a:ext cx="617537"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2939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290">
                                          <p:stCondLst>
                                            <p:cond delay="0"/>
                                          </p:stCondLst>
                                        </p:cTn>
                                        <p:tgtEl>
                                          <p:spTgt spid="6"/>
                                        </p:tgtEl>
                                      </p:cBhvr>
                                    </p:animEffect>
                                    <p:anim calcmode="lin" valueType="num">
                                      <p:cBhvr>
                                        <p:cTn id="8" dur="911"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6"/>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6"/>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6"/>
                                        </p:tgtEl>
                                        <p:attrNameLst>
                                          <p:attrName>ppt_y</p:attrName>
                                        </p:attrNameLst>
                                      </p:cBhvr>
                                      <p:tavLst>
                                        <p:tav tm="0" fmla="#ppt_y-sin(pi*$)/81">
                                          <p:val>
                                            <p:fltVal val="0"/>
                                          </p:val>
                                        </p:tav>
                                        <p:tav tm="100000">
                                          <p:val>
                                            <p:fltVal val="1"/>
                                          </p:val>
                                        </p:tav>
                                      </p:tavLst>
                                    </p:anim>
                                    <p:animScale>
                                      <p:cBhvr>
                                        <p:cTn id="13" dur="13">
                                          <p:stCondLst>
                                            <p:cond delay="325"/>
                                          </p:stCondLst>
                                        </p:cTn>
                                        <p:tgtEl>
                                          <p:spTgt spid="6"/>
                                        </p:tgtEl>
                                      </p:cBhvr>
                                      <p:to x="100000" y="60000"/>
                                    </p:animScale>
                                    <p:animScale>
                                      <p:cBhvr>
                                        <p:cTn id="14" dur="83" decel="50000">
                                          <p:stCondLst>
                                            <p:cond delay="338"/>
                                          </p:stCondLst>
                                        </p:cTn>
                                        <p:tgtEl>
                                          <p:spTgt spid="6"/>
                                        </p:tgtEl>
                                      </p:cBhvr>
                                      <p:to x="100000" y="100000"/>
                                    </p:animScale>
                                    <p:animScale>
                                      <p:cBhvr>
                                        <p:cTn id="15" dur="13">
                                          <p:stCondLst>
                                            <p:cond delay="656"/>
                                          </p:stCondLst>
                                        </p:cTn>
                                        <p:tgtEl>
                                          <p:spTgt spid="6"/>
                                        </p:tgtEl>
                                      </p:cBhvr>
                                      <p:to x="100000" y="80000"/>
                                    </p:animScale>
                                    <p:animScale>
                                      <p:cBhvr>
                                        <p:cTn id="16" dur="83" decel="50000">
                                          <p:stCondLst>
                                            <p:cond delay="669"/>
                                          </p:stCondLst>
                                        </p:cTn>
                                        <p:tgtEl>
                                          <p:spTgt spid="6"/>
                                        </p:tgtEl>
                                      </p:cBhvr>
                                      <p:to x="100000" y="100000"/>
                                    </p:animScale>
                                    <p:animScale>
                                      <p:cBhvr>
                                        <p:cTn id="17" dur="13">
                                          <p:stCondLst>
                                            <p:cond delay="821"/>
                                          </p:stCondLst>
                                        </p:cTn>
                                        <p:tgtEl>
                                          <p:spTgt spid="6"/>
                                        </p:tgtEl>
                                      </p:cBhvr>
                                      <p:to x="100000" y="90000"/>
                                    </p:animScale>
                                    <p:animScale>
                                      <p:cBhvr>
                                        <p:cTn id="18" dur="83" decel="50000">
                                          <p:stCondLst>
                                            <p:cond delay="834"/>
                                          </p:stCondLst>
                                        </p:cTn>
                                        <p:tgtEl>
                                          <p:spTgt spid="6"/>
                                        </p:tgtEl>
                                      </p:cBhvr>
                                      <p:to x="100000" y="100000"/>
                                    </p:animScale>
                                    <p:animScale>
                                      <p:cBhvr>
                                        <p:cTn id="19" dur="13">
                                          <p:stCondLst>
                                            <p:cond delay="904"/>
                                          </p:stCondLst>
                                        </p:cTn>
                                        <p:tgtEl>
                                          <p:spTgt spid="6"/>
                                        </p:tgtEl>
                                      </p:cBhvr>
                                      <p:to x="100000" y="95000"/>
                                    </p:animScale>
                                    <p:animScale>
                                      <p:cBhvr>
                                        <p:cTn id="20" dur="83" decel="50000">
                                          <p:stCondLst>
                                            <p:cond delay="917"/>
                                          </p:stCondLst>
                                        </p:cTn>
                                        <p:tgtEl>
                                          <p:spTgt spid="6"/>
                                        </p:tgtEl>
                                      </p:cBhvr>
                                      <p:to x="100000" y="100000"/>
                                    </p:animScale>
                                  </p:childTnLst>
                                </p:cTn>
                              </p:par>
                            </p:childTnLst>
                          </p:cTn>
                        </p:par>
                        <p:par>
                          <p:cTn id="21" fill="hold">
                            <p:stCondLst>
                              <p:cond delay="1000"/>
                            </p:stCondLst>
                            <p:childTnLst>
                              <p:par>
                                <p:cTn id="22" presetID="26" presetClass="entr" presetSubtype="0"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down)">
                                      <p:cBhvr>
                                        <p:cTn id="24" dur="290">
                                          <p:stCondLst>
                                            <p:cond delay="0"/>
                                          </p:stCondLst>
                                        </p:cTn>
                                        <p:tgtEl>
                                          <p:spTgt spid="7"/>
                                        </p:tgtEl>
                                      </p:cBhvr>
                                    </p:animEffect>
                                    <p:anim calcmode="lin" valueType="num">
                                      <p:cBhvr>
                                        <p:cTn id="25" dur="911"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6" dur="332"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7" dur="332" tmFilter="0, 0; 0.125,0.2665; 0.25,0.4; 0.375,0.465; 0.5,0.5;  0.625,0.535; 0.75,0.6; 0.875,0.7335; 1,1">
                                          <p:stCondLst>
                                            <p:cond delay="332"/>
                                          </p:stCondLst>
                                        </p:cTn>
                                        <p:tgtEl>
                                          <p:spTgt spid="7"/>
                                        </p:tgtEl>
                                        <p:attrNameLst>
                                          <p:attrName>ppt_y</p:attrName>
                                        </p:attrNameLst>
                                      </p:cBhvr>
                                      <p:tavLst>
                                        <p:tav tm="0" fmla="#ppt_y-sin(pi*$)/9">
                                          <p:val>
                                            <p:fltVal val="0"/>
                                          </p:val>
                                        </p:tav>
                                        <p:tav tm="100000">
                                          <p:val>
                                            <p:fltVal val="1"/>
                                          </p:val>
                                        </p:tav>
                                      </p:tavLst>
                                    </p:anim>
                                    <p:anim calcmode="lin" valueType="num">
                                      <p:cBhvr>
                                        <p:cTn id="28" dur="166" tmFilter="0, 0; 0.125,0.2665; 0.25,0.4; 0.375,0.465; 0.5,0.5;  0.625,0.535; 0.75,0.6; 0.875,0.7335; 1,1">
                                          <p:stCondLst>
                                            <p:cond delay="662"/>
                                          </p:stCondLst>
                                        </p:cTn>
                                        <p:tgtEl>
                                          <p:spTgt spid="7"/>
                                        </p:tgtEl>
                                        <p:attrNameLst>
                                          <p:attrName>ppt_y</p:attrName>
                                        </p:attrNameLst>
                                      </p:cBhvr>
                                      <p:tavLst>
                                        <p:tav tm="0" fmla="#ppt_y-sin(pi*$)/27">
                                          <p:val>
                                            <p:fltVal val="0"/>
                                          </p:val>
                                        </p:tav>
                                        <p:tav tm="100000">
                                          <p:val>
                                            <p:fltVal val="1"/>
                                          </p:val>
                                        </p:tav>
                                      </p:tavLst>
                                    </p:anim>
                                    <p:anim calcmode="lin" valueType="num">
                                      <p:cBhvr>
                                        <p:cTn id="29" dur="82" tmFilter="0, 0; 0.125,0.2665; 0.25,0.4; 0.375,0.465; 0.5,0.5;  0.625,0.535; 0.75,0.6; 0.875,0.7335; 1,1">
                                          <p:stCondLst>
                                            <p:cond delay="828"/>
                                          </p:stCondLst>
                                        </p:cTn>
                                        <p:tgtEl>
                                          <p:spTgt spid="7"/>
                                        </p:tgtEl>
                                        <p:attrNameLst>
                                          <p:attrName>ppt_y</p:attrName>
                                        </p:attrNameLst>
                                      </p:cBhvr>
                                      <p:tavLst>
                                        <p:tav tm="0" fmla="#ppt_y-sin(pi*$)/81">
                                          <p:val>
                                            <p:fltVal val="0"/>
                                          </p:val>
                                        </p:tav>
                                        <p:tav tm="100000">
                                          <p:val>
                                            <p:fltVal val="1"/>
                                          </p:val>
                                        </p:tav>
                                      </p:tavLst>
                                    </p:anim>
                                    <p:animScale>
                                      <p:cBhvr>
                                        <p:cTn id="30" dur="13">
                                          <p:stCondLst>
                                            <p:cond delay="325"/>
                                          </p:stCondLst>
                                        </p:cTn>
                                        <p:tgtEl>
                                          <p:spTgt spid="7"/>
                                        </p:tgtEl>
                                      </p:cBhvr>
                                      <p:to x="100000" y="60000"/>
                                    </p:animScale>
                                    <p:animScale>
                                      <p:cBhvr>
                                        <p:cTn id="31" dur="83" decel="50000">
                                          <p:stCondLst>
                                            <p:cond delay="338"/>
                                          </p:stCondLst>
                                        </p:cTn>
                                        <p:tgtEl>
                                          <p:spTgt spid="7"/>
                                        </p:tgtEl>
                                      </p:cBhvr>
                                      <p:to x="100000" y="100000"/>
                                    </p:animScale>
                                    <p:animScale>
                                      <p:cBhvr>
                                        <p:cTn id="32" dur="13">
                                          <p:stCondLst>
                                            <p:cond delay="656"/>
                                          </p:stCondLst>
                                        </p:cTn>
                                        <p:tgtEl>
                                          <p:spTgt spid="7"/>
                                        </p:tgtEl>
                                      </p:cBhvr>
                                      <p:to x="100000" y="80000"/>
                                    </p:animScale>
                                    <p:animScale>
                                      <p:cBhvr>
                                        <p:cTn id="33" dur="83" decel="50000">
                                          <p:stCondLst>
                                            <p:cond delay="669"/>
                                          </p:stCondLst>
                                        </p:cTn>
                                        <p:tgtEl>
                                          <p:spTgt spid="7"/>
                                        </p:tgtEl>
                                      </p:cBhvr>
                                      <p:to x="100000" y="100000"/>
                                    </p:animScale>
                                    <p:animScale>
                                      <p:cBhvr>
                                        <p:cTn id="34" dur="13">
                                          <p:stCondLst>
                                            <p:cond delay="821"/>
                                          </p:stCondLst>
                                        </p:cTn>
                                        <p:tgtEl>
                                          <p:spTgt spid="7"/>
                                        </p:tgtEl>
                                      </p:cBhvr>
                                      <p:to x="100000" y="90000"/>
                                    </p:animScale>
                                    <p:animScale>
                                      <p:cBhvr>
                                        <p:cTn id="35" dur="83" decel="50000">
                                          <p:stCondLst>
                                            <p:cond delay="834"/>
                                          </p:stCondLst>
                                        </p:cTn>
                                        <p:tgtEl>
                                          <p:spTgt spid="7"/>
                                        </p:tgtEl>
                                      </p:cBhvr>
                                      <p:to x="100000" y="100000"/>
                                    </p:animScale>
                                    <p:animScale>
                                      <p:cBhvr>
                                        <p:cTn id="36" dur="13">
                                          <p:stCondLst>
                                            <p:cond delay="904"/>
                                          </p:stCondLst>
                                        </p:cTn>
                                        <p:tgtEl>
                                          <p:spTgt spid="7"/>
                                        </p:tgtEl>
                                      </p:cBhvr>
                                      <p:to x="100000" y="95000"/>
                                    </p:animScale>
                                    <p:animScale>
                                      <p:cBhvr>
                                        <p:cTn id="37" dur="83" decel="50000">
                                          <p:stCondLst>
                                            <p:cond delay="917"/>
                                          </p:stCondLst>
                                        </p:cTn>
                                        <p:tgtEl>
                                          <p:spTgt spid="7"/>
                                        </p:tgtEl>
                                      </p:cBhvr>
                                      <p:to x="100000" y="100000"/>
                                    </p:animScale>
                                  </p:childTnLst>
                                </p:cTn>
                              </p:par>
                            </p:childTnLst>
                          </p:cTn>
                        </p:par>
                        <p:par>
                          <p:cTn id="38" fill="hold">
                            <p:stCondLst>
                              <p:cond delay="2000"/>
                            </p:stCondLst>
                            <p:childTnLst>
                              <p:par>
                                <p:cTn id="39" presetID="26" presetClass="entr" presetSubtype="0"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down)">
                                      <p:cBhvr>
                                        <p:cTn id="41" dur="290">
                                          <p:stCondLst>
                                            <p:cond delay="0"/>
                                          </p:stCondLst>
                                        </p:cTn>
                                        <p:tgtEl>
                                          <p:spTgt spid="8"/>
                                        </p:tgtEl>
                                      </p:cBhvr>
                                    </p:animEffect>
                                    <p:anim calcmode="lin" valueType="num">
                                      <p:cBhvr>
                                        <p:cTn id="42" dur="911"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43" dur="332"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44" dur="332" tmFilter="0, 0; 0.125,0.2665; 0.25,0.4; 0.375,0.465; 0.5,0.5;  0.625,0.535; 0.75,0.6; 0.875,0.7335; 1,1">
                                          <p:stCondLst>
                                            <p:cond delay="332"/>
                                          </p:stCondLst>
                                        </p:cTn>
                                        <p:tgtEl>
                                          <p:spTgt spid="8"/>
                                        </p:tgtEl>
                                        <p:attrNameLst>
                                          <p:attrName>ppt_y</p:attrName>
                                        </p:attrNameLst>
                                      </p:cBhvr>
                                      <p:tavLst>
                                        <p:tav tm="0" fmla="#ppt_y-sin(pi*$)/9">
                                          <p:val>
                                            <p:fltVal val="0"/>
                                          </p:val>
                                        </p:tav>
                                        <p:tav tm="100000">
                                          <p:val>
                                            <p:fltVal val="1"/>
                                          </p:val>
                                        </p:tav>
                                      </p:tavLst>
                                    </p:anim>
                                    <p:anim calcmode="lin" valueType="num">
                                      <p:cBhvr>
                                        <p:cTn id="45" dur="166" tmFilter="0, 0; 0.125,0.2665; 0.25,0.4; 0.375,0.465; 0.5,0.5;  0.625,0.535; 0.75,0.6; 0.875,0.7335; 1,1">
                                          <p:stCondLst>
                                            <p:cond delay="662"/>
                                          </p:stCondLst>
                                        </p:cTn>
                                        <p:tgtEl>
                                          <p:spTgt spid="8"/>
                                        </p:tgtEl>
                                        <p:attrNameLst>
                                          <p:attrName>ppt_y</p:attrName>
                                        </p:attrNameLst>
                                      </p:cBhvr>
                                      <p:tavLst>
                                        <p:tav tm="0" fmla="#ppt_y-sin(pi*$)/27">
                                          <p:val>
                                            <p:fltVal val="0"/>
                                          </p:val>
                                        </p:tav>
                                        <p:tav tm="100000">
                                          <p:val>
                                            <p:fltVal val="1"/>
                                          </p:val>
                                        </p:tav>
                                      </p:tavLst>
                                    </p:anim>
                                    <p:anim calcmode="lin" valueType="num">
                                      <p:cBhvr>
                                        <p:cTn id="46" dur="82" tmFilter="0, 0; 0.125,0.2665; 0.25,0.4; 0.375,0.465; 0.5,0.5;  0.625,0.535; 0.75,0.6; 0.875,0.7335; 1,1">
                                          <p:stCondLst>
                                            <p:cond delay="828"/>
                                          </p:stCondLst>
                                        </p:cTn>
                                        <p:tgtEl>
                                          <p:spTgt spid="8"/>
                                        </p:tgtEl>
                                        <p:attrNameLst>
                                          <p:attrName>ppt_y</p:attrName>
                                        </p:attrNameLst>
                                      </p:cBhvr>
                                      <p:tavLst>
                                        <p:tav tm="0" fmla="#ppt_y-sin(pi*$)/81">
                                          <p:val>
                                            <p:fltVal val="0"/>
                                          </p:val>
                                        </p:tav>
                                        <p:tav tm="100000">
                                          <p:val>
                                            <p:fltVal val="1"/>
                                          </p:val>
                                        </p:tav>
                                      </p:tavLst>
                                    </p:anim>
                                    <p:animScale>
                                      <p:cBhvr>
                                        <p:cTn id="47" dur="13">
                                          <p:stCondLst>
                                            <p:cond delay="325"/>
                                          </p:stCondLst>
                                        </p:cTn>
                                        <p:tgtEl>
                                          <p:spTgt spid="8"/>
                                        </p:tgtEl>
                                      </p:cBhvr>
                                      <p:to x="100000" y="60000"/>
                                    </p:animScale>
                                    <p:animScale>
                                      <p:cBhvr>
                                        <p:cTn id="48" dur="83" decel="50000">
                                          <p:stCondLst>
                                            <p:cond delay="338"/>
                                          </p:stCondLst>
                                        </p:cTn>
                                        <p:tgtEl>
                                          <p:spTgt spid="8"/>
                                        </p:tgtEl>
                                      </p:cBhvr>
                                      <p:to x="100000" y="100000"/>
                                    </p:animScale>
                                    <p:animScale>
                                      <p:cBhvr>
                                        <p:cTn id="49" dur="13">
                                          <p:stCondLst>
                                            <p:cond delay="656"/>
                                          </p:stCondLst>
                                        </p:cTn>
                                        <p:tgtEl>
                                          <p:spTgt spid="8"/>
                                        </p:tgtEl>
                                      </p:cBhvr>
                                      <p:to x="100000" y="80000"/>
                                    </p:animScale>
                                    <p:animScale>
                                      <p:cBhvr>
                                        <p:cTn id="50" dur="83" decel="50000">
                                          <p:stCondLst>
                                            <p:cond delay="669"/>
                                          </p:stCondLst>
                                        </p:cTn>
                                        <p:tgtEl>
                                          <p:spTgt spid="8"/>
                                        </p:tgtEl>
                                      </p:cBhvr>
                                      <p:to x="100000" y="100000"/>
                                    </p:animScale>
                                    <p:animScale>
                                      <p:cBhvr>
                                        <p:cTn id="51" dur="13">
                                          <p:stCondLst>
                                            <p:cond delay="821"/>
                                          </p:stCondLst>
                                        </p:cTn>
                                        <p:tgtEl>
                                          <p:spTgt spid="8"/>
                                        </p:tgtEl>
                                      </p:cBhvr>
                                      <p:to x="100000" y="90000"/>
                                    </p:animScale>
                                    <p:animScale>
                                      <p:cBhvr>
                                        <p:cTn id="52" dur="83" decel="50000">
                                          <p:stCondLst>
                                            <p:cond delay="834"/>
                                          </p:stCondLst>
                                        </p:cTn>
                                        <p:tgtEl>
                                          <p:spTgt spid="8"/>
                                        </p:tgtEl>
                                      </p:cBhvr>
                                      <p:to x="100000" y="100000"/>
                                    </p:animScale>
                                    <p:animScale>
                                      <p:cBhvr>
                                        <p:cTn id="53" dur="13">
                                          <p:stCondLst>
                                            <p:cond delay="904"/>
                                          </p:stCondLst>
                                        </p:cTn>
                                        <p:tgtEl>
                                          <p:spTgt spid="8"/>
                                        </p:tgtEl>
                                      </p:cBhvr>
                                      <p:to x="100000" y="95000"/>
                                    </p:animScale>
                                    <p:animScale>
                                      <p:cBhvr>
                                        <p:cTn id="54" dur="83" decel="50000">
                                          <p:stCondLst>
                                            <p:cond delay="917"/>
                                          </p:stCondLst>
                                        </p:cTn>
                                        <p:tgtEl>
                                          <p:spTgt spid="8"/>
                                        </p:tgtEl>
                                      </p:cBhvr>
                                      <p:to x="100000" y="100000"/>
                                    </p:animScale>
                                  </p:childTnLst>
                                </p:cTn>
                              </p:par>
                            </p:childTnLst>
                          </p:cTn>
                        </p:par>
                        <p:par>
                          <p:cTn id="55" fill="hold">
                            <p:stCondLst>
                              <p:cond delay="3000"/>
                            </p:stCondLst>
                            <p:childTnLst>
                              <p:par>
                                <p:cTn id="56" presetID="26" presetClass="entr" presetSubtype="0" fill="hold" grpId="0" nodeType="afterEffect">
                                  <p:stCondLst>
                                    <p:cond delay="0"/>
                                  </p:stCondLst>
                                  <p:childTnLst>
                                    <p:set>
                                      <p:cBhvr>
                                        <p:cTn id="57" dur="1" fill="hold">
                                          <p:stCondLst>
                                            <p:cond delay="0"/>
                                          </p:stCondLst>
                                        </p:cTn>
                                        <p:tgtEl>
                                          <p:spTgt spid="9"/>
                                        </p:tgtEl>
                                        <p:attrNameLst>
                                          <p:attrName>style.visibility</p:attrName>
                                        </p:attrNameLst>
                                      </p:cBhvr>
                                      <p:to>
                                        <p:strVal val="visible"/>
                                      </p:to>
                                    </p:set>
                                    <p:animEffect transition="in" filter="wipe(down)">
                                      <p:cBhvr>
                                        <p:cTn id="58" dur="290">
                                          <p:stCondLst>
                                            <p:cond delay="0"/>
                                          </p:stCondLst>
                                        </p:cTn>
                                        <p:tgtEl>
                                          <p:spTgt spid="9"/>
                                        </p:tgtEl>
                                      </p:cBhvr>
                                    </p:animEffect>
                                    <p:anim calcmode="lin" valueType="num">
                                      <p:cBhvr>
                                        <p:cTn id="59" dur="911"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60" dur="332"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61" dur="332" tmFilter="0, 0; 0.125,0.2665; 0.25,0.4; 0.375,0.465; 0.5,0.5;  0.625,0.535; 0.75,0.6; 0.875,0.7335; 1,1">
                                          <p:stCondLst>
                                            <p:cond delay="332"/>
                                          </p:stCondLst>
                                        </p:cTn>
                                        <p:tgtEl>
                                          <p:spTgt spid="9"/>
                                        </p:tgtEl>
                                        <p:attrNameLst>
                                          <p:attrName>ppt_y</p:attrName>
                                        </p:attrNameLst>
                                      </p:cBhvr>
                                      <p:tavLst>
                                        <p:tav tm="0" fmla="#ppt_y-sin(pi*$)/9">
                                          <p:val>
                                            <p:fltVal val="0"/>
                                          </p:val>
                                        </p:tav>
                                        <p:tav tm="100000">
                                          <p:val>
                                            <p:fltVal val="1"/>
                                          </p:val>
                                        </p:tav>
                                      </p:tavLst>
                                    </p:anim>
                                    <p:anim calcmode="lin" valueType="num">
                                      <p:cBhvr>
                                        <p:cTn id="62" dur="166" tmFilter="0, 0; 0.125,0.2665; 0.25,0.4; 0.375,0.465; 0.5,0.5;  0.625,0.535; 0.75,0.6; 0.875,0.7335; 1,1">
                                          <p:stCondLst>
                                            <p:cond delay="662"/>
                                          </p:stCondLst>
                                        </p:cTn>
                                        <p:tgtEl>
                                          <p:spTgt spid="9"/>
                                        </p:tgtEl>
                                        <p:attrNameLst>
                                          <p:attrName>ppt_y</p:attrName>
                                        </p:attrNameLst>
                                      </p:cBhvr>
                                      <p:tavLst>
                                        <p:tav tm="0" fmla="#ppt_y-sin(pi*$)/27">
                                          <p:val>
                                            <p:fltVal val="0"/>
                                          </p:val>
                                        </p:tav>
                                        <p:tav tm="100000">
                                          <p:val>
                                            <p:fltVal val="1"/>
                                          </p:val>
                                        </p:tav>
                                      </p:tavLst>
                                    </p:anim>
                                    <p:anim calcmode="lin" valueType="num">
                                      <p:cBhvr>
                                        <p:cTn id="63" dur="82" tmFilter="0, 0; 0.125,0.2665; 0.25,0.4; 0.375,0.465; 0.5,0.5;  0.625,0.535; 0.75,0.6; 0.875,0.7335; 1,1">
                                          <p:stCondLst>
                                            <p:cond delay="828"/>
                                          </p:stCondLst>
                                        </p:cTn>
                                        <p:tgtEl>
                                          <p:spTgt spid="9"/>
                                        </p:tgtEl>
                                        <p:attrNameLst>
                                          <p:attrName>ppt_y</p:attrName>
                                        </p:attrNameLst>
                                      </p:cBhvr>
                                      <p:tavLst>
                                        <p:tav tm="0" fmla="#ppt_y-sin(pi*$)/81">
                                          <p:val>
                                            <p:fltVal val="0"/>
                                          </p:val>
                                        </p:tav>
                                        <p:tav tm="100000">
                                          <p:val>
                                            <p:fltVal val="1"/>
                                          </p:val>
                                        </p:tav>
                                      </p:tavLst>
                                    </p:anim>
                                    <p:animScale>
                                      <p:cBhvr>
                                        <p:cTn id="64" dur="13">
                                          <p:stCondLst>
                                            <p:cond delay="325"/>
                                          </p:stCondLst>
                                        </p:cTn>
                                        <p:tgtEl>
                                          <p:spTgt spid="9"/>
                                        </p:tgtEl>
                                      </p:cBhvr>
                                      <p:to x="100000" y="60000"/>
                                    </p:animScale>
                                    <p:animScale>
                                      <p:cBhvr>
                                        <p:cTn id="65" dur="83" decel="50000">
                                          <p:stCondLst>
                                            <p:cond delay="338"/>
                                          </p:stCondLst>
                                        </p:cTn>
                                        <p:tgtEl>
                                          <p:spTgt spid="9"/>
                                        </p:tgtEl>
                                      </p:cBhvr>
                                      <p:to x="100000" y="100000"/>
                                    </p:animScale>
                                    <p:animScale>
                                      <p:cBhvr>
                                        <p:cTn id="66" dur="13">
                                          <p:stCondLst>
                                            <p:cond delay="656"/>
                                          </p:stCondLst>
                                        </p:cTn>
                                        <p:tgtEl>
                                          <p:spTgt spid="9"/>
                                        </p:tgtEl>
                                      </p:cBhvr>
                                      <p:to x="100000" y="80000"/>
                                    </p:animScale>
                                    <p:animScale>
                                      <p:cBhvr>
                                        <p:cTn id="67" dur="83" decel="50000">
                                          <p:stCondLst>
                                            <p:cond delay="669"/>
                                          </p:stCondLst>
                                        </p:cTn>
                                        <p:tgtEl>
                                          <p:spTgt spid="9"/>
                                        </p:tgtEl>
                                      </p:cBhvr>
                                      <p:to x="100000" y="100000"/>
                                    </p:animScale>
                                    <p:animScale>
                                      <p:cBhvr>
                                        <p:cTn id="68" dur="13">
                                          <p:stCondLst>
                                            <p:cond delay="821"/>
                                          </p:stCondLst>
                                        </p:cTn>
                                        <p:tgtEl>
                                          <p:spTgt spid="9"/>
                                        </p:tgtEl>
                                      </p:cBhvr>
                                      <p:to x="100000" y="90000"/>
                                    </p:animScale>
                                    <p:animScale>
                                      <p:cBhvr>
                                        <p:cTn id="69" dur="83" decel="50000">
                                          <p:stCondLst>
                                            <p:cond delay="834"/>
                                          </p:stCondLst>
                                        </p:cTn>
                                        <p:tgtEl>
                                          <p:spTgt spid="9"/>
                                        </p:tgtEl>
                                      </p:cBhvr>
                                      <p:to x="100000" y="100000"/>
                                    </p:animScale>
                                    <p:animScale>
                                      <p:cBhvr>
                                        <p:cTn id="70" dur="13">
                                          <p:stCondLst>
                                            <p:cond delay="904"/>
                                          </p:stCondLst>
                                        </p:cTn>
                                        <p:tgtEl>
                                          <p:spTgt spid="9"/>
                                        </p:tgtEl>
                                      </p:cBhvr>
                                      <p:to x="100000" y="95000"/>
                                    </p:animScale>
                                    <p:animScale>
                                      <p:cBhvr>
                                        <p:cTn id="71" dur="83" decel="50000">
                                          <p:stCondLst>
                                            <p:cond delay="917"/>
                                          </p:stCondLst>
                                        </p:cTn>
                                        <p:tgtEl>
                                          <p:spTgt spid="9"/>
                                        </p:tgtEl>
                                      </p:cBhvr>
                                      <p:to x="100000" y="100000"/>
                                    </p:animScale>
                                  </p:childTnLst>
                                </p:cTn>
                              </p:par>
                            </p:childTnLst>
                          </p:cTn>
                        </p:par>
                        <p:par>
                          <p:cTn id="72" fill="hold">
                            <p:stCondLst>
                              <p:cond delay="4000"/>
                            </p:stCondLst>
                            <p:childTnLst>
                              <p:par>
                                <p:cTn id="73" presetID="26" presetClass="entr" presetSubtype="0" fill="hold" grpId="0" nodeType="afterEffect">
                                  <p:stCondLst>
                                    <p:cond delay="0"/>
                                  </p:stCondLst>
                                  <p:childTnLst>
                                    <p:set>
                                      <p:cBhvr>
                                        <p:cTn id="74" dur="1" fill="hold">
                                          <p:stCondLst>
                                            <p:cond delay="0"/>
                                          </p:stCondLst>
                                        </p:cTn>
                                        <p:tgtEl>
                                          <p:spTgt spid="10"/>
                                        </p:tgtEl>
                                        <p:attrNameLst>
                                          <p:attrName>style.visibility</p:attrName>
                                        </p:attrNameLst>
                                      </p:cBhvr>
                                      <p:to>
                                        <p:strVal val="visible"/>
                                      </p:to>
                                    </p:set>
                                    <p:animEffect transition="in" filter="wipe(down)">
                                      <p:cBhvr>
                                        <p:cTn id="75" dur="290">
                                          <p:stCondLst>
                                            <p:cond delay="0"/>
                                          </p:stCondLst>
                                        </p:cTn>
                                        <p:tgtEl>
                                          <p:spTgt spid="10"/>
                                        </p:tgtEl>
                                      </p:cBhvr>
                                    </p:animEffect>
                                    <p:anim calcmode="lin" valueType="num">
                                      <p:cBhvr>
                                        <p:cTn id="76" dur="911"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77" dur="332"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78" dur="332" tmFilter="0, 0; 0.125,0.2665; 0.25,0.4; 0.375,0.465; 0.5,0.5;  0.625,0.535; 0.75,0.6; 0.875,0.7335; 1,1">
                                          <p:stCondLst>
                                            <p:cond delay="332"/>
                                          </p:stCondLst>
                                        </p:cTn>
                                        <p:tgtEl>
                                          <p:spTgt spid="10"/>
                                        </p:tgtEl>
                                        <p:attrNameLst>
                                          <p:attrName>ppt_y</p:attrName>
                                        </p:attrNameLst>
                                      </p:cBhvr>
                                      <p:tavLst>
                                        <p:tav tm="0" fmla="#ppt_y-sin(pi*$)/9">
                                          <p:val>
                                            <p:fltVal val="0"/>
                                          </p:val>
                                        </p:tav>
                                        <p:tav tm="100000">
                                          <p:val>
                                            <p:fltVal val="1"/>
                                          </p:val>
                                        </p:tav>
                                      </p:tavLst>
                                    </p:anim>
                                    <p:anim calcmode="lin" valueType="num">
                                      <p:cBhvr>
                                        <p:cTn id="79" dur="166" tmFilter="0, 0; 0.125,0.2665; 0.25,0.4; 0.375,0.465; 0.5,0.5;  0.625,0.535; 0.75,0.6; 0.875,0.7335; 1,1">
                                          <p:stCondLst>
                                            <p:cond delay="662"/>
                                          </p:stCondLst>
                                        </p:cTn>
                                        <p:tgtEl>
                                          <p:spTgt spid="10"/>
                                        </p:tgtEl>
                                        <p:attrNameLst>
                                          <p:attrName>ppt_y</p:attrName>
                                        </p:attrNameLst>
                                      </p:cBhvr>
                                      <p:tavLst>
                                        <p:tav tm="0" fmla="#ppt_y-sin(pi*$)/27">
                                          <p:val>
                                            <p:fltVal val="0"/>
                                          </p:val>
                                        </p:tav>
                                        <p:tav tm="100000">
                                          <p:val>
                                            <p:fltVal val="1"/>
                                          </p:val>
                                        </p:tav>
                                      </p:tavLst>
                                    </p:anim>
                                    <p:anim calcmode="lin" valueType="num">
                                      <p:cBhvr>
                                        <p:cTn id="80" dur="82" tmFilter="0, 0; 0.125,0.2665; 0.25,0.4; 0.375,0.465; 0.5,0.5;  0.625,0.535; 0.75,0.6; 0.875,0.7335; 1,1">
                                          <p:stCondLst>
                                            <p:cond delay="828"/>
                                          </p:stCondLst>
                                        </p:cTn>
                                        <p:tgtEl>
                                          <p:spTgt spid="10"/>
                                        </p:tgtEl>
                                        <p:attrNameLst>
                                          <p:attrName>ppt_y</p:attrName>
                                        </p:attrNameLst>
                                      </p:cBhvr>
                                      <p:tavLst>
                                        <p:tav tm="0" fmla="#ppt_y-sin(pi*$)/81">
                                          <p:val>
                                            <p:fltVal val="0"/>
                                          </p:val>
                                        </p:tav>
                                        <p:tav tm="100000">
                                          <p:val>
                                            <p:fltVal val="1"/>
                                          </p:val>
                                        </p:tav>
                                      </p:tavLst>
                                    </p:anim>
                                    <p:animScale>
                                      <p:cBhvr>
                                        <p:cTn id="81" dur="13">
                                          <p:stCondLst>
                                            <p:cond delay="325"/>
                                          </p:stCondLst>
                                        </p:cTn>
                                        <p:tgtEl>
                                          <p:spTgt spid="10"/>
                                        </p:tgtEl>
                                      </p:cBhvr>
                                      <p:to x="100000" y="60000"/>
                                    </p:animScale>
                                    <p:animScale>
                                      <p:cBhvr>
                                        <p:cTn id="82" dur="83" decel="50000">
                                          <p:stCondLst>
                                            <p:cond delay="338"/>
                                          </p:stCondLst>
                                        </p:cTn>
                                        <p:tgtEl>
                                          <p:spTgt spid="10"/>
                                        </p:tgtEl>
                                      </p:cBhvr>
                                      <p:to x="100000" y="100000"/>
                                    </p:animScale>
                                    <p:animScale>
                                      <p:cBhvr>
                                        <p:cTn id="83" dur="13">
                                          <p:stCondLst>
                                            <p:cond delay="656"/>
                                          </p:stCondLst>
                                        </p:cTn>
                                        <p:tgtEl>
                                          <p:spTgt spid="10"/>
                                        </p:tgtEl>
                                      </p:cBhvr>
                                      <p:to x="100000" y="80000"/>
                                    </p:animScale>
                                    <p:animScale>
                                      <p:cBhvr>
                                        <p:cTn id="84" dur="83" decel="50000">
                                          <p:stCondLst>
                                            <p:cond delay="669"/>
                                          </p:stCondLst>
                                        </p:cTn>
                                        <p:tgtEl>
                                          <p:spTgt spid="10"/>
                                        </p:tgtEl>
                                      </p:cBhvr>
                                      <p:to x="100000" y="100000"/>
                                    </p:animScale>
                                    <p:animScale>
                                      <p:cBhvr>
                                        <p:cTn id="85" dur="13">
                                          <p:stCondLst>
                                            <p:cond delay="821"/>
                                          </p:stCondLst>
                                        </p:cTn>
                                        <p:tgtEl>
                                          <p:spTgt spid="10"/>
                                        </p:tgtEl>
                                      </p:cBhvr>
                                      <p:to x="100000" y="90000"/>
                                    </p:animScale>
                                    <p:animScale>
                                      <p:cBhvr>
                                        <p:cTn id="86" dur="83" decel="50000">
                                          <p:stCondLst>
                                            <p:cond delay="834"/>
                                          </p:stCondLst>
                                        </p:cTn>
                                        <p:tgtEl>
                                          <p:spTgt spid="10"/>
                                        </p:tgtEl>
                                      </p:cBhvr>
                                      <p:to x="100000" y="100000"/>
                                    </p:animScale>
                                    <p:animScale>
                                      <p:cBhvr>
                                        <p:cTn id="87" dur="13">
                                          <p:stCondLst>
                                            <p:cond delay="904"/>
                                          </p:stCondLst>
                                        </p:cTn>
                                        <p:tgtEl>
                                          <p:spTgt spid="10"/>
                                        </p:tgtEl>
                                      </p:cBhvr>
                                      <p:to x="100000" y="95000"/>
                                    </p:animScale>
                                    <p:animScale>
                                      <p:cBhvr>
                                        <p:cTn id="88" dur="83" decel="50000">
                                          <p:stCondLst>
                                            <p:cond delay="917"/>
                                          </p:stCondLst>
                                        </p:cTn>
                                        <p:tgtEl>
                                          <p:spTgt spid="10"/>
                                        </p:tgtEl>
                                      </p:cBhvr>
                                      <p:to x="100000" y="100000"/>
                                    </p:animScale>
                                  </p:childTnLst>
                                </p:cTn>
                              </p:par>
                            </p:childTnLst>
                          </p:cTn>
                        </p:par>
                        <p:par>
                          <p:cTn id="89" fill="hold">
                            <p:stCondLst>
                              <p:cond delay="5000"/>
                            </p:stCondLst>
                            <p:childTnLst>
                              <p:par>
                                <p:cTn id="90" presetID="26" presetClass="entr" presetSubtype="0" fill="hold" grpId="0" nodeType="afterEffect">
                                  <p:stCondLst>
                                    <p:cond delay="0"/>
                                  </p:stCondLst>
                                  <p:childTnLst>
                                    <p:set>
                                      <p:cBhvr>
                                        <p:cTn id="91" dur="1" fill="hold">
                                          <p:stCondLst>
                                            <p:cond delay="0"/>
                                          </p:stCondLst>
                                        </p:cTn>
                                        <p:tgtEl>
                                          <p:spTgt spid="12"/>
                                        </p:tgtEl>
                                        <p:attrNameLst>
                                          <p:attrName>style.visibility</p:attrName>
                                        </p:attrNameLst>
                                      </p:cBhvr>
                                      <p:to>
                                        <p:strVal val="visible"/>
                                      </p:to>
                                    </p:set>
                                    <p:animEffect transition="in" filter="wipe(down)">
                                      <p:cBhvr>
                                        <p:cTn id="92" dur="290">
                                          <p:stCondLst>
                                            <p:cond delay="0"/>
                                          </p:stCondLst>
                                        </p:cTn>
                                        <p:tgtEl>
                                          <p:spTgt spid="12"/>
                                        </p:tgtEl>
                                      </p:cBhvr>
                                    </p:animEffect>
                                    <p:anim calcmode="lin" valueType="num">
                                      <p:cBhvr>
                                        <p:cTn id="93" dur="911"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94" dur="332"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95" dur="332" tmFilter="0, 0; 0.125,0.2665; 0.25,0.4; 0.375,0.465; 0.5,0.5;  0.625,0.535; 0.75,0.6; 0.875,0.7335; 1,1">
                                          <p:stCondLst>
                                            <p:cond delay="332"/>
                                          </p:stCondLst>
                                        </p:cTn>
                                        <p:tgtEl>
                                          <p:spTgt spid="12"/>
                                        </p:tgtEl>
                                        <p:attrNameLst>
                                          <p:attrName>ppt_y</p:attrName>
                                        </p:attrNameLst>
                                      </p:cBhvr>
                                      <p:tavLst>
                                        <p:tav tm="0" fmla="#ppt_y-sin(pi*$)/9">
                                          <p:val>
                                            <p:fltVal val="0"/>
                                          </p:val>
                                        </p:tav>
                                        <p:tav tm="100000">
                                          <p:val>
                                            <p:fltVal val="1"/>
                                          </p:val>
                                        </p:tav>
                                      </p:tavLst>
                                    </p:anim>
                                    <p:anim calcmode="lin" valueType="num">
                                      <p:cBhvr>
                                        <p:cTn id="96" dur="166" tmFilter="0, 0; 0.125,0.2665; 0.25,0.4; 0.375,0.465; 0.5,0.5;  0.625,0.535; 0.75,0.6; 0.875,0.7335; 1,1">
                                          <p:stCondLst>
                                            <p:cond delay="662"/>
                                          </p:stCondLst>
                                        </p:cTn>
                                        <p:tgtEl>
                                          <p:spTgt spid="12"/>
                                        </p:tgtEl>
                                        <p:attrNameLst>
                                          <p:attrName>ppt_y</p:attrName>
                                        </p:attrNameLst>
                                      </p:cBhvr>
                                      <p:tavLst>
                                        <p:tav tm="0" fmla="#ppt_y-sin(pi*$)/27">
                                          <p:val>
                                            <p:fltVal val="0"/>
                                          </p:val>
                                        </p:tav>
                                        <p:tav tm="100000">
                                          <p:val>
                                            <p:fltVal val="1"/>
                                          </p:val>
                                        </p:tav>
                                      </p:tavLst>
                                    </p:anim>
                                    <p:anim calcmode="lin" valueType="num">
                                      <p:cBhvr>
                                        <p:cTn id="97" dur="82" tmFilter="0, 0; 0.125,0.2665; 0.25,0.4; 0.375,0.465; 0.5,0.5;  0.625,0.535; 0.75,0.6; 0.875,0.7335; 1,1">
                                          <p:stCondLst>
                                            <p:cond delay="828"/>
                                          </p:stCondLst>
                                        </p:cTn>
                                        <p:tgtEl>
                                          <p:spTgt spid="12"/>
                                        </p:tgtEl>
                                        <p:attrNameLst>
                                          <p:attrName>ppt_y</p:attrName>
                                        </p:attrNameLst>
                                      </p:cBhvr>
                                      <p:tavLst>
                                        <p:tav tm="0" fmla="#ppt_y-sin(pi*$)/81">
                                          <p:val>
                                            <p:fltVal val="0"/>
                                          </p:val>
                                        </p:tav>
                                        <p:tav tm="100000">
                                          <p:val>
                                            <p:fltVal val="1"/>
                                          </p:val>
                                        </p:tav>
                                      </p:tavLst>
                                    </p:anim>
                                    <p:animScale>
                                      <p:cBhvr>
                                        <p:cTn id="98" dur="13">
                                          <p:stCondLst>
                                            <p:cond delay="325"/>
                                          </p:stCondLst>
                                        </p:cTn>
                                        <p:tgtEl>
                                          <p:spTgt spid="12"/>
                                        </p:tgtEl>
                                      </p:cBhvr>
                                      <p:to x="100000" y="60000"/>
                                    </p:animScale>
                                    <p:animScale>
                                      <p:cBhvr>
                                        <p:cTn id="99" dur="83" decel="50000">
                                          <p:stCondLst>
                                            <p:cond delay="338"/>
                                          </p:stCondLst>
                                        </p:cTn>
                                        <p:tgtEl>
                                          <p:spTgt spid="12"/>
                                        </p:tgtEl>
                                      </p:cBhvr>
                                      <p:to x="100000" y="100000"/>
                                    </p:animScale>
                                    <p:animScale>
                                      <p:cBhvr>
                                        <p:cTn id="100" dur="13">
                                          <p:stCondLst>
                                            <p:cond delay="656"/>
                                          </p:stCondLst>
                                        </p:cTn>
                                        <p:tgtEl>
                                          <p:spTgt spid="12"/>
                                        </p:tgtEl>
                                      </p:cBhvr>
                                      <p:to x="100000" y="80000"/>
                                    </p:animScale>
                                    <p:animScale>
                                      <p:cBhvr>
                                        <p:cTn id="101" dur="83" decel="50000">
                                          <p:stCondLst>
                                            <p:cond delay="669"/>
                                          </p:stCondLst>
                                        </p:cTn>
                                        <p:tgtEl>
                                          <p:spTgt spid="12"/>
                                        </p:tgtEl>
                                      </p:cBhvr>
                                      <p:to x="100000" y="100000"/>
                                    </p:animScale>
                                    <p:animScale>
                                      <p:cBhvr>
                                        <p:cTn id="102" dur="13">
                                          <p:stCondLst>
                                            <p:cond delay="821"/>
                                          </p:stCondLst>
                                        </p:cTn>
                                        <p:tgtEl>
                                          <p:spTgt spid="12"/>
                                        </p:tgtEl>
                                      </p:cBhvr>
                                      <p:to x="100000" y="90000"/>
                                    </p:animScale>
                                    <p:animScale>
                                      <p:cBhvr>
                                        <p:cTn id="103" dur="83" decel="50000">
                                          <p:stCondLst>
                                            <p:cond delay="834"/>
                                          </p:stCondLst>
                                        </p:cTn>
                                        <p:tgtEl>
                                          <p:spTgt spid="12"/>
                                        </p:tgtEl>
                                      </p:cBhvr>
                                      <p:to x="100000" y="100000"/>
                                    </p:animScale>
                                    <p:animScale>
                                      <p:cBhvr>
                                        <p:cTn id="104" dur="13">
                                          <p:stCondLst>
                                            <p:cond delay="904"/>
                                          </p:stCondLst>
                                        </p:cTn>
                                        <p:tgtEl>
                                          <p:spTgt spid="12"/>
                                        </p:tgtEl>
                                      </p:cBhvr>
                                      <p:to x="100000" y="95000"/>
                                    </p:animScale>
                                    <p:animScale>
                                      <p:cBhvr>
                                        <p:cTn id="105" dur="83" decel="50000">
                                          <p:stCondLst>
                                            <p:cond delay="917"/>
                                          </p:stCondLst>
                                        </p:cTn>
                                        <p:tgtEl>
                                          <p:spTgt spid="12"/>
                                        </p:tgtEl>
                                      </p:cBhvr>
                                      <p:to x="100000" y="100000"/>
                                    </p:animScale>
                                  </p:childTnLst>
                                </p:cTn>
                              </p:par>
                            </p:childTnLst>
                          </p:cTn>
                        </p:par>
                        <p:par>
                          <p:cTn id="106" fill="hold">
                            <p:stCondLst>
                              <p:cond delay="6000"/>
                            </p:stCondLst>
                            <p:childTnLst>
                              <p:par>
                                <p:cTn id="107" presetID="26" presetClass="entr" presetSubtype="0" fill="hold" grpId="0" nodeType="afterEffect">
                                  <p:stCondLst>
                                    <p:cond delay="0"/>
                                  </p:stCondLst>
                                  <p:childTnLst>
                                    <p:set>
                                      <p:cBhvr>
                                        <p:cTn id="108" dur="1" fill="hold">
                                          <p:stCondLst>
                                            <p:cond delay="0"/>
                                          </p:stCondLst>
                                        </p:cTn>
                                        <p:tgtEl>
                                          <p:spTgt spid="13"/>
                                        </p:tgtEl>
                                        <p:attrNameLst>
                                          <p:attrName>style.visibility</p:attrName>
                                        </p:attrNameLst>
                                      </p:cBhvr>
                                      <p:to>
                                        <p:strVal val="visible"/>
                                      </p:to>
                                    </p:set>
                                    <p:animEffect transition="in" filter="wipe(down)">
                                      <p:cBhvr>
                                        <p:cTn id="109" dur="290">
                                          <p:stCondLst>
                                            <p:cond delay="0"/>
                                          </p:stCondLst>
                                        </p:cTn>
                                        <p:tgtEl>
                                          <p:spTgt spid="13"/>
                                        </p:tgtEl>
                                      </p:cBhvr>
                                    </p:animEffect>
                                    <p:anim calcmode="lin" valueType="num">
                                      <p:cBhvr>
                                        <p:cTn id="110" dur="911"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111" dur="332"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112" dur="332" tmFilter="0, 0; 0.125,0.2665; 0.25,0.4; 0.375,0.465; 0.5,0.5;  0.625,0.535; 0.75,0.6; 0.875,0.7335; 1,1">
                                          <p:stCondLst>
                                            <p:cond delay="332"/>
                                          </p:stCondLst>
                                        </p:cTn>
                                        <p:tgtEl>
                                          <p:spTgt spid="13"/>
                                        </p:tgtEl>
                                        <p:attrNameLst>
                                          <p:attrName>ppt_y</p:attrName>
                                        </p:attrNameLst>
                                      </p:cBhvr>
                                      <p:tavLst>
                                        <p:tav tm="0" fmla="#ppt_y-sin(pi*$)/9">
                                          <p:val>
                                            <p:fltVal val="0"/>
                                          </p:val>
                                        </p:tav>
                                        <p:tav tm="100000">
                                          <p:val>
                                            <p:fltVal val="1"/>
                                          </p:val>
                                        </p:tav>
                                      </p:tavLst>
                                    </p:anim>
                                    <p:anim calcmode="lin" valueType="num">
                                      <p:cBhvr>
                                        <p:cTn id="113" dur="166" tmFilter="0, 0; 0.125,0.2665; 0.25,0.4; 0.375,0.465; 0.5,0.5;  0.625,0.535; 0.75,0.6; 0.875,0.7335; 1,1">
                                          <p:stCondLst>
                                            <p:cond delay="662"/>
                                          </p:stCondLst>
                                        </p:cTn>
                                        <p:tgtEl>
                                          <p:spTgt spid="13"/>
                                        </p:tgtEl>
                                        <p:attrNameLst>
                                          <p:attrName>ppt_y</p:attrName>
                                        </p:attrNameLst>
                                      </p:cBhvr>
                                      <p:tavLst>
                                        <p:tav tm="0" fmla="#ppt_y-sin(pi*$)/27">
                                          <p:val>
                                            <p:fltVal val="0"/>
                                          </p:val>
                                        </p:tav>
                                        <p:tav tm="100000">
                                          <p:val>
                                            <p:fltVal val="1"/>
                                          </p:val>
                                        </p:tav>
                                      </p:tavLst>
                                    </p:anim>
                                    <p:anim calcmode="lin" valueType="num">
                                      <p:cBhvr>
                                        <p:cTn id="114" dur="82" tmFilter="0, 0; 0.125,0.2665; 0.25,0.4; 0.375,0.465; 0.5,0.5;  0.625,0.535; 0.75,0.6; 0.875,0.7335; 1,1">
                                          <p:stCondLst>
                                            <p:cond delay="828"/>
                                          </p:stCondLst>
                                        </p:cTn>
                                        <p:tgtEl>
                                          <p:spTgt spid="13"/>
                                        </p:tgtEl>
                                        <p:attrNameLst>
                                          <p:attrName>ppt_y</p:attrName>
                                        </p:attrNameLst>
                                      </p:cBhvr>
                                      <p:tavLst>
                                        <p:tav tm="0" fmla="#ppt_y-sin(pi*$)/81">
                                          <p:val>
                                            <p:fltVal val="0"/>
                                          </p:val>
                                        </p:tav>
                                        <p:tav tm="100000">
                                          <p:val>
                                            <p:fltVal val="1"/>
                                          </p:val>
                                        </p:tav>
                                      </p:tavLst>
                                    </p:anim>
                                    <p:animScale>
                                      <p:cBhvr>
                                        <p:cTn id="115" dur="13">
                                          <p:stCondLst>
                                            <p:cond delay="325"/>
                                          </p:stCondLst>
                                        </p:cTn>
                                        <p:tgtEl>
                                          <p:spTgt spid="13"/>
                                        </p:tgtEl>
                                      </p:cBhvr>
                                      <p:to x="100000" y="60000"/>
                                    </p:animScale>
                                    <p:animScale>
                                      <p:cBhvr>
                                        <p:cTn id="116" dur="83" decel="50000">
                                          <p:stCondLst>
                                            <p:cond delay="338"/>
                                          </p:stCondLst>
                                        </p:cTn>
                                        <p:tgtEl>
                                          <p:spTgt spid="13"/>
                                        </p:tgtEl>
                                      </p:cBhvr>
                                      <p:to x="100000" y="100000"/>
                                    </p:animScale>
                                    <p:animScale>
                                      <p:cBhvr>
                                        <p:cTn id="117" dur="13">
                                          <p:stCondLst>
                                            <p:cond delay="656"/>
                                          </p:stCondLst>
                                        </p:cTn>
                                        <p:tgtEl>
                                          <p:spTgt spid="13"/>
                                        </p:tgtEl>
                                      </p:cBhvr>
                                      <p:to x="100000" y="80000"/>
                                    </p:animScale>
                                    <p:animScale>
                                      <p:cBhvr>
                                        <p:cTn id="118" dur="83" decel="50000">
                                          <p:stCondLst>
                                            <p:cond delay="669"/>
                                          </p:stCondLst>
                                        </p:cTn>
                                        <p:tgtEl>
                                          <p:spTgt spid="13"/>
                                        </p:tgtEl>
                                      </p:cBhvr>
                                      <p:to x="100000" y="100000"/>
                                    </p:animScale>
                                    <p:animScale>
                                      <p:cBhvr>
                                        <p:cTn id="119" dur="13">
                                          <p:stCondLst>
                                            <p:cond delay="821"/>
                                          </p:stCondLst>
                                        </p:cTn>
                                        <p:tgtEl>
                                          <p:spTgt spid="13"/>
                                        </p:tgtEl>
                                      </p:cBhvr>
                                      <p:to x="100000" y="90000"/>
                                    </p:animScale>
                                    <p:animScale>
                                      <p:cBhvr>
                                        <p:cTn id="120" dur="83" decel="50000">
                                          <p:stCondLst>
                                            <p:cond delay="834"/>
                                          </p:stCondLst>
                                        </p:cTn>
                                        <p:tgtEl>
                                          <p:spTgt spid="13"/>
                                        </p:tgtEl>
                                      </p:cBhvr>
                                      <p:to x="100000" y="100000"/>
                                    </p:animScale>
                                    <p:animScale>
                                      <p:cBhvr>
                                        <p:cTn id="121" dur="13">
                                          <p:stCondLst>
                                            <p:cond delay="904"/>
                                          </p:stCondLst>
                                        </p:cTn>
                                        <p:tgtEl>
                                          <p:spTgt spid="13"/>
                                        </p:tgtEl>
                                      </p:cBhvr>
                                      <p:to x="100000" y="95000"/>
                                    </p:animScale>
                                    <p:animScale>
                                      <p:cBhvr>
                                        <p:cTn id="122" dur="83" decel="50000">
                                          <p:stCondLst>
                                            <p:cond delay="917"/>
                                          </p:stCondLst>
                                        </p:cTn>
                                        <p:tgtEl>
                                          <p:spTgt spid="13"/>
                                        </p:tgtEl>
                                      </p:cBhvr>
                                      <p:to x="100000" y="100000"/>
                                    </p:animScale>
                                  </p:childTnLst>
                                </p:cTn>
                              </p:par>
                            </p:childTnLst>
                          </p:cTn>
                        </p:par>
                        <p:par>
                          <p:cTn id="123" fill="hold">
                            <p:stCondLst>
                              <p:cond delay="7000"/>
                            </p:stCondLst>
                            <p:childTnLst>
                              <p:par>
                                <p:cTn id="124" presetID="26" presetClass="entr" presetSubtype="0" fill="hold" grpId="0" nodeType="afterEffect">
                                  <p:stCondLst>
                                    <p:cond delay="0"/>
                                  </p:stCondLst>
                                  <p:childTnLst>
                                    <p:set>
                                      <p:cBhvr>
                                        <p:cTn id="125" dur="1" fill="hold">
                                          <p:stCondLst>
                                            <p:cond delay="0"/>
                                          </p:stCondLst>
                                        </p:cTn>
                                        <p:tgtEl>
                                          <p:spTgt spid="14"/>
                                        </p:tgtEl>
                                        <p:attrNameLst>
                                          <p:attrName>style.visibility</p:attrName>
                                        </p:attrNameLst>
                                      </p:cBhvr>
                                      <p:to>
                                        <p:strVal val="visible"/>
                                      </p:to>
                                    </p:set>
                                    <p:animEffect transition="in" filter="wipe(down)">
                                      <p:cBhvr>
                                        <p:cTn id="126" dur="290">
                                          <p:stCondLst>
                                            <p:cond delay="0"/>
                                          </p:stCondLst>
                                        </p:cTn>
                                        <p:tgtEl>
                                          <p:spTgt spid="14"/>
                                        </p:tgtEl>
                                      </p:cBhvr>
                                    </p:animEffect>
                                    <p:anim calcmode="lin" valueType="num">
                                      <p:cBhvr>
                                        <p:cTn id="127" dur="911"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128" dur="332"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129" dur="332" tmFilter="0, 0; 0.125,0.2665; 0.25,0.4; 0.375,0.465; 0.5,0.5;  0.625,0.535; 0.75,0.6; 0.875,0.7335; 1,1">
                                          <p:stCondLst>
                                            <p:cond delay="332"/>
                                          </p:stCondLst>
                                        </p:cTn>
                                        <p:tgtEl>
                                          <p:spTgt spid="14"/>
                                        </p:tgtEl>
                                        <p:attrNameLst>
                                          <p:attrName>ppt_y</p:attrName>
                                        </p:attrNameLst>
                                      </p:cBhvr>
                                      <p:tavLst>
                                        <p:tav tm="0" fmla="#ppt_y-sin(pi*$)/9">
                                          <p:val>
                                            <p:fltVal val="0"/>
                                          </p:val>
                                        </p:tav>
                                        <p:tav tm="100000">
                                          <p:val>
                                            <p:fltVal val="1"/>
                                          </p:val>
                                        </p:tav>
                                      </p:tavLst>
                                    </p:anim>
                                    <p:anim calcmode="lin" valueType="num">
                                      <p:cBhvr>
                                        <p:cTn id="130" dur="166" tmFilter="0, 0; 0.125,0.2665; 0.25,0.4; 0.375,0.465; 0.5,0.5;  0.625,0.535; 0.75,0.6; 0.875,0.7335; 1,1">
                                          <p:stCondLst>
                                            <p:cond delay="662"/>
                                          </p:stCondLst>
                                        </p:cTn>
                                        <p:tgtEl>
                                          <p:spTgt spid="14"/>
                                        </p:tgtEl>
                                        <p:attrNameLst>
                                          <p:attrName>ppt_y</p:attrName>
                                        </p:attrNameLst>
                                      </p:cBhvr>
                                      <p:tavLst>
                                        <p:tav tm="0" fmla="#ppt_y-sin(pi*$)/27">
                                          <p:val>
                                            <p:fltVal val="0"/>
                                          </p:val>
                                        </p:tav>
                                        <p:tav tm="100000">
                                          <p:val>
                                            <p:fltVal val="1"/>
                                          </p:val>
                                        </p:tav>
                                      </p:tavLst>
                                    </p:anim>
                                    <p:anim calcmode="lin" valueType="num">
                                      <p:cBhvr>
                                        <p:cTn id="131" dur="82" tmFilter="0, 0; 0.125,0.2665; 0.25,0.4; 0.375,0.465; 0.5,0.5;  0.625,0.535; 0.75,0.6; 0.875,0.7335; 1,1">
                                          <p:stCondLst>
                                            <p:cond delay="828"/>
                                          </p:stCondLst>
                                        </p:cTn>
                                        <p:tgtEl>
                                          <p:spTgt spid="14"/>
                                        </p:tgtEl>
                                        <p:attrNameLst>
                                          <p:attrName>ppt_y</p:attrName>
                                        </p:attrNameLst>
                                      </p:cBhvr>
                                      <p:tavLst>
                                        <p:tav tm="0" fmla="#ppt_y-sin(pi*$)/81">
                                          <p:val>
                                            <p:fltVal val="0"/>
                                          </p:val>
                                        </p:tav>
                                        <p:tav tm="100000">
                                          <p:val>
                                            <p:fltVal val="1"/>
                                          </p:val>
                                        </p:tav>
                                      </p:tavLst>
                                    </p:anim>
                                    <p:animScale>
                                      <p:cBhvr>
                                        <p:cTn id="132" dur="13">
                                          <p:stCondLst>
                                            <p:cond delay="325"/>
                                          </p:stCondLst>
                                        </p:cTn>
                                        <p:tgtEl>
                                          <p:spTgt spid="14"/>
                                        </p:tgtEl>
                                      </p:cBhvr>
                                      <p:to x="100000" y="60000"/>
                                    </p:animScale>
                                    <p:animScale>
                                      <p:cBhvr>
                                        <p:cTn id="133" dur="83" decel="50000">
                                          <p:stCondLst>
                                            <p:cond delay="338"/>
                                          </p:stCondLst>
                                        </p:cTn>
                                        <p:tgtEl>
                                          <p:spTgt spid="14"/>
                                        </p:tgtEl>
                                      </p:cBhvr>
                                      <p:to x="100000" y="100000"/>
                                    </p:animScale>
                                    <p:animScale>
                                      <p:cBhvr>
                                        <p:cTn id="134" dur="13">
                                          <p:stCondLst>
                                            <p:cond delay="656"/>
                                          </p:stCondLst>
                                        </p:cTn>
                                        <p:tgtEl>
                                          <p:spTgt spid="14"/>
                                        </p:tgtEl>
                                      </p:cBhvr>
                                      <p:to x="100000" y="80000"/>
                                    </p:animScale>
                                    <p:animScale>
                                      <p:cBhvr>
                                        <p:cTn id="135" dur="83" decel="50000">
                                          <p:stCondLst>
                                            <p:cond delay="669"/>
                                          </p:stCondLst>
                                        </p:cTn>
                                        <p:tgtEl>
                                          <p:spTgt spid="14"/>
                                        </p:tgtEl>
                                      </p:cBhvr>
                                      <p:to x="100000" y="100000"/>
                                    </p:animScale>
                                    <p:animScale>
                                      <p:cBhvr>
                                        <p:cTn id="136" dur="13">
                                          <p:stCondLst>
                                            <p:cond delay="821"/>
                                          </p:stCondLst>
                                        </p:cTn>
                                        <p:tgtEl>
                                          <p:spTgt spid="14"/>
                                        </p:tgtEl>
                                      </p:cBhvr>
                                      <p:to x="100000" y="90000"/>
                                    </p:animScale>
                                    <p:animScale>
                                      <p:cBhvr>
                                        <p:cTn id="137" dur="83" decel="50000">
                                          <p:stCondLst>
                                            <p:cond delay="834"/>
                                          </p:stCondLst>
                                        </p:cTn>
                                        <p:tgtEl>
                                          <p:spTgt spid="14"/>
                                        </p:tgtEl>
                                      </p:cBhvr>
                                      <p:to x="100000" y="100000"/>
                                    </p:animScale>
                                    <p:animScale>
                                      <p:cBhvr>
                                        <p:cTn id="138" dur="13">
                                          <p:stCondLst>
                                            <p:cond delay="904"/>
                                          </p:stCondLst>
                                        </p:cTn>
                                        <p:tgtEl>
                                          <p:spTgt spid="14"/>
                                        </p:tgtEl>
                                      </p:cBhvr>
                                      <p:to x="100000" y="95000"/>
                                    </p:animScale>
                                    <p:animScale>
                                      <p:cBhvr>
                                        <p:cTn id="139" dur="83" decel="50000">
                                          <p:stCondLst>
                                            <p:cond delay="917"/>
                                          </p:stCondLst>
                                        </p:cTn>
                                        <p:tgtEl>
                                          <p:spTgt spid="14"/>
                                        </p:tgtEl>
                                      </p:cBhvr>
                                      <p:to x="100000" y="100000"/>
                                    </p:animScale>
                                  </p:childTnLst>
                                </p:cTn>
                              </p:par>
                            </p:childTnLst>
                          </p:cTn>
                        </p:par>
                        <p:par>
                          <p:cTn id="140" fill="hold">
                            <p:stCondLst>
                              <p:cond delay="8000"/>
                            </p:stCondLst>
                            <p:childTnLst>
                              <p:par>
                                <p:cTn id="141" presetID="26" presetClass="entr" presetSubtype="0" fill="hold" grpId="0" nodeType="afterEffect">
                                  <p:stCondLst>
                                    <p:cond delay="0"/>
                                  </p:stCondLst>
                                  <p:childTnLst>
                                    <p:set>
                                      <p:cBhvr>
                                        <p:cTn id="142" dur="1" fill="hold">
                                          <p:stCondLst>
                                            <p:cond delay="0"/>
                                          </p:stCondLst>
                                        </p:cTn>
                                        <p:tgtEl>
                                          <p:spTgt spid="15"/>
                                        </p:tgtEl>
                                        <p:attrNameLst>
                                          <p:attrName>style.visibility</p:attrName>
                                        </p:attrNameLst>
                                      </p:cBhvr>
                                      <p:to>
                                        <p:strVal val="visible"/>
                                      </p:to>
                                    </p:set>
                                    <p:animEffect transition="in" filter="wipe(down)">
                                      <p:cBhvr>
                                        <p:cTn id="143" dur="290">
                                          <p:stCondLst>
                                            <p:cond delay="0"/>
                                          </p:stCondLst>
                                        </p:cTn>
                                        <p:tgtEl>
                                          <p:spTgt spid="15"/>
                                        </p:tgtEl>
                                      </p:cBhvr>
                                    </p:animEffect>
                                    <p:anim calcmode="lin" valueType="num">
                                      <p:cBhvr>
                                        <p:cTn id="144" dur="911"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145" dur="332"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146" dur="332" tmFilter="0, 0; 0.125,0.2665; 0.25,0.4; 0.375,0.465; 0.5,0.5;  0.625,0.535; 0.75,0.6; 0.875,0.7335; 1,1">
                                          <p:stCondLst>
                                            <p:cond delay="332"/>
                                          </p:stCondLst>
                                        </p:cTn>
                                        <p:tgtEl>
                                          <p:spTgt spid="15"/>
                                        </p:tgtEl>
                                        <p:attrNameLst>
                                          <p:attrName>ppt_y</p:attrName>
                                        </p:attrNameLst>
                                      </p:cBhvr>
                                      <p:tavLst>
                                        <p:tav tm="0" fmla="#ppt_y-sin(pi*$)/9">
                                          <p:val>
                                            <p:fltVal val="0"/>
                                          </p:val>
                                        </p:tav>
                                        <p:tav tm="100000">
                                          <p:val>
                                            <p:fltVal val="1"/>
                                          </p:val>
                                        </p:tav>
                                      </p:tavLst>
                                    </p:anim>
                                    <p:anim calcmode="lin" valueType="num">
                                      <p:cBhvr>
                                        <p:cTn id="147" dur="166" tmFilter="0, 0; 0.125,0.2665; 0.25,0.4; 0.375,0.465; 0.5,0.5;  0.625,0.535; 0.75,0.6; 0.875,0.7335; 1,1">
                                          <p:stCondLst>
                                            <p:cond delay="662"/>
                                          </p:stCondLst>
                                        </p:cTn>
                                        <p:tgtEl>
                                          <p:spTgt spid="15"/>
                                        </p:tgtEl>
                                        <p:attrNameLst>
                                          <p:attrName>ppt_y</p:attrName>
                                        </p:attrNameLst>
                                      </p:cBhvr>
                                      <p:tavLst>
                                        <p:tav tm="0" fmla="#ppt_y-sin(pi*$)/27">
                                          <p:val>
                                            <p:fltVal val="0"/>
                                          </p:val>
                                        </p:tav>
                                        <p:tav tm="100000">
                                          <p:val>
                                            <p:fltVal val="1"/>
                                          </p:val>
                                        </p:tav>
                                      </p:tavLst>
                                    </p:anim>
                                    <p:anim calcmode="lin" valueType="num">
                                      <p:cBhvr>
                                        <p:cTn id="148" dur="82" tmFilter="0, 0; 0.125,0.2665; 0.25,0.4; 0.375,0.465; 0.5,0.5;  0.625,0.535; 0.75,0.6; 0.875,0.7335; 1,1">
                                          <p:stCondLst>
                                            <p:cond delay="828"/>
                                          </p:stCondLst>
                                        </p:cTn>
                                        <p:tgtEl>
                                          <p:spTgt spid="15"/>
                                        </p:tgtEl>
                                        <p:attrNameLst>
                                          <p:attrName>ppt_y</p:attrName>
                                        </p:attrNameLst>
                                      </p:cBhvr>
                                      <p:tavLst>
                                        <p:tav tm="0" fmla="#ppt_y-sin(pi*$)/81">
                                          <p:val>
                                            <p:fltVal val="0"/>
                                          </p:val>
                                        </p:tav>
                                        <p:tav tm="100000">
                                          <p:val>
                                            <p:fltVal val="1"/>
                                          </p:val>
                                        </p:tav>
                                      </p:tavLst>
                                    </p:anim>
                                    <p:animScale>
                                      <p:cBhvr>
                                        <p:cTn id="149" dur="13">
                                          <p:stCondLst>
                                            <p:cond delay="325"/>
                                          </p:stCondLst>
                                        </p:cTn>
                                        <p:tgtEl>
                                          <p:spTgt spid="15"/>
                                        </p:tgtEl>
                                      </p:cBhvr>
                                      <p:to x="100000" y="60000"/>
                                    </p:animScale>
                                    <p:animScale>
                                      <p:cBhvr>
                                        <p:cTn id="150" dur="83" decel="50000">
                                          <p:stCondLst>
                                            <p:cond delay="338"/>
                                          </p:stCondLst>
                                        </p:cTn>
                                        <p:tgtEl>
                                          <p:spTgt spid="15"/>
                                        </p:tgtEl>
                                      </p:cBhvr>
                                      <p:to x="100000" y="100000"/>
                                    </p:animScale>
                                    <p:animScale>
                                      <p:cBhvr>
                                        <p:cTn id="151" dur="13">
                                          <p:stCondLst>
                                            <p:cond delay="656"/>
                                          </p:stCondLst>
                                        </p:cTn>
                                        <p:tgtEl>
                                          <p:spTgt spid="15"/>
                                        </p:tgtEl>
                                      </p:cBhvr>
                                      <p:to x="100000" y="80000"/>
                                    </p:animScale>
                                    <p:animScale>
                                      <p:cBhvr>
                                        <p:cTn id="152" dur="83" decel="50000">
                                          <p:stCondLst>
                                            <p:cond delay="669"/>
                                          </p:stCondLst>
                                        </p:cTn>
                                        <p:tgtEl>
                                          <p:spTgt spid="15"/>
                                        </p:tgtEl>
                                      </p:cBhvr>
                                      <p:to x="100000" y="100000"/>
                                    </p:animScale>
                                    <p:animScale>
                                      <p:cBhvr>
                                        <p:cTn id="153" dur="13">
                                          <p:stCondLst>
                                            <p:cond delay="821"/>
                                          </p:stCondLst>
                                        </p:cTn>
                                        <p:tgtEl>
                                          <p:spTgt spid="15"/>
                                        </p:tgtEl>
                                      </p:cBhvr>
                                      <p:to x="100000" y="90000"/>
                                    </p:animScale>
                                    <p:animScale>
                                      <p:cBhvr>
                                        <p:cTn id="154" dur="83" decel="50000">
                                          <p:stCondLst>
                                            <p:cond delay="834"/>
                                          </p:stCondLst>
                                        </p:cTn>
                                        <p:tgtEl>
                                          <p:spTgt spid="15"/>
                                        </p:tgtEl>
                                      </p:cBhvr>
                                      <p:to x="100000" y="100000"/>
                                    </p:animScale>
                                    <p:animScale>
                                      <p:cBhvr>
                                        <p:cTn id="155" dur="13">
                                          <p:stCondLst>
                                            <p:cond delay="904"/>
                                          </p:stCondLst>
                                        </p:cTn>
                                        <p:tgtEl>
                                          <p:spTgt spid="15"/>
                                        </p:tgtEl>
                                      </p:cBhvr>
                                      <p:to x="100000" y="95000"/>
                                    </p:animScale>
                                    <p:animScale>
                                      <p:cBhvr>
                                        <p:cTn id="156" dur="83" decel="50000">
                                          <p:stCondLst>
                                            <p:cond delay="917"/>
                                          </p:stCondLst>
                                        </p:cTn>
                                        <p:tgtEl>
                                          <p:spTgt spid="15"/>
                                        </p:tgtEl>
                                      </p:cBhvr>
                                      <p:to x="100000" y="100000"/>
                                    </p:animScale>
                                  </p:childTnLst>
                                </p:cTn>
                              </p:par>
                            </p:childTnLst>
                          </p:cTn>
                        </p:par>
                        <p:par>
                          <p:cTn id="157" fill="hold">
                            <p:stCondLst>
                              <p:cond delay="9000"/>
                            </p:stCondLst>
                            <p:childTnLst>
                              <p:par>
                                <p:cTn id="158" presetID="26" presetClass="entr" presetSubtype="0" fill="hold" grpId="0" nodeType="afterEffect">
                                  <p:stCondLst>
                                    <p:cond delay="0"/>
                                  </p:stCondLst>
                                  <p:childTnLst>
                                    <p:set>
                                      <p:cBhvr>
                                        <p:cTn id="159" dur="1" fill="hold">
                                          <p:stCondLst>
                                            <p:cond delay="0"/>
                                          </p:stCondLst>
                                        </p:cTn>
                                        <p:tgtEl>
                                          <p:spTgt spid="16"/>
                                        </p:tgtEl>
                                        <p:attrNameLst>
                                          <p:attrName>style.visibility</p:attrName>
                                        </p:attrNameLst>
                                      </p:cBhvr>
                                      <p:to>
                                        <p:strVal val="visible"/>
                                      </p:to>
                                    </p:set>
                                    <p:animEffect transition="in" filter="wipe(down)">
                                      <p:cBhvr>
                                        <p:cTn id="160" dur="290">
                                          <p:stCondLst>
                                            <p:cond delay="0"/>
                                          </p:stCondLst>
                                        </p:cTn>
                                        <p:tgtEl>
                                          <p:spTgt spid="16"/>
                                        </p:tgtEl>
                                      </p:cBhvr>
                                    </p:animEffect>
                                    <p:anim calcmode="lin" valueType="num">
                                      <p:cBhvr>
                                        <p:cTn id="161" dur="911"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162" dur="332"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63" dur="332" tmFilter="0, 0; 0.125,0.2665; 0.25,0.4; 0.375,0.465; 0.5,0.5;  0.625,0.535; 0.75,0.6; 0.875,0.7335; 1,1">
                                          <p:stCondLst>
                                            <p:cond delay="332"/>
                                          </p:stCondLst>
                                        </p:cTn>
                                        <p:tgtEl>
                                          <p:spTgt spid="16"/>
                                        </p:tgtEl>
                                        <p:attrNameLst>
                                          <p:attrName>ppt_y</p:attrName>
                                        </p:attrNameLst>
                                      </p:cBhvr>
                                      <p:tavLst>
                                        <p:tav tm="0" fmla="#ppt_y-sin(pi*$)/9">
                                          <p:val>
                                            <p:fltVal val="0"/>
                                          </p:val>
                                        </p:tav>
                                        <p:tav tm="100000">
                                          <p:val>
                                            <p:fltVal val="1"/>
                                          </p:val>
                                        </p:tav>
                                      </p:tavLst>
                                    </p:anim>
                                    <p:anim calcmode="lin" valueType="num">
                                      <p:cBhvr>
                                        <p:cTn id="164" dur="166" tmFilter="0, 0; 0.125,0.2665; 0.25,0.4; 0.375,0.465; 0.5,0.5;  0.625,0.535; 0.75,0.6; 0.875,0.7335; 1,1">
                                          <p:stCondLst>
                                            <p:cond delay="662"/>
                                          </p:stCondLst>
                                        </p:cTn>
                                        <p:tgtEl>
                                          <p:spTgt spid="16"/>
                                        </p:tgtEl>
                                        <p:attrNameLst>
                                          <p:attrName>ppt_y</p:attrName>
                                        </p:attrNameLst>
                                      </p:cBhvr>
                                      <p:tavLst>
                                        <p:tav tm="0" fmla="#ppt_y-sin(pi*$)/27">
                                          <p:val>
                                            <p:fltVal val="0"/>
                                          </p:val>
                                        </p:tav>
                                        <p:tav tm="100000">
                                          <p:val>
                                            <p:fltVal val="1"/>
                                          </p:val>
                                        </p:tav>
                                      </p:tavLst>
                                    </p:anim>
                                    <p:anim calcmode="lin" valueType="num">
                                      <p:cBhvr>
                                        <p:cTn id="165" dur="82" tmFilter="0, 0; 0.125,0.2665; 0.25,0.4; 0.375,0.465; 0.5,0.5;  0.625,0.535; 0.75,0.6; 0.875,0.7335; 1,1">
                                          <p:stCondLst>
                                            <p:cond delay="828"/>
                                          </p:stCondLst>
                                        </p:cTn>
                                        <p:tgtEl>
                                          <p:spTgt spid="16"/>
                                        </p:tgtEl>
                                        <p:attrNameLst>
                                          <p:attrName>ppt_y</p:attrName>
                                        </p:attrNameLst>
                                      </p:cBhvr>
                                      <p:tavLst>
                                        <p:tav tm="0" fmla="#ppt_y-sin(pi*$)/81">
                                          <p:val>
                                            <p:fltVal val="0"/>
                                          </p:val>
                                        </p:tav>
                                        <p:tav tm="100000">
                                          <p:val>
                                            <p:fltVal val="1"/>
                                          </p:val>
                                        </p:tav>
                                      </p:tavLst>
                                    </p:anim>
                                    <p:animScale>
                                      <p:cBhvr>
                                        <p:cTn id="166" dur="13">
                                          <p:stCondLst>
                                            <p:cond delay="325"/>
                                          </p:stCondLst>
                                        </p:cTn>
                                        <p:tgtEl>
                                          <p:spTgt spid="16"/>
                                        </p:tgtEl>
                                      </p:cBhvr>
                                      <p:to x="100000" y="60000"/>
                                    </p:animScale>
                                    <p:animScale>
                                      <p:cBhvr>
                                        <p:cTn id="167" dur="83" decel="50000">
                                          <p:stCondLst>
                                            <p:cond delay="338"/>
                                          </p:stCondLst>
                                        </p:cTn>
                                        <p:tgtEl>
                                          <p:spTgt spid="16"/>
                                        </p:tgtEl>
                                      </p:cBhvr>
                                      <p:to x="100000" y="100000"/>
                                    </p:animScale>
                                    <p:animScale>
                                      <p:cBhvr>
                                        <p:cTn id="168" dur="13">
                                          <p:stCondLst>
                                            <p:cond delay="656"/>
                                          </p:stCondLst>
                                        </p:cTn>
                                        <p:tgtEl>
                                          <p:spTgt spid="16"/>
                                        </p:tgtEl>
                                      </p:cBhvr>
                                      <p:to x="100000" y="80000"/>
                                    </p:animScale>
                                    <p:animScale>
                                      <p:cBhvr>
                                        <p:cTn id="169" dur="83" decel="50000">
                                          <p:stCondLst>
                                            <p:cond delay="669"/>
                                          </p:stCondLst>
                                        </p:cTn>
                                        <p:tgtEl>
                                          <p:spTgt spid="16"/>
                                        </p:tgtEl>
                                      </p:cBhvr>
                                      <p:to x="100000" y="100000"/>
                                    </p:animScale>
                                    <p:animScale>
                                      <p:cBhvr>
                                        <p:cTn id="170" dur="13">
                                          <p:stCondLst>
                                            <p:cond delay="821"/>
                                          </p:stCondLst>
                                        </p:cTn>
                                        <p:tgtEl>
                                          <p:spTgt spid="16"/>
                                        </p:tgtEl>
                                      </p:cBhvr>
                                      <p:to x="100000" y="90000"/>
                                    </p:animScale>
                                    <p:animScale>
                                      <p:cBhvr>
                                        <p:cTn id="171" dur="83" decel="50000">
                                          <p:stCondLst>
                                            <p:cond delay="834"/>
                                          </p:stCondLst>
                                        </p:cTn>
                                        <p:tgtEl>
                                          <p:spTgt spid="16"/>
                                        </p:tgtEl>
                                      </p:cBhvr>
                                      <p:to x="100000" y="100000"/>
                                    </p:animScale>
                                    <p:animScale>
                                      <p:cBhvr>
                                        <p:cTn id="172" dur="13">
                                          <p:stCondLst>
                                            <p:cond delay="904"/>
                                          </p:stCondLst>
                                        </p:cTn>
                                        <p:tgtEl>
                                          <p:spTgt spid="16"/>
                                        </p:tgtEl>
                                      </p:cBhvr>
                                      <p:to x="100000" y="95000"/>
                                    </p:animScale>
                                    <p:animScale>
                                      <p:cBhvr>
                                        <p:cTn id="173" dur="83" decel="50000">
                                          <p:stCondLst>
                                            <p:cond delay="917"/>
                                          </p:stCondLst>
                                        </p:cTn>
                                        <p:tgtEl>
                                          <p:spTgt spid="16"/>
                                        </p:tgtEl>
                                      </p:cBhvr>
                                      <p:to x="100000" y="100000"/>
                                    </p:animScale>
                                  </p:childTnLst>
                                </p:cTn>
                              </p:par>
                            </p:childTnLst>
                          </p:cTn>
                        </p:par>
                        <p:par>
                          <p:cTn id="174" fill="hold">
                            <p:stCondLst>
                              <p:cond delay="10000"/>
                            </p:stCondLst>
                            <p:childTnLst>
                              <p:par>
                                <p:cTn id="175" presetID="26" presetClass="entr" presetSubtype="0" fill="hold" grpId="0" nodeType="afterEffect">
                                  <p:stCondLst>
                                    <p:cond delay="0"/>
                                  </p:stCondLst>
                                  <p:childTnLst>
                                    <p:set>
                                      <p:cBhvr>
                                        <p:cTn id="176" dur="1" fill="hold">
                                          <p:stCondLst>
                                            <p:cond delay="0"/>
                                          </p:stCondLst>
                                        </p:cTn>
                                        <p:tgtEl>
                                          <p:spTgt spid="17"/>
                                        </p:tgtEl>
                                        <p:attrNameLst>
                                          <p:attrName>style.visibility</p:attrName>
                                        </p:attrNameLst>
                                      </p:cBhvr>
                                      <p:to>
                                        <p:strVal val="visible"/>
                                      </p:to>
                                    </p:set>
                                    <p:animEffect transition="in" filter="wipe(down)">
                                      <p:cBhvr>
                                        <p:cTn id="177" dur="290">
                                          <p:stCondLst>
                                            <p:cond delay="0"/>
                                          </p:stCondLst>
                                        </p:cTn>
                                        <p:tgtEl>
                                          <p:spTgt spid="17"/>
                                        </p:tgtEl>
                                      </p:cBhvr>
                                    </p:animEffect>
                                    <p:anim calcmode="lin" valueType="num">
                                      <p:cBhvr>
                                        <p:cTn id="178" dur="911"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179" dur="332"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80" dur="332" tmFilter="0, 0; 0.125,0.2665; 0.25,0.4; 0.375,0.465; 0.5,0.5;  0.625,0.535; 0.75,0.6; 0.875,0.7335; 1,1">
                                          <p:stCondLst>
                                            <p:cond delay="332"/>
                                          </p:stCondLst>
                                        </p:cTn>
                                        <p:tgtEl>
                                          <p:spTgt spid="17"/>
                                        </p:tgtEl>
                                        <p:attrNameLst>
                                          <p:attrName>ppt_y</p:attrName>
                                        </p:attrNameLst>
                                      </p:cBhvr>
                                      <p:tavLst>
                                        <p:tav tm="0" fmla="#ppt_y-sin(pi*$)/9">
                                          <p:val>
                                            <p:fltVal val="0"/>
                                          </p:val>
                                        </p:tav>
                                        <p:tav tm="100000">
                                          <p:val>
                                            <p:fltVal val="1"/>
                                          </p:val>
                                        </p:tav>
                                      </p:tavLst>
                                    </p:anim>
                                    <p:anim calcmode="lin" valueType="num">
                                      <p:cBhvr>
                                        <p:cTn id="181" dur="166" tmFilter="0, 0; 0.125,0.2665; 0.25,0.4; 0.375,0.465; 0.5,0.5;  0.625,0.535; 0.75,0.6; 0.875,0.7335; 1,1">
                                          <p:stCondLst>
                                            <p:cond delay="662"/>
                                          </p:stCondLst>
                                        </p:cTn>
                                        <p:tgtEl>
                                          <p:spTgt spid="17"/>
                                        </p:tgtEl>
                                        <p:attrNameLst>
                                          <p:attrName>ppt_y</p:attrName>
                                        </p:attrNameLst>
                                      </p:cBhvr>
                                      <p:tavLst>
                                        <p:tav tm="0" fmla="#ppt_y-sin(pi*$)/27">
                                          <p:val>
                                            <p:fltVal val="0"/>
                                          </p:val>
                                        </p:tav>
                                        <p:tav tm="100000">
                                          <p:val>
                                            <p:fltVal val="1"/>
                                          </p:val>
                                        </p:tav>
                                      </p:tavLst>
                                    </p:anim>
                                    <p:anim calcmode="lin" valueType="num">
                                      <p:cBhvr>
                                        <p:cTn id="182" dur="82" tmFilter="0, 0; 0.125,0.2665; 0.25,0.4; 0.375,0.465; 0.5,0.5;  0.625,0.535; 0.75,0.6; 0.875,0.7335; 1,1">
                                          <p:stCondLst>
                                            <p:cond delay="828"/>
                                          </p:stCondLst>
                                        </p:cTn>
                                        <p:tgtEl>
                                          <p:spTgt spid="17"/>
                                        </p:tgtEl>
                                        <p:attrNameLst>
                                          <p:attrName>ppt_y</p:attrName>
                                        </p:attrNameLst>
                                      </p:cBhvr>
                                      <p:tavLst>
                                        <p:tav tm="0" fmla="#ppt_y-sin(pi*$)/81">
                                          <p:val>
                                            <p:fltVal val="0"/>
                                          </p:val>
                                        </p:tav>
                                        <p:tav tm="100000">
                                          <p:val>
                                            <p:fltVal val="1"/>
                                          </p:val>
                                        </p:tav>
                                      </p:tavLst>
                                    </p:anim>
                                    <p:animScale>
                                      <p:cBhvr>
                                        <p:cTn id="183" dur="13">
                                          <p:stCondLst>
                                            <p:cond delay="325"/>
                                          </p:stCondLst>
                                        </p:cTn>
                                        <p:tgtEl>
                                          <p:spTgt spid="17"/>
                                        </p:tgtEl>
                                      </p:cBhvr>
                                      <p:to x="100000" y="60000"/>
                                    </p:animScale>
                                    <p:animScale>
                                      <p:cBhvr>
                                        <p:cTn id="184" dur="83" decel="50000">
                                          <p:stCondLst>
                                            <p:cond delay="338"/>
                                          </p:stCondLst>
                                        </p:cTn>
                                        <p:tgtEl>
                                          <p:spTgt spid="17"/>
                                        </p:tgtEl>
                                      </p:cBhvr>
                                      <p:to x="100000" y="100000"/>
                                    </p:animScale>
                                    <p:animScale>
                                      <p:cBhvr>
                                        <p:cTn id="185" dur="13">
                                          <p:stCondLst>
                                            <p:cond delay="656"/>
                                          </p:stCondLst>
                                        </p:cTn>
                                        <p:tgtEl>
                                          <p:spTgt spid="17"/>
                                        </p:tgtEl>
                                      </p:cBhvr>
                                      <p:to x="100000" y="80000"/>
                                    </p:animScale>
                                    <p:animScale>
                                      <p:cBhvr>
                                        <p:cTn id="186" dur="83" decel="50000">
                                          <p:stCondLst>
                                            <p:cond delay="669"/>
                                          </p:stCondLst>
                                        </p:cTn>
                                        <p:tgtEl>
                                          <p:spTgt spid="17"/>
                                        </p:tgtEl>
                                      </p:cBhvr>
                                      <p:to x="100000" y="100000"/>
                                    </p:animScale>
                                    <p:animScale>
                                      <p:cBhvr>
                                        <p:cTn id="187" dur="13">
                                          <p:stCondLst>
                                            <p:cond delay="821"/>
                                          </p:stCondLst>
                                        </p:cTn>
                                        <p:tgtEl>
                                          <p:spTgt spid="17"/>
                                        </p:tgtEl>
                                      </p:cBhvr>
                                      <p:to x="100000" y="90000"/>
                                    </p:animScale>
                                    <p:animScale>
                                      <p:cBhvr>
                                        <p:cTn id="188" dur="83" decel="50000">
                                          <p:stCondLst>
                                            <p:cond delay="834"/>
                                          </p:stCondLst>
                                        </p:cTn>
                                        <p:tgtEl>
                                          <p:spTgt spid="17"/>
                                        </p:tgtEl>
                                      </p:cBhvr>
                                      <p:to x="100000" y="100000"/>
                                    </p:animScale>
                                    <p:animScale>
                                      <p:cBhvr>
                                        <p:cTn id="189" dur="13">
                                          <p:stCondLst>
                                            <p:cond delay="904"/>
                                          </p:stCondLst>
                                        </p:cTn>
                                        <p:tgtEl>
                                          <p:spTgt spid="17"/>
                                        </p:tgtEl>
                                      </p:cBhvr>
                                      <p:to x="100000" y="95000"/>
                                    </p:animScale>
                                    <p:animScale>
                                      <p:cBhvr>
                                        <p:cTn id="190" dur="83" decel="50000">
                                          <p:stCondLst>
                                            <p:cond delay="917"/>
                                          </p:stCondLst>
                                        </p:cTn>
                                        <p:tgtEl>
                                          <p:spTgt spid="17"/>
                                        </p:tgtEl>
                                      </p:cBhvr>
                                      <p:to x="100000" y="100000"/>
                                    </p:animScale>
                                  </p:childTnLst>
                                </p:cTn>
                              </p:par>
                            </p:childTnLst>
                          </p:cTn>
                        </p:par>
                        <p:par>
                          <p:cTn id="191" fill="hold">
                            <p:stCondLst>
                              <p:cond delay="11000"/>
                            </p:stCondLst>
                            <p:childTnLst>
                              <p:par>
                                <p:cTn id="192" presetID="26" presetClass="entr" presetSubtype="0" fill="hold" grpId="0" nodeType="afterEffect">
                                  <p:stCondLst>
                                    <p:cond delay="0"/>
                                  </p:stCondLst>
                                  <p:childTnLst>
                                    <p:set>
                                      <p:cBhvr>
                                        <p:cTn id="193" dur="1" fill="hold">
                                          <p:stCondLst>
                                            <p:cond delay="0"/>
                                          </p:stCondLst>
                                        </p:cTn>
                                        <p:tgtEl>
                                          <p:spTgt spid="18"/>
                                        </p:tgtEl>
                                        <p:attrNameLst>
                                          <p:attrName>style.visibility</p:attrName>
                                        </p:attrNameLst>
                                      </p:cBhvr>
                                      <p:to>
                                        <p:strVal val="visible"/>
                                      </p:to>
                                    </p:set>
                                    <p:animEffect transition="in" filter="wipe(down)">
                                      <p:cBhvr>
                                        <p:cTn id="194" dur="290">
                                          <p:stCondLst>
                                            <p:cond delay="0"/>
                                          </p:stCondLst>
                                        </p:cTn>
                                        <p:tgtEl>
                                          <p:spTgt spid="18"/>
                                        </p:tgtEl>
                                      </p:cBhvr>
                                    </p:animEffect>
                                    <p:anim calcmode="lin" valueType="num">
                                      <p:cBhvr>
                                        <p:cTn id="195" dur="911"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196" dur="332"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197" dur="332" tmFilter="0, 0; 0.125,0.2665; 0.25,0.4; 0.375,0.465; 0.5,0.5;  0.625,0.535; 0.75,0.6; 0.875,0.7335; 1,1">
                                          <p:stCondLst>
                                            <p:cond delay="332"/>
                                          </p:stCondLst>
                                        </p:cTn>
                                        <p:tgtEl>
                                          <p:spTgt spid="18"/>
                                        </p:tgtEl>
                                        <p:attrNameLst>
                                          <p:attrName>ppt_y</p:attrName>
                                        </p:attrNameLst>
                                      </p:cBhvr>
                                      <p:tavLst>
                                        <p:tav tm="0" fmla="#ppt_y-sin(pi*$)/9">
                                          <p:val>
                                            <p:fltVal val="0"/>
                                          </p:val>
                                        </p:tav>
                                        <p:tav tm="100000">
                                          <p:val>
                                            <p:fltVal val="1"/>
                                          </p:val>
                                        </p:tav>
                                      </p:tavLst>
                                    </p:anim>
                                    <p:anim calcmode="lin" valueType="num">
                                      <p:cBhvr>
                                        <p:cTn id="198" dur="166" tmFilter="0, 0; 0.125,0.2665; 0.25,0.4; 0.375,0.465; 0.5,0.5;  0.625,0.535; 0.75,0.6; 0.875,0.7335; 1,1">
                                          <p:stCondLst>
                                            <p:cond delay="662"/>
                                          </p:stCondLst>
                                        </p:cTn>
                                        <p:tgtEl>
                                          <p:spTgt spid="18"/>
                                        </p:tgtEl>
                                        <p:attrNameLst>
                                          <p:attrName>ppt_y</p:attrName>
                                        </p:attrNameLst>
                                      </p:cBhvr>
                                      <p:tavLst>
                                        <p:tav tm="0" fmla="#ppt_y-sin(pi*$)/27">
                                          <p:val>
                                            <p:fltVal val="0"/>
                                          </p:val>
                                        </p:tav>
                                        <p:tav tm="100000">
                                          <p:val>
                                            <p:fltVal val="1"/>
                                          </p:val>
                                        </p:tav>
                                      </p:tavLst>
                                    </p:anim>
                                    <p:anim calcmode="lin" valueType="num">
                                      <p:cBhvr>
                                        <p:cTn id="199" dur="82" tmFilter="0, 0; 0.125,0.2665; 0.25,0.4; 0.375,0.465; 0.5,0.5;  0.625,0.535; 0.75,0.6; 0.875,0.7335; 1,1">
                                          <p:stCondLst>
                                            <p:cond delay="828"/>
                                          </p:stCondLst>
                                        </p:cTn>
                                        <p:tgtEl>
                                          <p:spTgt spid="18"/>
                                        </p:tgtEl>
                                        <p:attrNameLst>
                                          <p:attrName>ppt_y</p:attrName>
                                        </p:attrNameLst>
                                      </p:cBhvr>
                                      <p:tavLst>
                                        <p:tav tm="0" fmla="#ppt_y-sin(pi*$)/81">
                                          <p:val>
                                            <p:fltVal val="0"/>
                                          </p:val>
                                        </p:tav>
                                        <p:tav tm="100000">
                                          <p:val>
                                            <p:fltVal val="1"/>
                                          </p:val>
                                        </p:tav>
                                      </p:tavLst>
                                    </p:anim>
                                    <p:animScale>
                                      <p:cBhvr>
                                        <p:cTn id="200" dur="13">
                                          <p:stCondLst>
                                            <p:cond delay="325"/>
                                          </p:stCondLst>
                                        </p:cTn>
                                        <p:tgtEl>
                                          <p:spTgt spid="18"/>
                                        </p:tgtEl>
                                      </p:cBhvr>
                                      <p:to x="100000" y="60000"/>
                                    </p:animScale>
                                    <p:animScale>
                                      <p:cBhvr>
                                        <p:cTn id="201" dur="83" decel="50000">
                                          <p:stCondLst>
                                            <p:cond delay="338"/>
                                          </p:stCondLst>
                                        </p:cTn>
                                        <p:tgtEl>
                                          <p:spTgt spid="18"/>
                                        </p:tgtEl>
                                      </p:cBhvr>
                                      <p:to x="100000" y="100000"/>
                                    </p:animScale>
                                    <p:animScale>
                                      <p:cBhvr>
                                        <p:cTn id="202" dur="13">
                                          <p:stCondLst>
                                            <p:cond delay="656"/>
                                          </p:stCondLst>
                                        </p:cTn>
                                        <p:tgtEl>
                                          <p:spTgt spid="18"/>
                                        </p:tgtEl>
                                      </p:cBhvr>
                                      <p:to x="100000" y="80000"/>
                                    </p:animScale>
                                    <p:animScale>
                                      <p:cBhvr>
                                        <p:cTn id="203" dur="83" decel="50000">
                                          <p:stCondLst>
                                            <p:cond delay="669"/>
                                          </p:stCondLst>
                                        </p:cTn>
                                        <p:tgtEl>
                                          <p:spTgt spid="18"/>
                                        </p:tgtEl>
                                      </p:cBhvr>
                                      <p:to x="100000" y="100000"/>
                                    </p:animScale>
                                    <p:animScale>
                                      <p:cBhvr>
                                        <p:cTn id="204" dur="13">
                                          <p:stCondLst>
                                            <p:cond delay="821"/>
                                          </p:stCondLst>
                                        </p:cTn>
                                        <p:tgtEl>
                                          <p:spTgt spid="18"/>
                                        </p:tgtEl>
                                      </p:cBhvr>
                                      <p:to x="100000" y="90000"/>
                                    </p:animScale>
                                    <p:animScale>
                                      <p:cBhvr>
                                        <p:cTn id="205" dur="83" decel="50000">
                                          <p:stCondLst>
                                            <p:cond delay="834"/>
                                          </p:stCondLst>
                                        </p:cTn>
                                        <p:tgtEl>
                                          <p:spTgt spid="18"/>
                                        </p:tgtEl>
                                      </p:cBhvr>
                                      <p:to x="100000" y="100000"/>
                                    </p:animScale>
                                    <p:animScale>
                                      <p:cBhvr>
                                        <p:cTn id="206" dur="13">
                                          <p:stCondLst>
                                            <p:cond delay="904"/>
                                          </p:stCondLst>
                                        </p:cTn>
                                        <p:tgtEl>
                                          <p:spTgt spid="18"/>
                                        </p:tgtEl>
                                      </p:cBhvr>
                                      <p:to x="100000" y="95000"/>
                                    </p:animScale>
                                    <p:animScale>
                                      <p:cBhvr>
                                        <p:cTn id="207" dur="83" decel="50000">
                                          <p:stCondLst>
                                            <p:cond delay="917"/>
                                          </p:stCondLst>
                                        </p:cTn>
                                        <p:tgtEl>
                                          <p:spTgt spid="18"/>
                                        </p:tgtEl>
                                      </p:cBhvr>
                                      <p:to x="100000" y="100000"/>
                                    </p:animScale>
                                  </p:childTnLst>
                                </p:cTn>
                              </p:par>
                            </p:childTnLst>
                          </p:cTn>
                        </p:par>
                        <p:par>
                          <p:cTn id="208" fill="hold">
                            <p:stCondLst>
                              <p:cond delay="12000"/>
                            </p:stCondLst>
                            <p:childTnLst>
                              <p:par>
                                <p:cTn id="209" presetID="26" presetClass="entr" presetSubtype="0" fill="hold" nodeType="afterEffect">
                                  <p:stCondLst>
                                    <p:cond delay="0"/>
                                  </p:stCondLst>
                                  <p:childTnLst>
                                    <p:set>
                                      <p:cBhvr>
                                        <p:cTn id="210" dur="1" fill="hold">
                                          <p:stCondLst>
                                            <p:cond delay="0"/>
                                          </p:stCondLst>
                                        </p:cTn>
                                        <p:tgtEl>
                                          <p:spTgt spid="19"/>
                                        </p:tgtEl>
                                        <p:attrNameLst>
                                          <p:attrName>style.visibility</p:attrName>
                                        </p:attrNameLst>
                                      </p:cBhvr>
                                      <p:to>
                                        <p:strVal val="visible"/>
                                      </p:to>
                                    </p:set>
                                    <p:animEffect transition="in" filter="wipe(down)">
                                      <p:cBhvr>
                                        <p:cTn id="211" dur="290">
                                          <p:stCondLst>
                                            <p:cond delay="0"/>
                                          </p:stCondLst>
                                        </p:cTn>
                                        <p:tgtEl>
                                          <p:spTgt spid="19"/>
                                        </p:tgtEl>
                                      </p:cBhvr>
                                    </p:animEffect>
                                    <p:anim calcmode="lin" valueType="num">
                                      <p:cBhvr>
                                        <p:cTn id="212" dur="911"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213" dur="332"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214" dur="332" tmFilter="0, 0; 0.125,0.2665; 0.25,0.4; 0.375,0.465; 0.5,0.5;  0.625,0.535; 0.75,0.6; 0.875,0.7335; 1,1">
                                          <p:stCondLst>
                                            <p:cond delay="332"/>
                                          </p:stCondLst>
                                        </p:cTn>
                                        <p:tgtEl>
                                          <p:spTgt spid="19"/>
                                        </p:tgtEl>
                                        <p:attrNameLst>
                                          <p:attrName>ppt_y</p:attrName>
                                        </p:attrNameLst>
                                      </p:cBhvr>
                                      <p:tavLst>
                                        <p:tav tm="0" fmla="#ppt_y-sin(pi*$)/9">
                                          <p:val>
                                            <p:fltVal val="0"/>
                                          </p:val>
                                        </p:tav>
                                        <p:tav tm="100000">
                                          <p:val>
                                            <p:fltVal val="1"/>
                                          </p:val>
                                        </p:tav>
                                      </p:tavLst>
                                    </p:anim>
                                    <p:anim calcmode="lin" valueType="num">
                                      <p:cBhvr>
                                        <p:cTn id="215" dur="166" tmFilter="0, 0; 0.125,0.2665; 0.25,0.4; 0.375,0.465; 0.5,0.5;  0.625,0.535; 0.75,0.6; 0.875,0.7335; 1,1">
                                          <p:stCondLst>
                                            <p:cond delay="662"/>
                                          </p:stCondLst>
                                        </p:cTn>
                                        <p:tgtEl>
                                          <p:spTgt spid="19"/>
                                        </p:tgtEl>
                                        <p:attrNameLst>
                                          <p:attrName>ppt_y</p:attrName>
                                        </p:attrNameLst>
                                      </p:cBhvr>
                                      <p:tavLst>
                                        <p:tav tm="0" fmla="#ppt_y-sin(pi*$)/27">
                                          <p:val>
                                            <p:fltVal val="0"/>
                                          </p:val>
                                        </p:tav>
                                        <p:tav tm="100000">
                                          <p:val>
                                            <p:fltVal val="1"/>
                                          </p:val>
                                        </p:tav>
                                      </p:tavLst>
                                    </p:anim>
                                    <p:anim calcmode="lin" valueType="num">
                                      <p:cBhvr>
                                        <p:cTn id="216" dur="82" tmFilter="0, 0; 0.125,0.2665; 0.25,0.4; 0.375,0.465; 0.5,0.5;  0.625,0.535; 0.75,0.6; 0.875,0.7335; 1,1">
                                          <p:stCondLst>
                                            <p:cond delay="828"/>
                                          </p:stCondLst>
                                        </p:cTn>
                                        <p:tgtEl>
                                          <p:spTgt spid="19"/>
                                        </p:tgtEl>
                                        <p:attrNameLst>
                                          <p:attrName>ppt_y</p:attrName>
                                        </p:attrNameLst>
                                      </p:cBhvr>
                                      <p:tavLst>
                                        <p:tav tm="0" fmla="#ppt_y-sin(pi*$)/81">
                                          <p:val>
                                            <p:fltVal val="0"/>
                                          </p:val>
                                        </p:tav>
                                        <p:tav tm="100000">
                                          <p:val>
                                            <p:fltVal val="1"/>
                                          </p:val>
                                        </p:tav>
                                      </p:tavLst>
                                    </p:anim>
                                    <p:animScale>
                                      <p:cBhvr>
                                        <p:cTn id="217" dur="13">
                                          <p:stCondLst>
                                            <p:cond delay="325"/>
                                          </p:stCondLst>
                                        </p:cTn>
                                        <p:tgtEl>
                                          <p:spTgt spid="19"/>
                                        </p:tgtEl>
                                      </p:cBhvr>
                                      <p:to x="100000" y="60000"/>
                                    </p:animScale>
                                    <p:animScale>
                                      <p:cBhvr>
                                        <p:cTn id="218" dur="83" decel="50000">
                                          <p:stCondLst>
                                            <p:cond delay="338"/>
                                          </p:stCondLst>
                                        </p:cTn>
                                        <p:tgtEl>
                                          <p:spTgt spid="19"/>
                                        </p:tgtEl>
                                      </p:cBhvr>
                                      <p:to x="100000" y="100000"/>
                                    </p:animScale>
                                    <p:animScale>
                                      <p:cBhvr>
                                        <p:cTn id="219" dur="13">
                                          <p:stCondLst>
                                            <p:cond delay="656"/>
                                          </p:stCondLst>
                                        </p:cTn>
                                        <p:tgtEl>
                                          <p:spTgt spid="19"/>
                                        </p:tgtEl>
                                      </p:cBhvr>
                                      <p:to x="100000" y="80000"/>
                                    </p:animScale>
                                    <p:animScale>
                                      <p:cBhvr>
                                        <p:cTn id="220" dur="83" decel="50000">
                                          <p:stCondLst>
                                            <p:cond delay="669"/>
                                          </p:stCondLst>
                                        </p:cTn>
                                        <p:tgtEl>
                                          <p:spTgt spid="19"/>
                                        </p:tgtEl>
                                      </p:cBhvr>
                                      <p:to x="100000" y="100000"/>
                                    </p:animScale>
                                    <p:animScale>
                                      <p:cBhvr>
                                        <p:cTn id="221" dur="13">
                                          <p:stCondLst>
                                            <p:cond delay="821"/>
                                          </p:stCondLst>
                                        </p:cTn>
                                        <p:tgtEl>
                                          <p:spTgt spid="19"/>
                                        </p:tgtEl>
                                      </p:cBhvr>
                                      <p:to x="100000" y="90000"/>
                                    </p:animScale>
                                    <p:animScale>
                                      <p:cBhvr>
                                        <p:cTn id="222" dur="83" decel="50000">
                                          <p:stCondLst>
                                            <p:cond delay="834"/>
                                          </p:stCondLst>
                                        </p:cTn>
                                        <p:tgtEl>
                                          <p:spTgt spid="19"/>
                                        </p:tgtEl>
                                      </p:cBhvr>
                                      <p:to x="100000" y="100000"/>
                                    </p:animScale>
                                    <p:animScale>
                                      <p:cBhvr>
                                        <p:cTn id="223" dur="13">
                                          <p:stCondLst>
                                            <p:cond delay="904"/>
                                          </p:stCondLst>
                                        </p:cTn>
                                        <p:tgtEl>
                                          <p:spTgt spid="19"/>
                                        </p:tgtEl>
                                      </p:cBhvr>
                                      <p:to x="100000" y="95000"/>
                                    </p:animScale>
                                    <p:animScale>
                                      <p:cBhvr>
                                        <p:cTn id="224" dur="83" decel="50000">
                                          <p:stCondLst>
                                            <p:cond delay="917"/>
                                          </p:stCondLst>
                                        </p:cTn>
                                        <p:tgtEl>
                                          <p:spTgt spid="19"/>
                                        </p:tgtEl>
                                      </p:cBhvr>
                                      <p:to x="100000" y="100000"/>
                                    </p:animScale>
                                  </p:childTnLst>
                                </p:cTn>
                              </p:par>
                            </p:childTnLst>
                          </p:cTn>
                        </p:par>
                        <p:par>
                          <p:cTn id="225" fill="hold">
                            <p:stCondLst>
                              <p:cond delay="13000"/>
                            </p:stCondLst>
                            <p:childTnLst>
                              <p:par>
                                <p:cTn id="226" presetID="26" presetClass="entr" presetSubtype="0" fill="hold" nodeType="afterEffect">
                                  <p:stCondLst>
                                    <p:cond delay="0"/>
                                  </p:stCondLst>
                                  <p:childTnLst>
                                    <p:set>
                                      <p:cBhvr>
                                        <p:cTn id="227" dur="1" fill="hold">
                                          <p:stCondLst>
                                            <p:cond delay="0"/>
                                          </p:stCondLst>
                                        </p:cTn>
                                        <p:tgtEl>
                                          <p:spTgt spid="20"/>
                                        </p:tgtEl>
                                        <p:attrNameLst>
                                          <p:attrName>style.visibility</p:attrName>
                                        </p:attrNameLst>
                                      </p:cBhvr>
                                      <p:to>
                                        <p:strVal val="visible"/>
                                      </p:to>
                                    </p:set>
                                    <p:animEffect transition="in" filter="wipe(down)">
                                      <p:cBhvr>
                                        <p:cTn id="228" dur="290">
                                          <p:stCondLst>
                                            <p:cond delay="0"/>
                                          </p:stCondLst>
                                        </p:cTn>
                                        <p:tgtEl>
                                          <p:spTgt spid="20"/>
                                        </p:tgtEl>
                                      </p:cBhvr>
                                    </p:animEffect>
                                    <p:anim calcmode="lin" valueType="num">
                                      <p:cBhvr>
                                        <p:cTn id="229" dur="911"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230" dur="332"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231" dur="332" tmFilter="0, 0; 0.125,0.2665; 0.25,0.4; 0.375,0.465; 0.5,0.5;  0.625,0.535; 0.75,0.6; 0.875,0.7335; 1,1">
                                          <p:stCondLst>
                                            <p:cond delay="332"/>
                                          </p:stCondLst>
                                        </p:cTn>
                                        <p:tgtEl>
                                          <p:spTgt spid="20"/>
                                        </p:tgtEl>
                                        <p:attrNameLst>
                                          <p:attrName>ppt_y</p:attrName>
                                        </p:attrNameLst>
                                      </p:cBhvr>
                                      <p:tavLst>
                                        <p:tav tm="0" fmla="#ppt_y-sin(pi*$)/9">
                                          <p:val>
                                            <p:fltVal val="0"/>
                                          </p:val>
                                        </p:tav>
                                        <p:tav tm="100000">
                                          <p:val>
                                            <p:fltVal val="1"/>
                                          </p:val>
                                        </p:tav>
                                      </p:tavLst>
                                    </p:anim>
                                    <p:anim calcmode="lin" valueType="num">
                                      <p:cBhvr>
                                        <p:cTn id="232" dur="166" tmFilter="0, 0; 0.125,0.2665; 0.25,0.4; 0.375,0.465; 0.5,0.5;  0.625,0.535; 0.75,0.6; 0.875,0.7335; 1,1">
                                          <p:stCondLst>
                                            <p:cond delay="662"/>
                                          </p:stCondLst>
                                        </p:cTn>
                                        <p:tgtEl>
                                          <p:spTgt spid="20"/>
                                        </p:tgtEl>
                                        <p:attrNameLst>
                                          <p:attrName>ppt_y</p:attrName>
                                        </p:attrNameLst>
                                      </p:cBhvr>
                                      <p:tavLst>
                                        <p:tav tm="0" fmla="#ppt_y-sin(pi*$)/27">
                                          <p:val>
                                            <p:fltVal val="0"/>
                                          </p:val>
                                        </p:tav>
                                        <p:tav tm="100000">
                                          <p:val>
                                            <p:fltVal val="1"/>
                                          </p:val>
                                        </p:tav>
                                      </p:tavLst>
                                    </p:anim>
                                    <p:anim calcmode="lin" valueType="num">
                                      <p:cBhvr>
                                        <p:cTn id="233" dur="82" tmFilter="0, 0; 0.125,0.2665; 0.25,0.4; 0.375,0.465; 0.5,0.5;  0.625,0.535; 0.75,0.6; 0.875,0.7335; 1,1">
                                          <p:stCondLst>
                                            <p:cond delay="828"/>
                                          </p:stCondLst>
                                        </p:cTn>
                                        <p:tgtEl>
                                          <p:spTgt spid="20"/>
                                        </p:tgtEl>
                                        <p:attrNameLst>
                                          <p:attrName>ppt_y</p:attrName>
                                        </p:attrNameLst>
                                      </p:cBhvr>
                                      <p:tavLst>
                                        <p:tav tm="0" fmla="#ppt_y-sin(pi*$)/81">
                                          <p:val>
                                            <p:fltVal val="0"/>
                                          </p:val>
                                        </p:tav>
                                        <p:tav tm="100000">
                                          <p:val>
                                            <p:fltVal val="1"/>
                                          </p:val>
                                        </p:tav>
                                      </p:tavLst>
                                    </p:anim>
                                    <p:animScale>
                                      <p:cBhvr>
                                        <p:cTn id="234" dur="13">
                                          <p:stCondLst>
                                            <p:cond delay="325"/>
                                          </p:stCondLst>
                                        </p:cTn>
                                        <p:tgtEl>
                                          <p:spTgt spid="20"/>
                                        </p:tgtEl>
                                      </p:cBhvr>
                                      <p:to x="100000" y="60000"/>
                                    </p:animScale>
                                    <p:animScale>
                                      <p:cBhvr>
                                        <p:cTn id="235" dur="83" decel="50000">
                                          <p:stCondLst>
                                            <p:cond delay="338"/>
                                          </p:stCondLst>
                                        </p:cTn>
                                        <p:tgtEl>
                                          <p:spTgt spid="20"/>
                                        </p:tgtEl>
                                      </p:cBhvr>
                                      <p:to x="100000" y="100000"/>
                                    </p:animScale>
                                    <p:animScale>
                                      <p:cBhvr>
                                        <p:cTn id="236" dur="13">
                                          <p:stCondLst>
                                            <p:cond delay="656"/>
                                          </p:stCondLst>
                                        </p:cTn>
                                        <p:tgtEl>
                                          <p:spTgt spid="20"/>
                                        </p:tgtEl>
                                      </p:cBhvr>
                                      <p:to x="100000" y="80000"/>
                                    </p:animScale>
                                    <p:animScale>
                                      <p:cBhvr>
                                        <p:cTn id="237" dur="83" decel="50000">
                                          <p:stCondLst>
                                            <p:cond delay="669"/>
                                          </p:stCondLst>
                                        </p:cTn>
                                        <p:tgtEl>
                                          <p:spTgt spid="20"/>
                                        </p:tgtEl>
                                      </p:cBhvr>
                                      <p:to x="100000" y="100000"/>
                                    </p:animScale>
                                    <p:animScale>
                                      <p:cBhvr>
                                        <p:cTn id="238" dur="13">
                                          <p:stCondLst>
                                            <p:cond delay="821"/>
                                          </p:stCondLst>
                                        </p:cTn>
                                        <p:tgtEl>
                                          <p:spTgt spid="20"/>
                                        </p:tgtEl>
                                      </p:cBhvr>
                                      <p:to x="100000" y="90000"/>
                                    </p:animScale>
                                    <p:animScale>
                                      <p:cBhvr>
                                        <p:cTn id="239" dur="83" decel="50000">
                                          <p:stCondLst>
                                            <p:cond delay="834"/>
                                          </p:stCondLst>
                                        </p:cTn>
                                        <p:tgtEl>
                                          <p:spTgt spid="20"/>
                                        </p:tgtEl>
                                      </p:cBhvr>
                                      <p:to x="100000" y="100000"/>
                                    </p:animScale>
                                    <p:animScale>
                                      <p:cBhvr>
                                        <p:cTn id="240" dur="13">
                                          <p:stCondLst>
                                            <p:cond delay="904"/>
                                          </p:stCondLst>
                                        </p:cTn>
                                        <p:tgtEl>
                                          <p:spTgt spid="20"/>
                                        </p:tgtEl>
                                      </p:cBhvr>
                                      <p:to x="100000" y="95000"/>
                                    </p:animScale>
                                    <p:animScale>
                                      <p:cBhvr>
                                        <p:cTn id="241" dur="83" decel="50000">
                                          <p:stCondLst>
                                            <p:cond delay="917"/>
                                          </p:stCondLst>
                                        </p:cTn>
                                        <p:tgtEl>
                                          <p:spTgt spid="20"/>
                                        </p:tgtEl>
                                      </p:cBhvr>
                                      <p:to x="100000" y="100000"/>
                                    </p:animScale>
                                  </p:childTnLst>
                                </p:cTn>
                              </p:par>
                            </p:childTnLst>
                          </p:cTn>
                        </p:par>
                        <p:par>
                          <p:cTn id="242" fill="hold">
                            <p:stCondLst>
                              <p:cond delay="14000"/>
                            </p:stCondLst>
                            <p:childTnLst>
                              <p:par>
                                <p:cTn id="243" presetID="26" presetClass="entr" presetSubtype="0" fill="hold" nodeType="afterEffect">
                                  <p:stCondLst>
                                    <p:cond delay="0"/>
                                  </p:stCondLst>
                                  <p:childTnLst>
                                    <p:set>
                                      <p:cBhvr>
                                        <p:cTn id="244" dur="1" fill="hold">
                                          <p:stCondLst>
                                            <p:cond delay="0"/>
                                          </p:stCondLst>
                                        </p:cTn>
                                        <p:tgtEl>
                                          <p:spTgt spid="21"/>
                                        </p:tgtEl>
                                        <p:attrNameLst>
                                          <p:attrName>style.visibility</p:attrName>
                                        </p:attrNameLst>
                                      </p:cBhvr>
                                      <p:to>
                                        <p:strVal val="visible"/>
                                      </p:to>
                                    </p:set>
                                    <p:animEffect transition="in" filter="wipe(down)">
                                      <p:cBhvr>
                                        <p:cTn id="245" dur="290">
                                          <p:stCondLst>
                                            <p:cond delay="0"/>
                                          </p:stCondLst>
                                        </p:cTn>
                                        <p:tgtEl>
                                          <p:spTgt spid="21"/>
                                        </p:tgtEl>
                                      </p:cBhvr>
                                    </p:animEffect>
                                    <p:anim calcmode="lin" valueType="num">
                                      <p:cBhvr>
                                        <p:cTn id="246" dur="911"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247" dur="332"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248" dur="332" tmFilter="0, 0; 0.125,0.2665; 0.25,0.4; 0.375,0.465; 0.5,0.5;  0.625,0.535; 0.75,0.6; 0.875,0.7335; 1,1">
                                          <p:stCondLst>
                                            <p:cond delay="332"/>
                                          </p:stCondLst>
                                        </p:cTn>
                                        <p:tgtEl>
                                          <p:spTgt spid="21"/>
                                        </p:tgtEl>
                                        <p:attrNameLst>
                                          <p:attrName>ppt_y</p:attrName>
                                        </p:attrNameLst>
                                      </p:cBhvr>
                                      <p:tavLst>
                                        <p:tav tm="0" fmla="#ppt_y-sin(pi*$)/9">
                                          <p:val>
                                            <p:fltVal val="0"/>
                                          </p:val>
                                        </p:tav>
                                        <p:tav tm="100000">
                                          <p:val>
                                            <p:fltVal val="1"/>
                                          </p:val>
                                        </p:tav>
                                      </p:tavLst>
                                    </p:anim>
                                    <p:anim calcmode="lin" valueType="num">
                                      <p:cBhvr>
                                        <p:cTn id="249" dur="166" tmFilter="0, 0; 0.125,0.2665; 0.25,0.4; 0.375,0.465; 0.5,0.5;  0.625,0.535; 0.75,0.6; 0.875,0.7335; 1,1">
                                          <p:stCondLst>
                                            <p:cond delay="662"/>
                                          </p:stCondLst>
                                        </p:cTn>
                                        <p:tgtEl>
                                          <p:spTgt spid="21"/>
                                        </p:tgtEl>
                                        <p:attrNameLst>
                                          <p:attrName>ppt_y</p:attrName>
                                        </p:attrNameLst>
                                      </p:cBhvr>
                                      <p:tavLst>
                                        <p:tav tm="0" fmla="#ppt_y-sin(pi*$)/27">
                                          <p:val>
                                            <p:fltVal val="0"/>
                                          </p:val>
                                        </p:tav>
                                        <p:tav tm="100000">
                                          <p:val>
                                            <p:fltVal val="1"/>
                                          </p:val>
                                        </p:tav>
                                      </p:tavLst>
                                    </p:anim>
                                    <p:anim calcmode="lin" valueType="num">
                                      <p:cBhvr>
                                        <p:cTn id="250" dur="82" tmFilter="0, 0; 0.125,0.2665; 0.25,0.4; 0.375,0.465; 0.5,0.5;  0.625,0.535; 0.75,0.6; 0.875,0.7335; 1,1">
                                          <p:stCondLst>
                                            <p:cond delay="828"/>
                                          </p:stCondLst>
                                        </p:cTn>
                                        <p:tgtEl>
                                          <p:spTgt spid="21"/>
                                        </p:tgtEl>
                                        <p:attrNameLst>
                                          <p:attrName>ppt_y</p:attrName>
                                        </p:attrNameLst>
                                      </p:cBhvr>
                                      <p:tavLst>
                                        <p:tav tm="0" fmla="#ppt_y-sin(pi*$)/81">
                                          <p:val>
                                            <p:fltVal val="0"/>
                                          </p:val>
                                        </p:tav>
                                        <p:tav tm="100000">
                                          <p:val>
                                            <p:fltVal val="1"/>
                                          </p:val>
                                        </p:tav>
                                      </p:tavLst>
                                    </p:anim>
                                    <p:animScale>
                                      <p:cBhvr>
                                        <p:cTn id="251" dur="13">
                                          <p:stCondLst>
                                            <p:cond delay="325"/>
                                          </p:stCondLst>
                                        </p:cTn>
                                        <p:tgtEl>
                                          <p:spTgt spid="21"/>
                                        </p:tgtEl>
                                      </p:cBhvr>
                                      <p:to x="100000" y="60000"/>
                                    </p:animScale>
                                    <p:animScale>
                                      <p:cBhvr>
                                        <p:cTn id="252" dur="83" decel="50000">
                                          <p:stCondLst>
                                            <p:cond delay="338"/>
                                          </p:stCondLst>
                                        </p:cTn>
                                        <p:tgtEl>
                                          <p:spTgt spid="21"/>
                                        </p:tgtEl>
                                      </p:cBhvr>
                                      <p:to x="100000" y="100000"/>
                                    </p:animScale>
                                    <p:animScale>
                                      <p:cBhvr>
                                        <p:cTn id="253" dur="13">
                                          <p:stCondLst>
                                            <p:cond delay="656"/>
                                          </p:stCondLst>
                                        </p:cTn>
                                        <p:tgtEl>
                                          <p:spTgt spid="21"/>
                                        </p:tgtEl>
                                      </p:cBhvr>
                                      <p:to x="100000" y="80000"/>
                                    </p:animScale>
                                    <p:animScale>
                                      <p:cBhvr>
                                        <p:cTn id="254" dur="83" decel="50000">
                                          <p:stCondLst>
                                            <p:cond delay="669"/>
                                          </p:stCondLst>
                                        </p:cTn>
                                        <p:tgtEl>
                                          <p:spTgt spid="21"/>
                                        </p:tgtEl>
                                      </p:cBhvr>
                                      <p:to x="100000" y="100000"/>
                                    </p:animScale>
                                    <p:animScale>
                                      <p:cBhvr>
                                        <p:cTn id="255" dur="13">
                                          <p:stCondLst>
                                            <p:cond delay="821"/>
                                          </p:stCondLst>
                                        </p:cTn>
                                        <p:tgtEl>
                                          <p:spTgt spid="21"/>
                                        </p:tgtEl>
                                      </p:cBhvr>
                                      <p:to x="100000" y="90000"/>
                                    </p:animScale>
                                    <p:animScale>
                                      <p:cBhvr>
                                        <p:cTn id="256" dur="83" decel="50000">
                                          <p:stCondLst>
                                            <p:cond delay="834"/>
                                          </p:stCondLst>
                                        </p:cTn>
                                        <p:tgtEl>
                                          <p:spTgt spid="21"/>
                                        </p:tgtEl>
                                      </p:cBhvr>
                                      <p:to x="100000" y="100000"/>
                                    </p:animScale>
                                    <p:animScale>
                                      <p:cBhvr>
                                        <p:cTn id="257" dur="13">
                                          <p:stCondLst>
                                            <p:cond delay="904"/>
                                          </p:stCondLst>
                                        </p:cTn>
                                        <p:tgtEl>
                                          <p:spTgt spid="21"/>
                                        </p:tgtEl>
                                      </p:cBhvr>
                                      <p:to x="100000" y="95000"/>
                                    </p:animScale>
                                    <p:animScale>
                                      <p:cBhvr>
                                        <p:cTn id="258" dur="83" decel="50000">
                                          <p:stCondLst>
                                            <p:cond delay="917"/>
                                          </p:stCondLst>
                                        </p:cTn>
                                        <p:tgtEl>
                                          <p:spTgt spid="21"/>
                                        </p:tgtEl>
                                      </p:cBhvr>
                                      <p:to x="100000" y="100000"/>
                                    </p:animScale>
                                  </p:childTnLst>
                                </p:cTn>
                              </p:par>
                            </p:childTnLst>
                          </p:cTn>
                        </p:par>
                        <p:par>
                          <p:cTn id="259" fill="hold">
                            <p:stCondLst>
                              <p:cond delay="15000"/>
                            </p:stCondLst>
                            <p:childTnLst>
                              <p:par>
                                <p:cTn id="260" presetID="26" presetClass="entr" presetSubtype="0" fill="hold" nodeType="afterEffect">
                                  <p:stCondLst>
                                    <p:cond delay="0"/>
                                  </p:stCondLst>
                                  <p:childTnLst>
                                    <p:set>
                                      <p:cBhvr>
                                        <p:cTn id="261" dur="1" fill="hold">
                                          <p:stCondLst>
                                            <p:cond delay="0"/>
                                          </p:stCondLst>
                                        </p:cTn>
                                        <p:tgtEl>
                                          <p:spTgt spid="22"/>
                                        </p:tgtEl>
                                        <p:attrNameLst>
                                          <p:attrName>style.visibility</p:attrName>
                                        </p:attrNameLst>
                                      </p:cBhvr>
                                      <p:to>
                                        <p:strVal val="visible"/>
                                      </p:to>
                                    </p:set>
                                    <p:animEffect transition="in" filter="wipe(down)">
                                      <p:cBhvr>
                                        <p:cTn id="262" dur="290">
                                          <p:stCondLst>
                                            <p:cond delay="0"/>
                                          </p:stCondLst>
                                        </p:cTn>
                                        <p:tgtEl>
                                          <p:spTgt spid="22"/>
                                        </p:tgtEl>
                                      </p:cBhvr>
                                    </p:animEffect>
                                    <p:anim calcmode="lin" valueType="num">
                                      <p:cBhvr>
                                        <p:cTn id="263" dur="911"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264" dur="332"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265" dur="332" tmFilter="0, 0; 0.125,0.2665; 0.25,0.4; 0.375,0.465; 0.5,0.5;  0.625,0.535; 0.75,0.6; 0.875,0.7335; 1,1">
                                          <p:stCondLst>
                                            <p:cond delay="332"/>
                                          </p:stCondLst>
                                        </p:cTn>
                                        <p:tgtEl>
                                          <p:spTgt spid="22"/>
                                        </p:tgtEl>
                                        <p:attrNameLst>
                                          <p:attrName>ppt_y</p:attrName>
                                        </p:attrNameLst>
                                      </p:cBhvr>
                                      <p:tavLst>
                                        <p:tav tm="0" fmla="#ppt_y-sin(pi*$)/9">
                                          <p:val>
                                            <p:fltVal val="0"/>
                                          </p:val>
                                        </p:tav>
                                        <p:tav tm="100000">
                                          <p:val>
                                            <p:fltVal val="1"/>
                                          </p:val>
                                        </p:tav>
                                      </p:tavLst>
                                    </p:anim>
                                    <p:anim calcmode="lin" valueType="num">
                                      <p:cBhvr>
                                        <p:cTn id="266" dur="166" tmFilter="0, 0; 0.125,0.2665; 0.25,0.4; 0.375,0.465; 0.5,0.5;  0.625,0.535; 0.75,0.6; 0.875,0.7335; 1,1">
                                          <p:stCondLst>
                                            <p:cond delay="662"/>
                                          </p:stCondLst>
                                        </p:cTn>
                                        <p:tgtEl>
                                          <p:spTgt spid="22"/>
                                        </p:tgtEl>
                                        <p:attrNameLst>
                                          <p:attrName>ppt_y</p:attrName>
                                        </p:attrNameLst>
                                      </p:cBhvr>
                                      <p:tavLst>
                                        <p:tav tm="0" fmla="#ppt_y-sin(pi*$)/27">
                                          <p:val>
                                            <p:fltVal val="0"/>
                                          </p:val>
                                        </p:tav>
                                        <p:tav tm="100000">
                                          <p:val>
                                            <p:fltVal val="1"/>
                                          </p:val>
                                        </p:tav>
                                      </p:tavLst>
                                    </p:anim>
                                    <p:anim calcmode="lin" valueType="num">
                                      <p:cBhvr>
                                        <p:cTn id="267" dur="82" tmFilter="0, 0; 0.125,0.2665; 0.25,0.4; 0.375,0.465; 0.5,0.5;  0.625,0.535; 0.75,0.6; 0.875,0.7335; 1,1">
                                          <p:stCondLst>
                                            <p:cond delay="828"/>
                                          </p:stCondLst>
                                        </p:cTn>
                                        <p:tgtEl>
                                          <p:spTgt spid="22"/>
                                        </p:tgtEl>
                                        <p:attrNameLst>
                                          <p:attrName>ppt_y</p:attrName>
                                        </p:attrNameLst>
                                      </p:cBhvr>
                                      <p:tavLst>
                                        <p:tav tm="0" fmla="#ppt_y-sin(pi*$)/81">
                                          <p:val>
                                            <p:fltVal val="0"/>
                                          </p:val>
                                        </p:tav>
                                        <p:tav tm="100000">
                                          <p:val>
                                            <p:fltVal val="1"/>
                                          </p:val>
                                        </p:tav>
                                      </p:tavLst>
                                    </p:anim>
                                    <p:animScale>
                                      <p:cBhvr>
                                        <p:cTn id="268" dur="13">
                                          <p:stCondLst>
                                            <p:cond delay="325"/>
                                          </p:stCondLst>
                                        </p:cTn>
                                        <p:tgtEl>
                                          <p:spTgt spid="22"/>
                                        </p:tgtEl>
                                      </p:cBhvr>
                                      <p:to x="100000" y="60000"/>
                                    </p:animScale>
                                    <p:animScale>
                                      <p:cBhvr>
                                        <p:cTn id="269" dur="83" decel="50000">
                                          <p:stCondLst>
                                            <p:cond delay="338"/>
                                          </p:stCondLst>
                                        </p:cTn>
                                        <p:tgtEl>
                                          <p:spTgt spid="22"/>
                                        </p:tgtEl>
                                      </p:cBhvr>
                                      <p:to x="100000" y="100000"/>
                                    </p:animScale>
                                    <p:animScale>
                                      <p:cBhvr>
                                        <p:cTn id="270" dur="13">
                                          <p:stCondLst>
                                            <p:cond delay="656"/>
                                          </p:stCondLst>
                                        </p:cTn>
                                        <p:tgtEl>
                                          <p:spTgt spid="22"/>
                                        </p:tgtEl>
                                      </p:cBhvr>
                                      <p:to x="100000" y="80000"/>
                                    </p:animScale>
                                    <p:animScale>
                                      <p:cBhvr>
                                        <p:cTn id="271" dur="83" decel="50000">
                                          <p:stCondLst>
                                            <p:cond delay="669"/>
                                          </p:stCondLst>
                                        </p:cTn>
                                        <p:tgtEl>
                                          <p:spTgt spid="22"/>
                                        </p:tgtEl>
                                      </p:cBhvr>
                                      <p:to x="100000" y="100000"/>
                                    </p:animScale>
                                    <p:animScale>
                                      <p:cBhvr>
                                        <p:cTn id="272" dur="13">
                                          <p:stCondLst>
                                            <p:cond delay="821"/>
                                          </p:stCondLst>
                                        </p:cTn>
                                        <p:tgtEl>
                                          <p:spTgt spid="22"/>
                                        </p:tgtEl>
                                      </p:cBhvr>
                                      <p:to x="100000" y="90000"/>
                                    </p:animScale>
                                    <p:animScale>
                                      <p:cBhvr>
                                        <p:cTn id="273" dur="83" decel="50000">
                                          <p:stCondLst>
                                            <p:cond delay="834"/>
                                          </p:stCondLst>
                                        </p:cTn>
                                        <p:tgtEl>
                                          <p:spTgt spid="22"/>
                                        </p:tgtEl>
                                      </p:cBhvr>
                                      <p:to x="100000" y="100000"/>
                                    </p:animScale>
                                    <p:animScale>
                                      <p:cBhvr>
                                        <p:cTn id="274" dur="13">
                                          <p:stCondLst>
                                            <p:cond delay="904"/>
                                          </p:stCondLst>
                                        </p:cTn>
                                        <p:tgtEl>
                                          <p:spTgt spid="22"/>
                                        </p:tgtEl>
                                      </p:cBhvr>
                                      <p:to x="100000" y="95000"/>
                                    </p:animScale>
                                    <p:animScale>
                                      <p:cBhvr>
                                        <p:cTn id="275" dur="83" decel="50000">
                                          <p:stCondLst>
                                            <p:cond delay="917"/>
                                          </p:stCondLst>
                                        </p:cTn>
                                        <p:tgtEl>
                                          <p:spTgt spid="22"/>
                                        </p:tgtEl>
                                      </p:cBhvr>
                                      <p:to x="100000" y="100000"/>
                                    </p:animScale>
                                  </p:childTnLst>
                                </p:cTn>
                              </p:par>
                            </p:childTnLst>
                          </p:cTn>
                        </p:par>
                        <p:par>
                          <p:cTn id="276" fill="hold">
                            <p:stCondLst>
                              <p:cond delay="16000"/>
                            </p:stCondLst>
                            <p:childTnLst>
                              <p:par>
                                <p:cTn id="277" presetID="26" presetClass="entr" presetSubtype="0" fill="hold" nodeType="afterEffect">
                                  <p:stCondLst>
                                    <p:cond delay="0"/>
                                  </p:stCondLst>
                                  <p:childTnLst>
                                    <p:set>
                                      <p:cBhvr>
                                        <p:cTn id="278" dur="1" fill="hold">
                                          <p:stCondLst>
                                            <p:cond delay="0"/>
                                          </p:stCondLst>
                                        </p:cTn>
                                        <p:tgtEl>
                                          <p:spTgt spid="23"/>
                                        </p:tgtEl>
                                        <p:attrNameLst>
                                          <p:attrName>style.visibility</p:attrName>
                                        </p:attrNameLst>
                                      </p:cBhvr>
                                      <p:to>
                                        <p:strVal val="visible"/>
                                      </p:to>
                                    </p:set>
                                    <p:animEffect transition="in" filter="wipe(down)">
                                      <p:cBhvr>
                                        <p:cTn id="279" dur="290">
                                          <p:stCondLst>
                                            <p:cond delay="0"/>
                                          </p:stCondLst>
                                        </p:cTn>
                                        <p:tgtEl>
                                          <p:spTgt spid="23"/>
                                        </p:tgtEl>
                                      </p:cBhvr>
                                    </p:animEffect>
                                    <p:anim calcmode="lin" valueType="num">
                                      <p:cBhvr>
                                        <p:cTn id="280" dur="911"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281" dur="332"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282" dur="332" tmFilter="0, 0; 0.125,0.2665; 0.25,0.4; 0.375,0.465; 0.5,0.5;  0.625,0.535; 0.75,0.6; 0.875,0.7335; 1,1">
                                          <p:stCondLst>
                                            <p:cond delay="332"/>
                                          </p:stCondLst>
                                        </p:cTn>
                                        <p:tgtEl>
                                          <p:spTgt spid="23"/>
                                        </p:tgtEl>
                                        <p:attrNameLst>
                                          <p:attrName>ppt_y</p:attrName>
                                        </p:attrNameLst>
                                      </p:cBhvr>
                                      <p:tavLst>
                                        <p:tav tm="0" fmla="#ppt_y-sin(pi*$)/9">
                                          <p:val>
                                            <p:fltVal val="0"/>
                                          </p:val>
                                        </p:tav>
                                        <p:tav tm="100000">
                                          <p:val>
                                            <p:fltVal val="1"/>
                                          </p:val>
                                        </p:tav>
                                      </p:tavLst>
                                    </p:anim>
                                    <p:anim calcmode="lin" valueType="num">
                                      <p:cBhvr>
                                        <p:cTn id="283" dur="166" tmFilter="0, 0; 0.125,0.2665; 0.25,0.4; 0.375,0.465; 0.5,0.5;  0.625,0.535; 0.75,0.6; 0.875,0.7335; 1,1">
                                          <p:stCondLst>
                                            <p:cond delay="662"/>
                                          </p:stCondLst>
                                        </p:cTn>
                                        <p:tgtEl>
                                          <p:spTgt spid="23"/>
                                        </p:tgtEl>
                                        <p:attrNameLst>
                                          <p:attrName>ppt_y</p:attrName>
                                        </p:attrNameLst>
                                      </p:cBhvr>
                                      <p:tavLst>
                                        <p:tav tm="0" fmla="#ppt_y-sin(pi*$)/27">
                                          <p:val>
                                            <p:fltVal val="0"/>
                                          </p:val>
                                        </p:tav>
                                        <p:tav tm="100000">
                                          <p:val>
                                            <p:fltVal val="1"/>
                                          </p:val>
                                        </p:tav>
                                      </p:tavLst>
                                    </p:anim>
                                    <p:anim calcmode="lin" valueType="num">
                                      <p:cBhvr>
                                        <p:cTn id="284" dur="82" tmFilter="0, 0; 0.125,0.2665; 0.25,0.4; 0.375,0.465; 0.5,0.5;  0.625,0.535; 0.75,0.6; 0.875,0.7335; 1,1">
                                          <p:stCondLst>
                                            <p:cond delay="828"/>
                                          </p:stCondLst>
                                        </p:cTn>
                                        <p:tgtEl>
                                          <p:spTgt spid="23"/>
                                        </p:tgtEl>
                                        <p:attrNameLst>
                                          <p:attrName>ppt_y</p:attrName>
                                        </p:attrNameLst>
                                      </p:cBhvr>
                                      <p:tavLst>
                                        <p:tav tm="0" fmla="#ppt_y-sin(pi*$)/81">
                                          <p:val>
                                            <p:fltVal val="0"/>
                                          </p:val>
                                        </p:tav>
                                        <p:tav tm="100000">
                                          <p:val>
                                            <p:fltVal val="1"/>
                                          </p:val>
                                        </p:tav>
                                      </p:tavLst>
                                    </p:anim>
                                    <p:animScale>
                                      <p:cBhvr>
                                        <p:cTn id="285" dur="13">
                                          <p:stCondLst>
                                            <p:cond delay="325"/>
                                          </p:stCondLst>
                                        </p:cTn>
                                        <p:tgtEl>
                                          <p:spTgt spid="23"/>
                                        </p:tgtEl>
                                      </p:cBhvr>
                                      <p:to x="100000" y="60000"/>
                                    </p:animScale>
                                    <p:animScale>
                                      <p:cBhvr>
                                        <p:cTn id="286" dur="83" decel="50000">
                                          <p:stCondLst>
                                            <p:cond delay="338"/>
                                          </p:stCondLst>
                                        </p:cTn>
                                        <p:tgtEl>
                                          <p:spTgt spid="23"/>
                                        </p:tgtEl>
                                      </p:cBhvr>
                                      <p:to x="100000" y="100000"/>
                                    </p:animScale>
                                    <p:animScale>
                                      <p:cBhvr>
                                        <p:cTn id="287" dur="13">
                                          <p:stCondLst>
                                            <p:cond delay="656"/>
                                          </p:stCondLst>
                                        </p:cTn>
                                        <p:tgtEl>
                                          <p:spTgt spid="23"/>
                                        </p:tgtEl>
                                      </p:cBhvr>
                                      <p:to x="100000" y="80000"/>
                                    </p:animScale>
                                    <p:animScale>
                                      <p:cBhvr>
                                        <p:cTn id="288" dur="83" decel="50000">
                                          <p:stCondLst>
                                            <p:cond delay="669"/>
                                          </p:stCondLst>
                                        </p:cTn>
                                        <p:tgtEl>
                                          <p:spTgt spid="23"/>
                                        </p:tgtEl>
                                      </p:cBhvr>
                                      <p:to x="100000" y="100000"/>
                                    </p:animScale>
                                    <p:animScale>
                                      <p:cBhvr>
                                        <p:cTn id="289" dur="13">
                                          <p:stCondLst>
                                            <p:cond delay="821"/>
                                          </p:stCondLst>
                                        </p:cTn>
                                        <p:tgtEl>
                                          <p:spTgt spid="23"/>
                                        </p:tgtEl>
                                      </p:cBhvr>
                                      <p:to x="100000" y="90000"/>
                                    </p:animScale>
                                    <p:animScale>
                                      <p:cBhvr>
                                        <p:cTn id="290" dur="83" decel="50000">
                                          <p:stCondLst>
                                            <p:cond delay="834"/>
                                          </p:stCondLst>
                                        </p:cTn>
                                        <p:tgtEl>
                                          <p:spTgt spid="23"/>
                                        </p:tgtEl>
                                      </p:cBhvr>
                                      <p:to x="100000" y="100000"/>
                                    </p:animScale>
                                    <p:animScale>
                                      <p:cBhvr>
                                        <p:cTn id="291" dur="13">
                                          <p:stCondLst>
                                            <p:cond delay="904"/>
                                          </p:stCondLst>
                                        </p:cTn>
                                        <p:tgtEl>
                                          <p:spTgt spid="23"/>
                                        </p:tgtEl>
                                      </p:cBhvr>
                                      <p:to x="100000" y="95000"/>
                                    </p:animScale>
                                    <p:animScale>
                                      <p:cBhvr>
                                        <p:cTn id="292" dur="83" decel="50000">
                                          <p:stCondLst>
                                            <p:cond delay="917"/>
                                          </p:stCondLst>
                                        </p:cTn>
                                        <p:tgtEl>
                                          <p:spTgt spid="23"/>
                                        </p:tgtEl>
                                      </p:cBhvr>
                                      <p:to x="100000" y="100000"/>
                                    </p:animScale>
                                  </p:childTnLst>
                                </p:cTn>
                              </p:par>
                            </p:childTnLst>
                          </p:cTn>
                        </p:par>
                        <p:par>
                          <p:cTn id="293" fill="hold">
                            <p:stCondLst>
                              <p:cond delay="17000"/>
                            </p:stCondLst>
                            <p:childTnLst>
                              <p:par>
                                <p:cTn id="294" presetID="26" presetClass="entr" presetSubtype="0" fill="hold" nodeType="afterEffect">
                                  <p:stCondLst>
                                    <p:cond delay="0"/>
                                  </p:stCondLst>
                                  <p:childTnLst>
                                    <p:set>
                                      <p:cBhvr>
                                        <p:cTn id="295" dur="1" fill="hold">
                                          <p:stCondLst>
                                            <p:cond delay="0"/>
                                          </p:stCondLst>
                                        </p:cTn>
                                        <p:tgtEl>
                                          <p:spTgt spid="24"/>
                                        </p:tgtEl>
                                        <p:attrNameLst>
                                          <p:attrName>style.visibility</p:attrName>
                                        </p:attrNameLst>
                                      </p:cBhvr>
                                      <p:to>
                                        <p:strVal val="visible"/>
                                      </p:to>
                                    </p:set>
                                    <p:animEffect transition="in" filter="wipe(down)">
                                      <p:cBhvr>
                                        <p:cTn id="296" dur="290">
                                          <p:stCondLst>
                                            <p:cond delay="0"/>
                                          </p:stCondLst>
                                        </p:cTn>
                                        <p:tgtEl>
                                          <p:spTgt spid="24"/>
                                        </p:tgtEl>
                                      </p:cBhvr>
                                    </p:animEffect>
                                    <p:anim calcmode="lin" valueType="num">
                                      <p:cBhvr>
                                        <p:cTn id="297" dur="911"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298" dur="332"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299" dur="332" tmFilter="0, 0; 0.125,0.2665; 0.25,0.4; 0.375,0.465; 0.5,0.5;  0.625,0.535; 0.75,0.6; 0.875,0.7335; 1,1">
                                          <p:stCondLst>
                                            <p:cond delay="332"/>
                                          </p:stCondLst>
                                        </p:cTn>
                                        <p:tgtEl>
                                          <p:spTgt spid="24"/>
                                        </p:tgtEl>
                                        <p:attrNameLst>
                                          <p:attrName>ppt_y</p:attrName>
                                        </p:attrNameLst>
                                      </p:cBhvr>
                                      <p:tavLst>
                                        <p:tav tm="0" fmla="#ppt_y-sin(pi*$)/9">
                                          <p:val>
                                            <p:fltVal val="0"/>
                                          </p:val>
                                        </p:tav>
                                        <p:tav tm="100000">
                                          <p:val>
                                            <p:fltVal val="1"/>
                                          </p:val>
                                        </p:tav>
                                      </p:tavLst>
                                    </p:anim>
                                    <p:anim calcmode="lin" valueType="num">
                                      <p:cBhvr>
                                        <p:cTn id="300" dur="166" tmFilter="0, 0; 0.125,0.2665; 0.25,0.4; 0.375,0.465; 0.5,0.5;  0.625,0.535; 0.75,0.6; 0.875,0.7335; 1,1">
                                          <p:stCondLst>
                                            <p:cond delay="662"/>
                                          </p:stCondLst>
                                        </p:cTn>
                                        <p:tgtEl>
                                          <p:spTgt spid="24"/>
                                        </p:tgtEl>
                                        <p:attrNameLst>
                                          <p:attrName>ppt_y</p:attrName>
                                        </p:attrNameLst>
                                      </p:cBhvr>
                                      <p:tavLst>
                                        <p:tav tm="0" fmla="#ppt_y-sin(pi*$)/27">
                                          <p:val>
                                            <p:fltVal val="0"/>
                                          </p:val>
                                        </p:tav>
                                        <p:tav tm="100000">
                                          <p:val>
                                            <p:fltVal val="1"/>
                                          </p:val>
                                        </p:tav>
                                      </p:tavLst>
                                    </p:anim>
                                    <p:anim calcmode="lin" valueType="num">
                                      <p:cBhvr>
                                        <p:cTn id="301" dur="82" tmFilter="0, 0; 0.125,0.2665; 0.25,0.4; 0.375,0.465; 0.5,0.5;  0.625,0.535; 0.75,0.6; 0.875,0.7335; 1,1">
                                          <p:stCondLst>
                                            <p:cond delay="828"/>
                                          </p:stCondLst>
                                        </p:cTn>
                                        <p:tgtEl>
                                          <p:spTgt spid="24"/>
                                        </p:tgtEl>
                                        <p:attrNameLst>
                                          <p:attrName>ppt_y</p:attrName>
                                        </p:attrNameLst>
                                      </p:cBhvr>
                                      <p:tavLst>
                                        <p:tav tm="0" fmla="#ppt_y-sin(pi*$)/81">
                                          <p:val>
                                            <p:fltVal val="0"/>
                                          </p:val>
                                        </p:tav>
                                        <p:tav tm="100000">
                                          <p:val>
                                            <p:fltVal val="1"/>
                                          </p:val>
                                        </p:tav>
                                      </p:tavLst>
                                    </p:anim>
                                    <p:animScale>
                                      <p:cBhvr>
                                        <p:cTn id="302" dur="13">
                                          <p:stCondLst>
                                            <p:cond delay="325"/>
                                          </p:stCondLst>
                                        </p:cTn>
                                        <p:tgtEl>
                                          <p:spTgt spid="24"/>
                                        </p:tgtEl>
                                      </p:cBhvr>
                                      <p:to x="100000" y="60000"/>
                                    </p:animScale>
                                    <p:animScale>
                                      <p:cBhvr>
                                        <p:cTn id="303" dur="83" decel="50000">
                                          <p:stCondLst>
                                            <p:cond delay="338"/>
                                          </p:stCondLst>
                                        </p:cTn>
                                        <p:tgtEl>
                                          <p:spTgt spid="24"/>
                                        </p:tgtEl>
                                      </p:cBhvr>
                                      <p:to x="100000" y="100000"/>
                                    </p:animScale>
                                    <p:animScale>
                                      <p:cBhvr>
                                        <p:cTn id="304" dur="13">
                                          <p:stCondLst>
                                            <p:cond delay="656"/>
                                          </p:stCondLst>
                                        </p:cTn>
                                        <p:tgtEl>
                                          <p:spTgt spid="24"/>
                                        </p:tgtEl>
                                      </p:cBhvr>
                                      <p:to x="100000" y="80000"/>
                                    </p:animScale>
                                    <p:animScale>
                                      <p:cBhvr>
                                        <p:cTn id="305" dur="83" decel="50000">
                                          <p:stCondLst>
                                            <p:cond delay="669"/>
                                          </p:stCondLst>
                                        </p:cTn>
                                        <p:tgtEl>
                                          <p:spTgt spid="24"/>
                                        </p:tgtEl>
                                      </p:cBhvr>
                                      <p:to x="100000" y="100000"/>
                                    </p:animScale>
                                    <p:animScale>
                                      <p:cBhvr>
                                        <p:cTn id="306" dur="13">
                                          <p:stCondLst>
                                            <p:cond delay="821"/>
                                          </p:stCondLst>
                                        </p:cTn>
                                        <p:tgtEl>
                                          <p:spTgt spid="24"/>
                                        </p:tgtEl>
                                      </p:cBhvr>
                                      <p:to x="100000" y="90000"/>
                                    </p:animScale>
                                    <p:animScale>
                                      <p:cBhvr>
                                        <p:cTn id="307" dur="83" decel="50000">
                                          <p:stCondLst>
                                            <p:cond delay="834"/>
                                          </p:stCondLst>
                                        </p:cTn>
                                        <p:tgtEl>
                                          <p:spTgt spid="24"/>
                                        </p:tgtEl>
                                      </p:cBhvr>
                                      <p:to x="100000" y="100000"/>
                                    </p:animScale>
                                    <p:animScale>
                                      <p:cBhvr>
                                        <p:cTn id="308" dur="13">
                                          <p:stCondLst>
                                            <p:cond delay="904"/>
                                          </p:stCondLst>
                                        </p:cTn>
                                        <p:tgtEl>
                                          <p:spTgt spid="24"/>
                                        </p:tgtEl>
                                      </p:cBhvr>
                                      <p:to x="100000" y="95000"/>
                                    </p:animScale>
                                    <p:animScale>
                                      <p:cBhvr>
                                        <p:cTn id="309" dur="83" decel="50000">
                                          <p:stCondLst>
                                            <p:cond delay="917"/>
                                          </p:stCondLst>
                                        </p:cTn>
                                        <p:tgtEl>
                                          <p:spTgt spid="24"/>
                                        </p:tgtEl>
                                      </p:cBhvr>
                                      <p:to x="100000" y="100000"/>
                                    </p:animScale>
                                  </p:childTnLst>
                                </p:cTn>
                              </p:par>
                            </p:childTnLst>
                          </p:cTn>
                        </p:par>
                        <p:par>
                          <p:cTn id="310" fill="hold">
                            <p:stCondLst>
                              <p:cond delay="18000"/>
                            </p:stCondLst>
                            <p:childTnLst>
                              <p:par>
                                <p:cTn id="311" presetID="26" presetClass="entr" presetSubtype="0" fill="hold" nodeType="afterEffect">
                                  <p:stCondLst>
                                    <p:cond delay="0"/>
                                  </p:stCondLst>
                                  <p:childTnLst>
                                    <p:set>
                                      <p:cBhvr>
                                        <p:cTn id="312" dur="1" fill="hold">
                                          <p:stCondLst>
                                            <p:cond delay="0"/>
                                          </p:stCondLst>
                                        </p:cTn>
                                        <p:tgtEl>
                                          <p:spTgt spid="25"/>
                                        </p:tgtEl>
                                        <p:attrNameLst>
                                          <p:attrName>style.visibility</p:attrName>
                                        </p:attrNameLst>
                                      </p:cBhvr>
                                      <p:to>
                                        <p:strVal val="visible"/>
                                      </p:to>
                                    </p:set>
                                    <p:animEffect transition="in" filter="wipe(down)">
                                      <p:cBhvr>
                                        <p:cTn id="313" dur="290">
                                          <p:stCondLst>
                                            <p:cond delay="0"/>
                                          </p:stCondLst>
                                        </p:cTn>
                                        <p:tgtEl>
                                          <p:spTgt spid="25"/>
                                        </p:tgtEl>
                                      </p:cBhvr>
                                    </p:animEffect>
                                    <p:anim calcmode="lin" valueType="num">
                                      <p:cBhvr>
                                        <p:cTn id="314" dur="911" tmFilter="0,0; 0.14,0.36; 0.43,0.73; 0.71,0.91; 1.0,1.0">
                                          <p:stCondLst>
                                            <p:cond delay="0"/>
                                          </p:stCondLst>
                                        </p:cTn>
                                        <p:tgtEl>
                                          <p:spTgt spid="25"/>
                                        </p:tgtEl>
                                        <p:attrNameLst>
                                          <p:attrName>ppt_x</p:attrName>
                                        </p:attrNameLst>
                                      </p:cBhvr>
                                      <p:tavLst>
                                        <p:tav tm="0">
                                          <p:val>
                                            <p:strVal val="#ppt_x-0.25"/>
                                          </p:val>
                                        </p:tav>
                                        <p:tav tm="100000">
                                          <p:val>
                                            <p:strVal val="#ppt_x"/>
                                          </p:val>
                                        </p:tav>
                                      </p:tavLst>
                                    </p:anim>
                                    <p:anim calcmode="lin" valueType="num">
                                      <p:cBhvr>
                                        <p:cTn id="315" dur="332" tmFilter="0.0,0.0; 0.25,0.07; 0.50,0.2; 0.75,0.467; 1.0,1.0">
                                          <p:stCondLst>
                                            <p:cond delay="0"/>
                                          </p:stCondLst>
                                        </p:cTn>
                                        <p:tgtEl>
                                          <p:spTgt spid="25"/>
                                        </p:tgtEl>
                                        <p:attrNameLst>
                                          <p:attrName>ppt_y</p:attrName>
                                        </p:attrNameLst>
                                      </p:cBhvr>
                                      <p:tavLst>
                                        <p:tav tm="0" fmla="#ppt_y-sin(pi*$)/3">
                                          <p:val>
                                            <p:fltVal val="0.5"/>
                                          </p:val>
                                        </p:tav>
                                        <p:tav tm="100000">
                                          <p:val>
                                            <p:fltVal val="1"/>
                                          </p:val>
                                        </p:tav>
                                      </p:tavLst>
                                    </p:anim>
                                    <p:anim calcmode="lin" valueType="num">
                                      <p:cBhvr>
                                        <p:cTn id="316" dur="332" tmFilter="0, 0; 0.125,0.2665; 0.25,0.4; 0.375,0.465; 0.5,0.5;  0.625,0.535; 0.75,0.6; 0.875,0.7335; 1,1">
                                          <p:stCondLst>
                                            <p:cond delay="332"/>
                                          </p:stCondLst>
                                        </p:cTn>
                                        <p:tgtEl>
                                          <p:spTgt spid="25"/>
                                        </p:tgtEl>
                                        <p:attrNameLst>
                                          <p:attrName>ppt_y</p:attrName>
                                        </p:attrNameLst>
                                      </p:cBhvr>
                                      <p:tavLst>
                                        <p:tav tm="0" fmla="#ppt_y-sin(pi*$)/9">
                                          <p:val>
                                            <p:fltVal val="0"/>
                                          </p:val>
                                        </p:tav>
                                        <p:tav tm="100000">
                                          <p:val>
                                            <p:fltVal val="1"/>
                                          </p:val>
                                        </p:tav>
                                      </p:tavLst>
                                    </p:anim>
                                    <p:anim calcmode="lin" valueType="num">
                                      <p:cBhvr>
                                        <p:cTn id="317" dur="166" tmFilter="0, 0; 0.125,0.2665; 0.25,0.4; 0.375,0.465; 0.5,0.5;  0.625,0.535; 0.75,0.6; 0.875,0.7335; 1,1">
                                          <p:stCondLst>
                                            <p:cond delay="662"/>
                                          </p:stCondLst>
                                        </p:cTn>
                                        <p:tgtEl>
                                          <p:spTgt spid="25"/>
                                        </p:tgtEl>
                                        <p:attrNameLst>
                                          <p:attrName>ppt_y</p:attrName>
                                        </p:attrNameLst>
                                      </p:cBhvr>
                                      <p:tavLst>
                                        <p:tav tm="0" fmla="#ppt_y-sin(pi*$)/27">
                                          <p:val>
                                            <p:fltVal val="0"/>
                                          </p:val>
                                        </p:tav>
                                        <p:tav tm="100000">
                                          <p:val>
                                            <p:fltVal val="1"/>
                                          </p:val>
                                        </p:tav>
                                      </p:tavLst>
                                    </p:anim>
                                    <p:anim calcmode="lin" valueType="num">
                                      <p:cBhvr>
                                        <p:cTn id="318" dur="82" tmFilter="0, 0; 0.125,0.2665; 0.25,0.4; 0.375,0.465; 0.5,0.5;  0.625,0.535; 0.75,0.6; 0.875,0.7335; 1,1">
                                          <p:stCondLst>
                                            <p:cond delay="828"/>
                                          </p:stCondLst>
                                        </p:cTn>
                                        <p:tgtEl>
                                          <p:spTgt spid="25"/>
                                        </p:tgtEl>
                                        <p:attrNameLst>
                                          <p:attrName>ppt_y</p:attrName>
                                        </p:attrNameLst>
                                      </p:cBhvr>
                                      <p:tavLst>
                                        <p:tav tm="0" fmla="#ppt_y-sin(pi*$)/81">
                                          <p:val>
                                            <p:fltVal val="0"/>
                                          </p:val>
                                        </p:tav>
                                        <p:tav tm="100000">
                                          <p:val>
                                            <p:fltVal val="1"/>
                                          </p:val>
                                        </p:tav>
                                      </p:tavLst>
                                    </p:anim>
                                    <p:animScale>
                                      <p:cBhvr>
                                        <p:cTn id="319" dur="13">
                                          <p:stCondLst>
                                            <p:cond delay="325"/>
                                          </p:stCondLst>
                                        </p:cTn>
                                        <p:tgtEl>
                                          <p:spTgt spid="25"/>
                                        </p:tgtEl>
                                      </p:cBhvr>
                                      <p:to x="100000" y="60000"/>
                                    </p:animScale>
                                    <p:animScale>
                                      <p:cBhvr>
                                        <p:cTn id="320" dur="83" decel="50000">
                                          <p:stCondLst>
                                            <p:cond delay="338"/>
                                          </p:stCondLst>
                                        </p:cTn>
                                        <p:tgtEl>
                                          <p:spTgt spid="25"/>
                                        </p:tgtEl>
                                      </p:cBhvr>
                                      <p:to x="100000" y="100000"/>
                                    </p:animScale>
                                    <p:animScale>
                                      <p:cBhvr>
                                        <p:cTn id="321" dur="13">
                                          <p:stCondLst>
                                            <p:cond delay="656"/>
                                          </p:stCondLst>
                                        </p:cTn>
                                        <p:tgtEl>
                                          <p:spTgt spid="25"/>
                                        </p:tgtEl>
                                      </p:cBhvr>
                                      <p:to x="100000" y="80000"/>
                                    </p:animScale>
                                    <p:animScale>
                                      <p:cBhvr>
                                        <p:cTn id="322" dur="83" decel="50000">
                                          <p:stCondLst>
                                            <p:cond delay="669"/>
                                          </p:stCondLst>
                                        </p:cTn>
                                        <p:tgtEl>
                                          <p:spTgt spid="25"/>
                                        </p:tgtEl>
                                      </p:cBhvr>
                                      <p:to x="100000" y="100000"/>
                                    </p:animScale>
                                    <p:animScale>
                                      <p:cBhvr>
                                        <p:cTn id="323" dur="13">
                                          <p:stCondLst>
                                            <p:cond delay="821"/>
                                          </p:stCondLst>
                                        </p:cTn>
                                        <p:tgtEl>
                                          <p:spTgt spid="25"/>
                                        </p:tgtEl>
                                      </p:cBhvr>
                                      <p:to x="100000" y="90000"/>
                                    </p:animScale>
                                    <p:animScale>
                                      <p:cBhvr>
                                        <p:cTn id="324" dur="83" decel="50000">
                                          <p:stCondLst>
                                            <p:cond delay="834"/>
                                          </p:stCondLst>
                                        </p:cTn>
                                        <p:tgtEl>
                                          <p:spTgt spid="25"/>
                                        </p:tgtEl>
                                      </p:cBhvr>
                                      <p:to x="100000" y="100000"/>
                                    </p:animScale>
                                    <p:animScale>
                                      <p:cBhvr>
                                        <p:cTn id="325" dur="13">
                                          <p:stCondLst>
                                            <p:cond delay="904"/>
                                          </p:stCondLst>
                                        </p:cTn>
                                        <p:tgtEl>
                                          <p:spTgt spid="25"/>
                                        </p:tgtEl>
                                      </p:cBhvr>
                                      <p:to x="100000" y="95000"/>
                                    </p:animScale>
                                    <p:animScale>
                                      <p:cBhvr>
                                        <p:cTn id="326" dur="83" decel="50000">
                                          <p:stCondLst>
                                            <p:cond delay="917"/>
                                          </p:stCondLst>
                                        </p:cTn>
                                        <p:tgtEl>
                                          <p:spTgt spid="25"/>
                                        </p:tgtEl>
                                      </p:cBhvr>
                                      <p:to x="100000" y="100000"/>
                                    </p:animScale>
                                  </p:childTnLst>
                                </p:cTn>
                              </p:par>
                            </p:childTnLst>
                          </p:cTn>
                        </p:par>
                        <p:par>
                          <p:cTn id="327" fill="hold">
                            <p:stCondLst>
                              <p:cond delay="19000"/>
                            </p:stCondLst>
                            <p:childTnLst>
                              <p:par>
                                <p:cTn id="328" presetID="26" presetClass="entr" presetSubtype="0" fill="hold" nodeType="afterEffect">
                                  <p:stCondLst>
                                    <p:cond delay="0"/>
                                  </p:stCondLst>
                                  <p:childTnLst>
                                    <p:set>
                                      <p:cBhvr>
                                        <p:cTn id="329" dur="1" fill="hold">
                                          <p:stCondLst>
                                            <p:cond delay="0"/>
                                          </p:stCondLst>
                                        </p:cTn>
                                        <p:tgtEl>
                                          <p:spTgt spid="26"/>
                                        </p:tgtEl>
                                        <p:attrNameLst>
                                          <p:attrName>style.visibility</p:attrName>
                                        </p:attrNameLst>
                                      </p:cBhvr>
                                      <p:to>
                                        <p:strVal val="visible"/>
                                      </p:to>
                                    </p:set>
                                    <p:animEffect transition="in" filter="wipe(down)">
                                      <p:cBhvr>
                                        <p:cTn id="330" dur="290">
                                          <p:stCondLst>
                                            <p:cond delay="0"/>
                                          </p:stCondLst>
                                        </p:cTn>
                                        <p:tgtEl>
                                          <p:spTgt spid="26"/>
                                        </p:tgtEl>
                                      </p:cBhvr>
                                    </p:animEffect>
                                    <p:anim calcmode="lin" valueType="num">
                                      <p:cBhvr>
                                        <p:cTn id="331" dur="911" tmFilter="0,0; 0.14,0.36; 0.43,0.73; 0.71,0.91; 1.0,1.0">
                                          <p:stCondLst>
                                            <p:cond delay="0"/>
                                          </p:stCondLst>
                                        </p:cTn>
                                        <p:tgtEl>
                                          <p:spTgt spid="26"/>
                                        </p:tgtEl>
                                        <p:attrNameLst>
                                          <p:attrName>ppt_x</p:attrName>
                                        </p:attrNameLst>
                                      </p:cBhvr>
                                      <p:tavLst>
                                        <p:tav tm="0">
                                          <p:val>
                                            <p:strVal val="#ppt_x-0.25"/>
                                          </p:val>
                                        </p:tav>
                                        <p:tav tm="100000">
                                          <p:val>
                                            <p:strVal val="#ppt_x"/>
                                          </p:val>
                                        </p:tav>
                                      </p:tavLst>
                                    </p:anim>
                                    <p:anim calcmode="lin" valueType="num">
                                      <p:cBhvr>
                                        <p:cTn id="332" dur="332" tmFilter="0.0,0.0; 0.25,0.07; 0.50,0.2; 0.75,0.467; 1.0,1.0">
                                          <p:stCondLst>
                                            <p:cond delay="0"/>
                                          </p:stCondLst>
                                        </p:cTn>
                                        <p:tgtEl>
                                          <p:spTgt spid="26"/>
                                        </p:tgtEl>
                                        <p:attrNameLst>
                                          <p:attrName>ppt_y</p:attrName>
                                        </p:attrNameLst>
                                      </p:cBhvr>
                                      <p:tavLst>
                                        <p:tav tm="0" fmla="#ppt_y-sin(pi*$)/3">
                                          <p:val>
                                            <p:fltVal val="0.5"/>
                                          </p:val>
                                        </p:tav>
                                        <p:tav tm="100000">
                                          <p:val>
                                            <p:fltVal val="1"/>
                                          </p:val>
                                        </p:tav>
                                      </p:tavLst>
                                    </p:anim>
                                    <p:anim calcmode="lin" valueType="num">
                                      <p:cBhvr>
                                        <p:cTn id="333" dur="332" tmFilter="0, 0; 0.125,0.2665; 0.25,0.4; 0.375,0.465; 0.5,0.5;  0.625,0.535; 0.75,0.6; 0.875,0.7335; 1,1">
                                          <p:stCondLst>
                                            <p:cond delay="332"/>
                                          </p:stCondLst>
                                        </p:cTn>
                                        <p:tgtEl>
                                          <p:spTgt spid="26"/>
                                        </p:tgtEl>
                                        <p:attrNameLst>
                                          <p:attrName>ppt_y</p:attrName>
                                        </p:attrNameLst>
                                      </p:cBhvr>
                                      <p:tavLst>
                                        <p:tav tm="0" fmla="#ppt_y-sin(pi*$)/9">
                                          <p:val>
                                            <p:fltVal val="0"/>
                                          </p:val>
                                        </p:tav>
                                        <p:tav tm="100000">
                                          <p:val>
                                            <p:fltVal val="1"/>
                                          </p:val>
                                        </p:tav>
                                      </p:tavLst>
                                    </p:anim>
                                    <p:anim calcmode="lin" valueType="num">
                                      <p:cBhvr>
                                        <p:cTn id="334" dur="166" tmFilter="0, 0; 0.125,0.2665; 0.25,0.4; 0.375,0.465; 0.5,0.5;  0.625,0.535; 0.75,0.6; 0.875,0.7335; 1,1">
                                          <p:stCondLst>
                                            <p:cond delay="662"/>
                                          </p:stCondLst>
                                        </p:cTn>
                                        <p:tgtEl>
                                          <p:spTgt spid="26"/>
                                        </p:tgtEl>
                                        <p:attrNameLst>
                                          <p:attrName>ppt_y</p:attrName>
                                        </p:attrNameLst>
                                      </p:cBhvr>
                                      <p:tavLst>
                                        <p:tav tm="0" fmla="#ppt_y-sin(pi*$)/27">
                                          <p:val>
                                            <p:fltVal val="0"/>
                                          </p:val>
                                        </p:tav>
                                        <p:tav tm="100000">
                                          <p:val>
                                            <p:fltVal val="1"/>
                                          </p:val>
                                        </p:tav>
                                      </p:tavLst>
                                    </p:anim>
                                    <p:anim calcmode="lin" valueType="num">
                                      <p:cBhvr>
                                        <p:cTn id="335" dur="82" tmFilter="0, 0; 0.125,0.2665; 0.25,0.4; 0.375,0.465; 0.5,0.5;  0.625,0.535; 0.75,0.6; 0.875,0.7335; 1,1">
                                          <p:stCondLst>
                                            <p:cond delay="828"/>
                                          </p:stCondLst>
                                        </p:cTn>
                                        <p:tgtEl>
                                          <p:spTgt spid="26"/>
                                        </p:tgtEl>
                                        <p:attrNameLst>
                                          <p:attrName>ppt_y</p:attrName>
                                        </p:attrNameLst>
                                      </p:cBhvr>
                                      <p:tavLst>
                                        <p:tav tm="0" fmla="#ppt_y-sin(pi*$)/81">
                                          <p:val>
                                            <p:fltVal val="0"/>
                                          </p:val>
                                        </p:tav>
                                        <p:tav tm="100000">
                                          <p:val>
                                            <p:fltVal val="1"/>
                                          </p:val>
                                        </p:tav>
                                      </p:tavLst>
                                    </p:anim>
                                    <p:animScale>
                                      <p:cBhvr>
                                        <p:cTn id="336" dur="13">
                                          <p:stCondLst>
                                            <p:cond delay="325"/>
                                          </p:stCondLst>
                                        </p:cTn>
                                        <p:tgtEl>
                                          <p:spTgt spid="26"/>
                                        </p:tgtEl>
                                      </p:cBhvr>
                                      <p:to x="100000" y="60000"/>
                                    </p:animScale>
                                    <p:animScale>
                                      <p:cBhvr>
                                        <p:cTn id="337" dur="83" decel="50000">
                                          <p:stCondLst>
                                            <p:cond delay="338"/>
                                          </p:stCondLst>
                                        </p:cTn>
                                        <p:tgtEl>
                                          <p:spTgt spid="26"/>
                                        </p:tgtEl>
                                      </p:cBhvr>
                                      <p:to x="100000" y="100000"/>
                                    </p:animScale>
                                    <p:animScale>
                                      <p:cBhvr>
                                        <p:cTn id="338" dur="13">
                                          <p:stCondLst>
                                            <p:cond delay="656"/>
                                          </p:stCondLst>
                                        </p:cTn>
                                        <p:tgtEl>
                                          <p:spTgt spid="26"/>
                                        </p:tgtEl>
                                      </p:cBhvr>
                                      <p:to x="100000" y="80000"/>
                                    </p:animScale>
                                    <p:animScale>
                                      <p:cBhvr>
                                        <p:cTn id="339" dur="83" decel="50000">
                                          <p:stCondLst>
                                            <p:cond delay="669"/>
                                          </p:stCondLst>
                                        </p:cTn>
                                        <p:tgtEl>
                                          <p:spTgt spid="26"/>
                                        </p:tgtEl>
                                      </p:cBhvr>
                                      <p:to x="100000" y="100000"/>
                                    </p:animScale>
                                    <p:animScale>
                                      <p:cBhvr>
                                        <p:cTn id="340" dur="13">
                                          <p:stCondLst>
                                            <p:cond delay="821"/>
                                          </p:stCondLst>
                                        </p:cTn>
                                        <p:tgtEl>
                                          <p:spTgt spid="26"/>
                                        </p:tgtEl>
                                      </p:cBhvr>
                                      <p:to x="100000" y="90000"/>
                                    </p:animScale>
                                    <p:animScale>
                                      <p:cBhvr>
                                        <p:cTn id="341" dur="83" decel="50000">
                                          <p:stCondLst>
                                            <p:cond delay="834"/>
                                          </p:stCondLst>
                                        </p:cTn>
                                        <p:tgtEl>
                                          <p:spTgt spid="26"/>
                                        </p:tgtEl>
                                      </p:cBhvr>
                                      <p:to x="100000" y="100000"/>
                                    </p:animScale>
                                    <p:animScale>
                                      <p:cBhvr>
                                        <p:cTn id="342" dur="13">
                                          <p:stCondLst>
                                            <p:cond delay="904"/>
                                          </p:stCondLst>
                                        </p:cTn>
                                        <p:tgtEl>
                                          <p:spTgt spid="26"/>
                                        </p:tgtEl>
                                      </p:cBhvr>
                                      <p:to x="100000" y="95000"/>
                                    </p:animScale>
                                    <p:animScale>
                                      <p:cBhvr>
                                        <p:cTn id="343" dur="83" decel="50000">
                                          <p:stCondLst>
                                            <p:cond delay="917"/>
                                          </p:stCondLst>
                                        </p:cTn>
                                        <p:tgtEl>
                                          <p:spTgt spid="26"/>
                                        </p:tgtEl>
                                      </p:cBhvr>
                                      <p:to x="100000" y="100000"/>
                                    </p:animScale>
                                  </p:childTnLst>
                                </p:cTn>
                              </p:par>
                            </p:childTnLst>
                          </p:cTn>
                        </p:par>
                        <p:par>
                          <p:cTn id="344" fill="hold">
                            <p:stCondLst>
                              <p:cond delay="20000"/>
                            </p:stCondLst>
                            <p:childTnLst>
                              <p:par>
                                <p:cTn id="345" presetID="26" presetClass="entr" presetSubtype="0" fill="hold" nodeType="afterEffect">
                                  <p:stCondLst>
                                    <p:cond delay="0"/>
                                  </p:stCondLst>
                                  <p:childTnLst>
                                    <p:set>
                                      <p:cBhvr>
                                        <p:cTn id="346" dur="1" fill="hold">
                                          <p:stCondLst>
                                            <p:cond delay="0"/>
                                          </p:stCondLst>
                                        </p:cTn>
                                        <p:tgtEl>
                                          <p:spTgt spid="27"/>
                                        </p:tgtEl>
                                        <p:attrNameLst>
                                          <p:attrName>style.visibility</p:attrName>
                                        </p:attrNameLst>
                                      </p:cBhvr>
                                      <p:to>
                                        <p:strVal val="visible"/>
                                      </p:to>
                                    </p:set>
                                    <p:animEffect transition="in" filter="wipe(down)">
                                      <p:cBhvr>
                                        <p:cTn id="347" dur="290">
                                          <p:stCondLst>
                                            <p:cond delay="0"/>
                                          </p:stCondLst>
                                        </p:cTn>
                                        <p:tgtEl>
                                          <p:spTgt spid="27"/>
                                        </p:tgtEl>
                                      </p:cBhvr>
                                    </p:animEffect>
                                    <p:anim calcmode="lin" valueType="num">
                                      <p:cBhvr>
                                        <p:cTn id="348" dur="911"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349" dur="332"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350" dur="332" tmFilter="0, 0; 0.125,0.2665; 0.25,0.4; 0.375,0.465; 0.5,0.5;  0.625,0.535; 0.75,0.6; 0.875,0.7335; 1,1">
                                          <p:stCondLst>
                                            <p:cond delay="332"/>
                                          </p:stCondLst>
                                        </p:cTn>
                                        <p:tgtEl>
                                          <p:spTgt spid="27"/>
                                        </p:tgtEl>
                                        <p:attrNameLst>
                                          <p:attrName>ppt_y</p:attrName>
                                        </p:attrNameLst>
                                      </p:cBhvr>
                                      <p:tavLst>
                                        <p:tav tm="0" fmla="#ppt_y-sin(pi*$)/9">
                                          <p:val>
                                            <p:fltVal val="0"/>
                                          </p:val>
                                        </p:tav>
                                        <p:tav tm="100000">
                                          <p:val>
                                            <p:fltVal val="1"/>
                                          </p:val>
                                        </p:tav>
                                      </p:tavLst>
                                    </p:anim>
                                    <p:anim calcmode="lin" valueType="num">
                                      <p:cBhvr>
                                        <p:cTn id="351" dur="166" tmFilter="0, 0; 0.125,0.2665; 0.25,0.4; 0.375,0.465; 0.5,0.5;  0.625,0.535; 0.75,0.6; 0.875,0.7335; 1,1">
                                          <p:stCondLst>
                                            <p:cond delay="662"/>
                                          </p:stCondLst>
                                        </p:cTn>
                                        <p:tgtEl>
                                          <p:spTgt spid="27"/>
                                        </p:tgtEl>
                                        <p:attrNameLst>
                                          <p:attrName>ppt_y</p:attrName>
                                        </p:attrNameLst>
                                      </p:cBhvr>
                                      <p:tavLst>
                                        <p:tav tm="0" fmla="#ppt_y-sin(pi*$)/27">
                                          <p:val>
                                            <p:fltVal val="0"/>
                                          </p:val>
                                        </p:tav>
                                        <p:tav tm="100000">
                                          <p:val>
                                            <p:fltVal val="1"/>
                                          </p:val>
                                        </p:tav>
                                      </p:tavLst>
                                    </p:anim>
                                    <p:anim calcmode="lin" valueType="num">
                                      <p:cBhvr>
                                        <p:cTn id="352" dur="82" tmFilter="0, 0; 0.125,0.2665; 0.25,0.4; 0.375,0.465; 0.5,0.5;  0.625,0.535; 0.75,0.6; 0.875,0.7335; 1,1">
                                          <p:stCondLst>
                                            <p:cond delay="828"/>
                                          </p:stCondLst>
                                        </p:cTn>
                                        <p:tgtEl>
                                          <p:spTgt spid="27"/>
                                        </p:tgtEl>
                                        <p:attrNameLst>
                                          <p:attrName>ppt_y</p:attrName>
                                        </p:attrNameLst>
                                      </p:cBhvr>
                                      <p:tavLst>
                                        <p:tav tm="0" fmla="#ppt_y-sin(pi*$)/81">
                                          <p:val>
                                            <p:fltVal val="0"/>
                                          </p:val>
                                        </p:tav>
                                        <p:tav tm="100000">
                                          <p:val>
                                            <p:fltVal val="1"/>
                                          </p:val>
                                        </p:tav>
                                      </p:tavLst>
                                    </p:anim>
                                    <p:animScale>
                                      <p:cBhvr>
                                        <p:cTn id="353" dur="13">
                                          <p:stCondLst>
                                            <p:cond delay="325"/>
                                          </p:stCondLst>
                                        </p:cTn>
                                        <p:tgtEl>
                                          <p:spTgt spid="27"/>
                                        </p:tgtEl>
                                      </p:cBhvr>
                                      <p:to x="100000" y="60000"/>
                                    </p:animScale>
                                    <p:animScale>
                                      <p:cBhvr>
                                        <p:cTn id="354" dur="83" decel="50000">
                                          <p:stCondLst>
                                            <p:cond delay="338"/>
                                          </p:stCondLst>
                                        </p:cTn>
                                        <p:tgtEl>
                                          <p:spTgt spid="27"/>
                                        </p:tgtEl>
                                      </p:cBhvr>
                                      <p:to x="100000" y="100000"/>
                                    </p:animScale>
                                    <p:animScale>
                                      <p:cBhvr>
                                        <p:cTn id="355" dur="13">
                                          <p:stCondLst>
                                            <p:cond delay="656"/>
                                          </p:stCondLst>
                                        </p:cTn>
                                        <p:tgtEl>
                                          <p:spTgt spid="27"/>
                                        </p:tgtEl>
                                      </p:cBhvr>
                                      <p:to x="100000" y="80000"/>
                                    </p:animScale>
                                    <p:animScale>
                                      <p:cBhvr>
                                        <p:cTn id="356" dur="83" decel="50000">
                                          <p:stCondLst>
                                            <p:cond delay="669"/>
                                          </p:stCondLst>
                                        </p:cTn>
                                        <p:tgtEl>
                                          <p:spTgt spid="27"/>
                                        </p:tgtEl>
                                      </p:cBhvr>
                                      <p:to x="100000" y="100000"/>
                                    </p:animScale>
                                    <p:animScale>
                                      <p:cBhvr>
                                        <p:cTn id="357" dur="13">
                                          <p:stCondLst>
                                            <p:cond delay="821"/>
                                          </p:stCondLst>
                                        </p:cTn>
                                        <p:tgtEl>
                                          <p:spTgt spid="27"/>
                                        </p:tgtEl>
                                      </p:cBhvr>
                                      <p:to x="100000" y="90000"/>
                                    </p:animScale>
                                    <p:animScale>
                                      <p:cBhvr>
                                        <p:cTn id="358" dur="83" decel="50000">
                                          <p:stCondLst>
                                            <p:cond delay="834"/>
                                          </p:stCondLst>
                                        </p:cTn>
                                        <p:tgtEl>
                                          <p:spTgt spid="27"/>
                                        </p:tgtEl>
                                      </p:cBhvr>
                                      <p:to x="100000" y="100000"/>
                                    </p:animScale>
                                    <p:animScale>
                                      <p:cBhvr>
                                        <p:cTn id="359" dur="13">
                                          <p:stCondLst>
                                            <p:cond delay="904"/>
                                          </p:stCondLst>
                                        </p:cTn>
                                        <p:tgtEl>
                                          <p:spTgt spid="27"/>
                                        </p:tgtEl>
                                      </p:cBhvr>
                                      <p:to x="100000" y="95000"/>
                                    </p:animScale>
                                    <p:animScale>
                                      <p:cBhvr>
                                        <p:cTn id="360" dur="83" decel="50000">
                                          <p:stCondLst>
                                            <p:cond delay="917"/>
                                          </p:stCondLst>
                                        </p:cTn>
                                        <p:tgtEl>
                                          <p:spTgt spid="27"/>
                                        </p:tgtEl>
                                      </p:cBhvr>
                                      <p:to x="100000" y="100000"/>
                                    </p:animScale>
                                  </p:childTnLst>
                                </p:cTn>
                              </p:par>
                            </p:childTnLst>
                          </p:cTn>
                        </p:par>
                        <p:par>
                          <p:cTn id="361" fill="hold">
                            <p:stCondLst>
                              <p:cond delay="21000"/>
                            </p:stCondLst>
                            <p:childTnLst>
                              <p:par>
                                <p:cTn id="362" presetID="26" presetClass="entr" presetSubtype="0" fill="hold" nodeType="afterEffect">
                                  <p:stCondLst>
                                    <p:cond delay="0"/>
                                  </p:stCondLst>
                                  <p:childTnLst>
                                    <p:set>
                                      <p:cBhvr>
                                        <p:cTn id="363" dur="1" fill="hold">
                                          <p:stCondLst>
                                            <p:cond delay="0"/>
                                          </p:stCondLst>
                                        </p:cTn>
                                        <p:tgtEl>
                                          <p:spTgt spid="28"/>
                                        </p:tgtEl>
                                        <p:attrNameLst>
                                          <p:attrName>style.visibility</p:attrName>
                                        </p:attrNameLst>
                                      </p:cBhvr>
                                      <p:to>
                                        <p:strVal val="visible"/>
                                      </p:to>
                                    </p:set>
                                    <p:animEffect transition="in" filter="wipe(down)">
                                      <p:cBhvr>
                                        <p:cTn id="364" dur="290">
                                          <p:stCondLst>
                                            <p:cond delay="0"/>
                                          </p:stCondLst>
                                        </p:cTn>
                                        <p:tgtEl>
                                          <p:spTgt spid="28"/>
                                        </p:tgtEl>
                                      </p:cBhvr>
                                    </p:animEffect>
                                    <p:anim calcmode="lin" valueType="num">
                                      <p:cBhvr>
                                        <p:cTn id="365" dur="911" tmFilter="0,0; 0.14,0.36; 0.43,0.73; 0.71,0.91; 1.0,1.0">
                                          <p:stCondLst>
                                            <p:cond delay="0"/>
                                          </p:stCondLst>
                                        </p:cTn>
                                        <p:tgtEl>
                                          <p:spTgt spid="28"/>
                                        </p:tgtEl>
                                        <p:attrNameLst>
                                          <p:attrName>ppt_x</p:attrName>
                                        </p:attrNameLst>
                                      </p:cBhvr>
                                      <p:tavLst>
                                        <p:tav tm="0">
                                          <p:val>
                                            <p:strVal val="#ppt_x-0.25"/>
                                          </p:val>
                                        </p:tav>
                                        <p:tav tm="100000">
                                          <p:val>
                                            <p:strVal val="#ppt_x"/>
                                          </p:val>
                                        </p:tav>
                                      </p:tavLst>
                                    </p:anim>
                                    <p:anim calcmode="lin" valueType="num">
                                      <p:cBhvr>
                                        <p:cTn id="366" dur="332" tmFilter="0.0,0.0; 0.25,0.07; 0.50,0.2; 0.75,0.467; 1.0,1.0">
                                          <p:stCondLst>
                                            <p:cond delay="0"/>
                                          </p:stCondLst>
                                        </p:cTn>
                                        <p:tgtEl>
                                          <p:spTgt spid="28"/>
                                        </p:tgtEl>
                                        <p:attrNameLst>
                                          <p:attrName>ppt_y</p:attrName>
                                        </p:attrNameLst>
                                      </p:cBhvr>
                                      <p:tavLst>
                                        <p:tav tm="0" fmla="#ppt_y-sin(pi*$)/3">
                                          <p:val>
                                            <p:fltVal val="0.5"/>
                                          </p:val>
                                        </p:tav>
                                        <p:tav tm="100000">
                                          <p:val>
                                            <p:fltVal val="1"/>
                                          </p:val>
                                        </p:tav>
                                      </p:tavLst>
                                    </p:anim>
                                    <p:anim calcmode="lin" valueType="num">
                                      <p:cBhvr>
                                        <p:cTn id="367" dur="332" tmFilter="0, 0; 0.125,0.2665; 0.25,0.4; 0.375,0.465; 0.5,0.5;  0.625,0.535; 0.75,0.6; 0.875,0.7335; 1,1">
                                          <p:stCondLst>
                                            <p:cond delay="332"/>
                                          </p:stCondLst>
                                        </p:cTn>
                                        <p:tgtEl>
                                          <p:spTgt spid="28"/>
                                        </p:tgtEl>
                                        <p:attrNameLst>
                                          <p:attrName>ppt_y</p:attrName>
                                        </p:attrNameLst>
                                      </p:cBhvr>
                                      <p:tavLst>
                                        <p:tav tm="0" fmla="#ppt_y-sin(pi*$)/9">
                                          <p:val>
                                            <p:fltVal val="0"/>
                                          </p:val>
                                        </p:tav>
                                        <p:tav tm="100000">
                                          <p:val>
                                            <p:fltVal val="1"/>
                                          </p:val>
                                        </p:tav>
                                      </p:tavLst>
                                    </p:anim>
                                    <p:anim calcmode="lin" valueType="num">
                                      <p:cBhvr>
                                        <p:cTn id="368" dur="166" tmFilter="0, 0; 0.125,0.2665; 0.25,0.4; 0.375,0.465; 0.5,0.5;  0.625,0.535; 0.75,0.6; 0.875,0.7335; 1,1">
                                          <p:stCondLst>
                                            <p:cond delay="662"/>
                                          </p:stCondLst>
                                        </p:cTn>
                                        <p:tgtEl>
                                          <p:spTgt spid="28"/>
                                        </p:tgtEl>
                                        <p:attrNameLst>
                                          <p:attrName>ppt_y</p:attrName>
                                        </p:attrNameLst>
                                      </p:cBhvr>
                                      <p:tavLst>
                                        <p:tav tm="0" fmla="#ppt_y-sin(pi*$)/27">
                                          <p:val>
                                            <p:fltVal val="0"/>
                                          </p:val>
                                        </p:tav>
                                        <p:tav tm="100000">
                                          <p:val>
                                            <p:fltVal val="1"/>
                                          </p:val>
                                        </p:tav>
                                      </p:tavLst>
                                    </p:anim>
                                    <p:anim calcmode="lin" valueType="num">
                                      <p:cBhvr>
                                        <p:cTn id="369" dur="82" tmFilter="0, 0; 0.125,0.2665; 0.25,0.4; 0.375,0.465; 0.5,0.5;  0.625,0.535; 0.75,0.6; 0.875,0.7335; 1,1">
                                          <p:stCondLst>
                                            <p:cond delay="828"/>
                                          </p:stCondLst>
                                        </p:cTn>
                                        <p:tgtEl>
                                          <p:spTgt spid="28"/>
                                        </p:tgtEl>
                                        <p:attrNameLst>
                                          <p:attrName>ppt_y</p:attrName>
                                        </p:attrNameLst>
                                      </p:cBhvr>
                                      <p:tavLst>
                                        <p:tav tm="0" fmla="#ppt_y-sin(pi*$)/81">
                                          <p:val>
                                            <p:fltVal val="0"/>
                                          </p:val>
                                        </p:tav>
                                        <p:tav tm="100000">
                                          <p:val>
                                            <p:fltVal val="1"/>
                                          </p:val>
                                        </p:tav>
                                      </p:tavLst>
                                    </p:anim>
                                    <p:animScale>
                                      <p:cBhvr>
                                        <p:cTn id="370" dur="13">
                                          <p:stCondLst>
                                            <p:cond delay="325"/>
                                          </p:stCondLst>
                                        </p:cTn>
                                        <p:tgtEl>
                                          <p:spTgt spid="28"/>
                                        </p:tgtEl>
                                      </p:cBhvr>
                                      <p:to x="100000" y="60000"/>
                                    </p:animScale>
                                    <p:animScale>
                                      <p:cBhvr>
                                        <p:cTn id="371" dur="83" decel="50000">
                                          <p:stCondLst>
                                            <p:cond delay="338"/>
                                          </p:stCondLst>
                                        </p:cTn>
                                        <p:tgtEl>
                                          <p:spTgt spid="28"/>
                                        </p:tgtEl>
                                      </p:cBhvr>
                                      <p:to x="100000" y="100000"/>
                                    </p:animScale>
                                    <p:animScale>
                                      <p:cBhvr>
                                        <p:cTn id="372" dur="13">
                                          <p:stCondLst>
                                            <p:cond delay="656"/>
                                          </p:stCondLst>
                                        </p:cTn>
                                        <p:tgtEl>
                                          <p:spTgt spid="28"/>
                                        </p:tgtEl>
                                      </p:cBhvr>
                                      <p:to x="100000" y="80000"/>
                                    </p:animScale>
                                    <p:animScale>
                                      <p:cBhvr>
                                        <p:cTn id="373" dur="83" decel="50000">
                                          <p:stCondLst>
                                            <p:cond delay="669"/>
                                          </p:stCondLst>
                                        </p:cTn>
                                        <p:tgtEl>
                                          <p:spTgt spid="28"/>
                                        </p:tgtEl>
                                      </p:cBhvr>
                                      <p:to x="100000" y="100000"/>
                                    </p:animScale>
                                    <p:animScale>
                                      <p:cBhvr>
                                        <p:cTn id="374" dur="13">
                                          <p:stCondLst>
                                            <p:cond delay="821"/>
                                          </p:stCondLst>
                                        </p:cTn>
                                        <p:tgtEl>
                                          <p:spTgt spid="28"/>
                                        </p:tgtEl>
                                      </p:cBhvr>
                                      <p:to x="100000" y="90000"/>
                                    </p:animScale>
                                    <p:animScale>
                                      <p:cBhvr>
                                        <p:cTn id="375" dur="83" decel="50000">
                                          <p:stCondLst>
                                            <p:cond delay="834"/>
                                          </p:stCondLst>
                                        </p:cTn>
                                        <p:tgtEl>
                                          <p:spTgt spid="28"/>
                                        </p:tgtEl>
                                      </p:cBhvr>
                                      <p:to x="100000" y="100000"/>
                                    </p:animScale>
                                    <p:animScale>
                                      <p:cBhvr>
                                        <p:cTn id="376" dur="13">
                                          <p:stCondLst>
                                            <p:cond delay="904"/>
                                          </p:stCondLst>
                                        </p:cTn>
                                        <p:tgtEl>
                                          <p:spTgt spid="28"/>
                                        </p:tgtEl>
                                      </p:cBhvr>
                                      <p:to x="100000" y="95000"/>
                                    </p:animScale>
                                    <p:animScale>
                                      <p:cBhvr>
                                        <p:cTn id="377" dur="83" decel="50000">
                                          <p:stCondLst>
                                            <p:cond delay="917"/>
                                          </p:stCondLst>
                                        </p:cTn>
                                        <p:tgtEl>
                                          <p:spTgt spid="28"/>
                                        </p:tgtEl>
                                      </p:cBhvr>
                                      <p:to x="100000" y="100000"/>
                                    </p:animScale>
                                  </p:childTnLst>
                                </p:cTn>
                              </p:par>
                            </p:childTnLst>
                          </p:cTn>
                        </p:par>
                        <p:par>
                          <p:cTn id="378" fill="hold">
                            <p:stCondLst>
                              <p:cond delay="22000"/>
                            </p:stCondLst>
                            <p:childTnLst>
                              <p:par>
                                <p:cTn id="379" presetID="26" presetClass="entr" presetSubtype="0" fill="hold" nodeType="afterEffect">
                                  <p:stCondLst>
                                    <p:cond delay="0"/>
                                  </p:stCondLst>
                                  <p:childTnLst>
                                    <p:set>
                                      <p:cBhvr>
                                        <p:cTn id="380" dur="1" fill="hold">
                                          <p:stCondLst>
                                            <p:cond delay="0"/>
                                          </p:stCondLst>
                                        </p:cTn>
                                        <p:tgtEl>
                                          <p:spTgt spid="29"/>
                                        </p:tgtEl>
                                        <p:attrNameLst>
                                          <p:attrName>style.visibility</p:attrName>
                                        </p:attrNameLst>
                                      </p:cBhvr>
                                      <p:to>
                                        <p:strVal val="visible"/>
                                      </p:to>
                                    </p:set>
                                    <p:animEffect transition="in" filter="wipe(down)">
                                      <p:cBhvr>
                                        <p:cTn id="381" dur="290">
                                          <p:stCondLst>
                                            <p:cond delay="0"/>
                                          </p:stCondLst>
                                        </p:cTn>
                                        <p:tgtEl>
                                          <p:spTgt spid="29"/>
                                        </p:tgtEl>
                                      </p:cBhvr>
                                    </p:animEffect>
                                    <p:anim calcmode="lin" valueType="num">
                                      <p:cBhvr>
                                        <p:cTn id="382" dur="911" tmFilter="0,0; 0.14,0.36; 0.43,0.73; 0.71,0.91; 1.0,1.0">
                                          <p:stCondLst>
                                            <p:cond delay="0"/>
                                          </p:stCondLst>
                                        </p:cTn>
                                        <p:tgtEl>
                                          <p:spTgt spid="29"/>
                                        </p:tgtEl>
                                        <p:attrNameLst>
                                          <p:attrName>ppt_x</p:attrName>
                                        </p:attrNameLst>
                                      </p:cBhvr>
                                      <p:tavLst>
                                        <p:tav tm="0">
                                          <p:val>
                                            <p:strVal val="#ppt_x-0.25"/>
                                          </p:val>
                                        </p:tav>
                                        <p:tav tm="100000">
                                          <p:val>
                                            <p:strVal val="#ppt_x"/>
                                          </p:val>
                                        </p:tav>
                                      </p:tavLst>
                                    </p:anim>
                                    <p:anim calcmode="lin" valueType="num">
                                      <p:cBhvr>
                                        <p:cTn id="383" dur="332" tmFilter="0.0,0.0; 0.25,0.07; 0.50,0.2; 0.75,0.467; 1.0,1.0">
                                          <p:stCondLst>
                                            <p:cond delay="0"/>
                                          </p:stCondLst>
                                        </p:cTn>
                                        <p:tgtEl>
                                          <p:spTgt spid="29"/>
                                        </p:tgtEl>
                                        <p:attrNameLst>
                                          <p:attrName>ppt_y</p:attrName>
                                        </p:attrNameLst>
                                      </p:cBhvr>
                                      <p:tavLst>
                                        <p:tav tm="0" fmla="#ppt_y-sin(pi*$)/3">
                                          <p:val>
                                            <p:fltVal val="0.5"/>
                                          </p:val>
                                        </p:tav>
                                        <p:tav tm="100000">
                                          <p:val>
                                            <p:fltVal val="1"/>
                                          </p:val>
                                        </p:tav>
                                      </p:tavLst>
                                    </p:anim>
                                    <p:anim calcmode="lin" valueType="num">
                                      <p:cBhvr>
                                        <p:cTn id="384" dur="332" tmFilter="0, 0; 0.125,0.2665; 0.25,0.4; 0.375,0.465; 0.5,0.5;  0.625,0.535; 0.75,0.6; 0.875,0.7335; 1,1">
                                          <p:stCondLst>
                                            <p:cond delay="332"/>
                                          </p:stCondLst>
                                        </p:cTn>
                                        <p:tgtEl>
                                          <p:spTgt spid="29"/>
                                        </p:tgtEl>
                                        <p:attrNameLst>
                                          <p:attrName>ppt_y</p:attrName>
                                        </p:attrNameLst>
                                      </p:cBhvr>
                                      <p:tavLst>
                                        <p:tav tm="0" fmla="#ppt_y-sin(pi*$)/9">
                                          <p:val>
                                            <p:fltVal val="0"/>
                                          </p:val>
                                        </p:tav>
                                        <p:tav tm="100000">
                                          <p:val>
                                            <p:fltVal val="1"/>
                                          </p:val>
                                        </p:tav>
                                      </p:tavLst>
                                    </p:anim>
                                    <p:anim calcmode="lin" valueType="num">
                                      <p:cBhvr>
                                        <p:cTn id="385" dur="166" tmFilter="0, 0; 0.125,0.2665; 0.25,0.4; 0.375,0.465; 0.5,0.5;  0.625,0.535; 0.75,0.6; 0.875,0.7335; 1,1">
                                          <p:stCondLst>
                                            <p:cond delay="662"/>
                                          </p:stCondLst>
                                        </p:cTn>
                                        <p:tgtEl>
                                          <p:spTgt spid="29"/>
                                        </p:tgtEl>
                                        <p:attrNameLst>
                                          <p:attrName>ppt_y</p:attrName>
                                        </p:attrNameLst>
                                      </p:cBhvr>
                                      <p:tavLst>
                                        <p:tav tm="0" fmla="#ppt_y-sin(pi*$)/27">
                                          <p:val>
                                            <p:fltVal val="0"/>
                                          </p:val>
                                        </p:tav>
                                        <p:tav tm="100000">
                                          <p:val>
                                            <p:fltVal val="1"/>
                                          </p:val>
                                        </p:tav>
                                      </p:tavLst>
                                    </p:anim>
                                    <p:anim calcmode="lin" valueType="num">
                                      <p:cBhvr>
                                        <p:cTn id="386" dur="82" tmFilter="0, 0; 0.125,0.2665; 0.25,0.4; 0.375,0.465; 0.5,0.5;  0.625,0.535; 0.75,0.6; 0.875,0.7335; 1,1">
                                          <p:stCondLst>
                                            <p:cond delay="828"/>
                                          </p:stCondLst>
                                        </p:cTn>
                                        <p:tgtEl>
                                          <p:spTgt spid="29"/>
                                        </p:tgtEl>
                                        <p:attrNameLst>
                                          <p:attrName>ppt_y</p:attrName>
                                        </p:attrNameLst>
                                      </p:cBhvr>
                                      <p:tavLst>
                                        <p:tav tm="0" fmla="#ppt_y-sin(pi*$)/81">
                                          <p:val>
                                            <p:fltVal val="0"/>
                                          </p:val>
                                        </p:tav>
                                        <p:tav tm="100000">
                                          <p:val>
                                            <p:fltVal val="1"/>
                                          </p:val>
                                        </p:tav>
                                      </p:tavLst>
                                    </p:anim>
                                    <p:animScale>
                                      <p:cBhvr>
                                        <p:cTn id="387" dur="13">
                                          <p:stCondLst>
                                            <p:cond delay="325"/>
                                          </p:stCondLst>
                                        </p:cTn>
                                        <p:tgtEl>
                                          <p:spTgt spid="29"/>
                                        </p:tgtEl>
                                      </p:cBhvr>
                                      <p:to x="100000" y="60000"/>
                                    </p:animScale>
                                    <p:animScale>
                                      <p:cBhvr>
                                        <p:cTn id="388" dur="83" decel="50000">
                                          <p:stCondLst>
                                            <p:cond delay="338"/>
                                          </p:stCondLst>
                                        </p:cTn>
                                        <p:tgtEl>
                                          <p:spTgt spid="29"/>
                                        </p:tgtEl>
                                      </p:cBhvr>
                                      <p:to x="100000" y="100000"/>
                                    </p:animScale>
                                    <p:animScale>
                                      <p:cBhvr>
                                        <p:cTn id="389" dur="13">
                                          <p:stCondLst>
                                            <p:cond delay="656"/>
                                          </p:stCondLst>
                                        </p:cTn>
                                        <p:tgtEl>
                                          <p:spTgt spid="29"/>
                                        </p:tgtEl>
                                      </p:cBhvr>
                                      <p:to x="100000" y="80000"/>
                                    </p:animScale>
                                    <p:animScale>
                                      <p:cBhvr>
                                        <p:cTn id="390" dur="83" decel="50000">
                                          <p:stCondLst>
                                            <p:cond delay="669"/>
                                          </p:stCondLst>
                                        </p:cTn>
                                        <p:tgtEl>
                                          <p:spTgt spid="29"/>
                                        </p:tgtEl>
                                      </p:cBhvr>
                                      <p:to x="100000" y="100000"/>
                                    </p:animScale>
                                    <p:animScale>
                                      <p:cBhvr>
                                        <p:cTn id="391" dur="13">
                                          <p:stCondLst>
                                            <p:cond delay="821"/>
                                          </p:stCondLst>
                                        </p:cTn>
                                        <p:tgtEl>
                                          <p:spTgt spid="29"/>
                                        </p:tgtEl>
                                      </p:cBhvr>
                                      <p:to x="100000" y="90000"/>
                                    </p:animScale>
                                    <p:animScale>
                                      <p:cBhvr>
                                        <p:cTn id="392" dur="83" decel="50000">
                                          <p:stCondLst>
                                            <p:cond delay="834"/>
                                          </p:stCondLst>
                                        </p:cTn>
                                        <p:tgtEl>
                                          <p:spTgt spid="29"/>
                                        </p:tgtEl>
                                      </p:cBhvr>
                                      <p:to x="100000" y="100000"/>
                                    </p:animScale>
                                    <p:animScale>
                                      <p:cBhvr>
                                        <p:cTn id="393" dur="13">
                                          <p:stCondLst>
                                            <p:cond delay="904"/>
                                          </p:stCondLst>
                                        </p:cTn>
                                        <p:tgtEl>
                                          <p:spTgt spid="29"/>
                                        </p:tgtEl>
                                      </p:cBhvr>
                                      <p:to x="100000" y="95000"/>
                                    </p:animScale>
                                    <p:animScale>
                                      <p:cBhvr>
                                        <p:cTn id="394" dur="83" decel="50000">
                                          <p:stCondLst>
                                            <p:cond delay="917"/>
                                          </p:stCondLst>
                                        </p:cTn>
                                        <p:tgtEl>
                                          <p:spTgt spid="29"/>
                                        </p:tgtEl>
                                      </p:cBhvr>
                                      <p:to x="100000" y="100000"/>
                                    </p:animScale>
                                  </p:childTnLst>
                                </p:cTn>
                              </p:par>
                            </p:childTnLst>
                          </p:cTn>
                        </p:par>
                        <p:par>
                          <p:cTn id="395" fill="hold">
                            <p:stCondLst>
                              <p:cond delay="23000"/>
                            </p:stCondLst>
                            <p:childTnLst>
                              <p:par>
                                <p:cTn id="396" presetID="26" presetClass="entr" presetSubtype="0" fill="hold" nodeType="afterEffect">
                                  <p:stCondLst>
                                    <p:cond delay="0"/>
                                  </p:stCondLst>
                                  <p:childTnLst>
                                    <p:set>
                                      <p:cBhvr>
                                        <p:cTn id="397" dur="1" fill="hold">
                                          <p:stCondLst>
                                            <p:cond delay="0"/>
                                          </p:stCondLst>
                                        </p:cTn>
                                        <p:tgtEl>
                                          <p:spTgt spid="30"/>
                                        </p:tgtEl>
                                        <p:attrNameLst>
                                          <p:attrName>style.visibility</p:attrName>
                                        </p:attrNameLst>
                                      </p:cBhvr>
                                      <p:to>
                                        <p:strVal val="visible"/>
                                      </p:to>
                                    </p:set>
                                    <p:animEffect transition="in" filter="wipe(down)">
                                      <p:cBhvr>
                                        <p:cTn id="398" dur="290">
                                          <p:stCondLst>
                                            <p:cond delay="0"/>
                                          </p:stCondLst>
                                        </p:cTn>
                                        <p:tgtEl>
                                          <p:spTgt spid="30"/>
                                        </p:tgtEl>
                                      </p:cBhvr>
                                    </p:animEffect>
                                    <p:anim calcmode="lin" valueType="num">
                                      <p:cBhvr>
                                        <p:cTn id="399" dur="911" tmFilter="0,0; 0.14,0.36; 0.43,0.73; 0.71,0.91; 1.0,1.0">
                                          <p:stCondLst>
                                            <p:cond delay="0"/>
                                          </p:stCondLst>
                                        </p:cTn>
                                        <p:tgtEl>
                                          <p:spTgt spid="30"/>
                                        </p:tgtEl>
                                        <p:attrNameLst>
                                          <p:attrName>ppt_x</p:attrName>
                                        </p:attrNameLst>
                                      </p:cBhvr>
                                      <p:tavLst>
                                        <p:tav tm="0">
                                          <p:val>
                                            <p:strVal val="#ppt_x-0.25"/>
                                          </p:val>
                                        </p:tav>
                                        <p:tav tm="100000">
                                          <p:val>
                                            <p:strVal val="#ppt_x"/>
                                          </p:val>
                                        </p:tav>
                                      </p:tavLst>
                                    </p:anim>
                                    <p:anim calcmode="lin" valueType="num">
                                      <p:cBhvr>
                                        <p:cTn id="400" dur="332" tmFilter="0.0,0.0; 0.25,0.07; 0.50,0.2; 0.75,0.467; 1.0,1.0">
                                          <p:stCondLst>
                                            <p:cond delay="0"/>
                                          </p:stCondLst>
                                        </p:cTn>
                                        <p:tgtEl>
                                          <p:spTgt spid="30"/>
                                        </p:tgtEl>
                                        <p:attrNameLst>
                                          <p:attrName>ppt_y</p:attrName>
                                        </p:attrNameLst>
                                      </p:cBhvr>
                                      <p:tavLst>
                                        <p:tav tm="0" fmla="#ppt_y-sin(pi*$)/3">
                                          <p:val>
                                            <p:fltVal val="0.5"/>
                                          </p:val>
                                        </p:tav>
                                        <p:tav tm="100000">
                                          <p:val>
                                            <p:fltVal val="1"/>
                                          </p:val>
                                        </p:tav>
                                      </p:tavLst>
                                    </p:anim>
                                    <p:anim calcmode="lin" valueType="num">
                                      <p:cBhvr>
                                        <p:cTn id="401" dur="332" tmFilter="0, 0; 0.125,0.2665; 0.25,0.4; 0.375,0.465; 0.5,0.5;  0.625,0.535; 0.75,0.6; 0.875,0.7335; 1,1">
                                          <p:stCondLst>
                                            <p:cond delay="332"/>
                                          </p:stCondLst>
                                        </p:cTn>
                                        <p:tgtEl>
                                          <p:spTgt spid="30"/>
                                        </p:tgtEl>
                                        <p:attrNameLst>
                                          <p:attrName>ppt_y</p:attrName>
                                        </p:attrNameLst>
                                      </p:cBhvr>
                                      <p:tavLst>
                                        <p:tav tm="0" fmla="#ppt_y-sin(pi*$)/9">
                                          <p:val>
                                            <p:fltVal val="0"/>
                                          </p:val>
                                        </p:tav>
                                        <p:tav tm="100000">
                                          <p:val>
                                            <p:fltVal val="1"/>
                                          </p:val>
                                        </p:tav>
                                      </p:tavLst>
                                    </p:anim>
                                    <p:anim calcmode="lin" valueType="num">
                                      <p:cBhvr>
                                        <p:cTn id="402" dur="166" tmFilter="0, 0; 0.125,0.2665; 0.25,0.4; 0.375,0.465; 0.5,0.5;  0.625,0.535; 0.75,0.6; 0.875,0.7335; 1,1">
                                          <p:stCondLst>
                                            <p:cond delay="662"/>
                                          </p:stCondLst>
                                        </p:cTn>
                                        <p:tgtEl>
                                          <p:spTgt spid="30"/>
                                        </p:tgtEl>
                                        <p:attrNameLst>
                                          <p:attrName>ppt_y</p:attrName>
                                        </p:attrNameLst>
                                      </p:cBhvr>
                                      <p:tavLst>
                                        <p:tav tm="0" fmla="#ppt_y-sin(pi*$)/27">
                                          <p:val>
                                            <p:fltVal val="0"/>
                                          </p:val>
                                        </p:tav>
                                        <p:tav tm="100000">
                                          <p:val>
                                            <p:fltVal val="1"/>
                                          </p:val>
                                        </p:tav>
                                      </p:tavLst>
                                    </p:anim>
                                    <p:anim calcmode="lin" valueType="num">
                                      <p:cBhvr>
                                        <p:cTn id="403" dur="82" tmFilter="0, 0; 0.125,0.2665; 0.25,0.4; 0.375,0.465; 0.5,0.5;  0.625,0.535; 0.75,0.6; 0.875,0.7335; 1,1">
                                          <p:stCondLst>
                                            <p:cond delay="828"/>
                                          </p:stCondLst>
                                        </p:cTn>
                                        <p:tgtEl>
                                          <p:spTgt spid="30"/>
                                        </p:tgtEl>
                                        <p:attrNameLst>
                                          <p:attrName>ppt_y</p:attrName>
                                        </p:attrNameLst>
                                      </p:cBhvr>
                                      <p:tavLst>
                                        <p:tav tm="0" fmla="#ppt_y-sin(pi*$)/81">
                                          <p:val>
                                            <p:fltVal val="0"/>
                                          </p:val>
                                        </p:tav>
                                        <p:tav tm="100000">
                                          <p:val>
                                            <p:fltVal val="1"/>
                                          </p:val>
                                        </p:tav>
                                      </p:tavLst>
                                    </p:anim>
                                    <p:animScale>
                                      <p:cBhvr>
                                        <p:cTn id="404" dur="13">
                                          <p:stCondLst>
                                            <p:cond delay="325"/>
                                          </p:stCondLst>
                                        </p:cTn>
                                        <p:tgtEl>
                                          <p:spTgt spid="30"/>
                                        </p:tgtEl>
                                      </p:cBhvr>
                                      <p:to x="100000" y="60000"/>
                                    </p:animScale>
                                    <p:animScale>
                                      <p:cBhvr>
                                        <p:cTn id="405" dur="83" decel="50000">
                                          <p:stCondLst>
                                            <p:cond delay="338"/>
                                          </p:stCondLst>
                                        </p:cTn>
                                        <p:tgtEl>
                                          <p:spTgt spid="30"/>
                                        </p:tgtEl>
                                      </p:cBhvr>
                                      <p:to x="100000" y="100000"/>
                                    </p:animScale>
                                    <p:animScale>
                                      <p:cBhvr>
                                        <p:cTn id="406" dur="13">
                                          <p:stCondLst>
                                            <p:cond delay="656"/>
                                          </p:stCondLst>
                                        </p:cTn>
                                        <p:tgtEl>
                                          <p:spTgt spid="30"/>
                                        </p:tgtEl>
                                      </p:cBhvr>
                                      <p:to x="100000" y="80000"/>
                                    </p:animScale>
                                    <p:animScale>
                                      <p:cBhvr>
                                        <p:cTn id="407" dur="83" decel="50000">
                                          <p:stCondLst>
                                            <p:cond delay="669"/>
                                          </p:stCondLst>
                                        </p:cTn>
                                        <p:tgtEl>
                                          <p:spTgt spid="30"/>
                                        </p:tgtEl>
                                      </p:cBhvr>
                                      <p:to x="100000" y="100000"/>
                                    </p:animScale>
                                    <p:animScale>
                                      <p:cBhvr>
                                        <p:cTn id="408" dur="13">
                                          <p:stCondLst>
                                            <p:cond delay="821"/>
                                          </p:stCondLst>
                                        </p:cTn>
                                        <p:tgtEl>
                                          <p:spTgt spid="30"/>
                                        </p:tgtEl>
                                      </p:cBhvr>
                                      <p:to x="100000" y="90000"/>
                                    </p:animScale>
                                    <p:animScale>
                                      <p:cBhvr>
                                        <p:cTn id="409" dur="83" decel="50000">
                                          <p:stCondLst>
                                            <p:cond delay="834"/>
                                          </p:stCondLst>
                                        </p:cTn>
                                        <p:tgtEl>
                                          <p:spTgt spid="30"/>
                                        </p:tgtEl>
                                      </p:cBhvr>
                                      <p:to x="100000" y="100000"/>
                                    </p:animScale>
                                    <p:animScale>
                                      <p:cBhvr>
                                        <p:cTn id="410" dur="13">
                                          <p:stCondLst>
                                            <p:cond delay="904"/>
                                          </p:stCondLst>
                                        </p:cTn>
                                        <p:tgtEl>
                                          <p:spTgt spid="30"/>
                                        </p:tgtEl>
                                      </p:cBhvr>
                                      <p:to x="100000" y="95000"/>
                                    </p:animScale>
                                    <p:animScale>
                                      <p:cBhvr>
                                        <p:cTn id="411" dur="83" decel="50000">
                                          <p:stCondLst>
                                            <p:cond delay="917"/>
                                          </p:stCondLst>
                                        </p:cTn>
                                        <p:tgtEl>
                                          <p:spTgt spid="30"/>
                                        </p:tgtEl>
                                      </p:cBhvr>
                                      <p:to x="100000" y="100000"/>
                                    </p:animScale>
                                  </p:childTnLst>
                                </p:cTn>
                              </p:par>
                            </p:childTnLst>
                          </p:cTn>
                        </p:par>
                        <p:par>
                          <p:cTn id="412" fill="hold">
                            <p:stCondLst>
                              <p:cond delay="24000"/>
                            </p:stCondLst>
                            <p:childTnLst>
                              <p:par>
                                <p:cTn id="413" presetID="26" presetClass="entr" presetSubtype="0" fill="hold" nodeType="afterEffect">
                                  <p:stCondLst>
                                    <p:cond delay="0"/>
                                  </p:stCondLst>
                                  <p:childTnLst>
                                    <p:set>
                                      <p:cBhvr>
                                        <p:cTn id="414" dur="1" fill="hold">
                                          <p:stCondLst>
                                            <p:cond delay="0"/>
                                          </p:stCondLst>
                                        </p:cTn>
                                        <p:tgtEl>
                                          <p:spTgt spid="31"/>
                                        </p:tgtEl>
                                        <p:attrNameLst>
                                          <p:attrName>style.visibility</p:attrName>
                                        </p:attrNameLst>
                                      </p:cBhvr>
                                      <p:to>
                                        <p:strVal val="visible"/>
                                      </p:to>
                                    </p:set>
                                    <p:animEffect transition="in" filter="wipe(down)">
                                      <p:cBhvr>
                                        <p:cTn id="415" dur="290">
                                          <p:stCondLst>
                                            <p:cond delay="0"/>
                                          </p:stCondLst>
                                        </p:cTn>
                                        <p:tgtEl>
                                          <p:spTgt spid="31"/>
                                        </p:tgtEl>
                                      </p:cBhvr>
                                    </p:animEffect>
                                    <p:anim calcmode="lin" valueType="num">
                                      <p:cBhvr>
                                        <p:cTn id="416" dur="911" tmFilter="0,0; 0.14,0.36; 0.43,0.73; 0.71,0.91; 1.0,1.0">
                                          <p:stCondLst>
                                            <p:cond delay="0"/>
                                          </p:stCondLst>
                                        </p:cTn>
                                        <p:tgtEl>
                                          <p:spTgt spid="31"/>
                                        </p:tgtEl>
                                        <p:attrNameLst>
                                          <p:attrName>ppt_x</p:attrName>
                                        </p:attrNameLst>
                                      </p:cBhvr>
                                      <p:tavLst>
                                        <p:tav tm="0">
                                          <p:val>
                                            <p:strVal val="#ppt_x-0.25"/>
                                          </p:val>
                                        </p:tav>
                                        <p:tav tm="100000">
                                          <p:val>
                                            <p:strVal val="#ppt_x"/>
                                          </p:val>
                                        </p:tav>
                                      </p:tavLst>
                                    </p:anim>
                                    <p:anim calcmode="lin" valueType="num">
                                      <p:cBhvr>
                                        <p:cTn id="417" dur="332" tmFilter="0.0,0.0; 0.25,0.07; 0.50,0.2; 0.75,0.467; 1.0,1.0">
                                          <p:stCondLst>
                                            <p:cond delay="0"/>
                                          </p:stCondLst>
                                        </p:cTn>
                                        <p:tgtEl>
                                          <p:spTgt spid="31"/>
                                        </p:tgtEl>
                                        <p:attrNameLst>
                                          <p:attrName>ppt_y</p:attrName>
                                        </p:attrNameLst>
                                      </p:cBhvr>
                                      <p:tavLst>
                                        <p:tav tm="0" fmla="#ppt_y-sin(pi*$)/3">
                                          <p:val>
                                            <p:fltVal val="0.5"/>
                                          </p:val>
                                        </p:tav>
                                        <p:tav tm="100000">
                                          <p:val>
                                            <p:fltVal val="1"/>
                                          </p:val>
                                        </p:tav>
                                      </p:tavLst>
                                    </p:anim>
                                    <p:anim calcmode="lin" valueType="num">
                                      <p:cBhvr>
                                        <p:cTn id="418" dur="332" tmFilter="0, 0; 0.125,0.2665; 0.25,0.4; 0.375,0.465; 0.5,0.5;  0.625,0.535; 0.75,0.6; 0.875,0.7335; 1,1">
                                          <p:stCondLst>
                                            <p:cond delay="332"/>
                                          </p:stCondLst>
                                        </p:cTn>
                                        <p:tgtEl>
                                          <p:spTgt spid="31"/>
                                        </p:tgtEl>
                                        <p:attrNameLst>
                                          <p:attrName>ppt_y</p:attrName>
                                        </p:attrNameLst>
                                      </p:cBhvr>
                                      <p:tavLst>
                                        <p:tav tm="0" fmla="#ppt_y-sin(pi*$)/9">
                                          <p:val>
                                            <p:fltVal val="0"/>
                                          </p:val>
                                        </p:tav>
                                        <p:tav tm="100000">
                                          <p:val>
                                            <p:fltVal val="1"/>
                                          </p:val>
                                        </p:tav>
                                      </p:tavLst>
                                    </p:anim>
                                    <p:anim calcmode="lin" valueType="num">
                                      <p:cBhvr>
                                        <p:cTn id="419" dur="166" tmFilter="0, 0; 0.125,0.2665; 0.25,0.4; 0.375,0.465; 0.5,0.5;  0.625,0.535; 0.75,0.6; 0.875,0.7335; 1,1">
                                          <p:stCondLst>
                                            <p:cond delay="662"/>
                                          </p:stCondLst>
                                        </p:cTn>
                                        <p:tgtEl>
                                          <p:spTgt spid="31"/>
                                        </p:tgtEl>
                                        <p:attrNameLst>
                                          <p:attrName>ppt_y</p:attrName>
                                        </p:attrNameLst>
                                      </p:cBhvr>
                                      <p:tavLst>
                                        <p:tav tm="0" fmla="#ppt_y-sin(pi*$)/27">
                                          <p:val>
                                            <p:fltVal val="0"/>
                                          </p:val>
                                        </p:tav>
                                        <p:tav tm="100000">
                                          <p:val>
                                            <p:fltVal val="1"/>
                                          </p:val>
                                        </p:tav>
                                      </p:tavLst>
                                    </p:anim>
                                    <p:anim calcmode="lin" valueType="num">
                                      <p:cBhvr>
                                        <p:cTn id="420" dur="82" tmFilter="0, 0; 0.125,0.2665; 0.25,0.4; 0.375,0.465; 0.5,0.5;  0.625,0.535; 0.75,0.6; 0.875,0.7335; 1,1">
                                          <p:stCondLst>
                                            <p:cond delay="828"/>
                                          </p:stCondLst>
                                        </p:cTn>
                                        <p:tgtEl>
                                          <p:spTgt spid="31"/>
                                        </p:tgtEl>
                                        <p:attrNameLst>
                                          <p:attrName>ppt_y</p:attrName>
                                        </p:attrNameLst>
                                      </p:cBhvr>
                                      <p:tavLst>
                                        <p:tav tm="0" fmla="#ppt_y-sin(pi*$)/81">
                                          <p:val>
                                            <p:fltVal val="0"/>
                                          </p:val>
                                        </p:tav>
                                        <p:tav tm="100000">
                                          <p:val>
                                            <p:fltVal val="1"/>
                                          </p:val>
                                        </p:tav>
                                      </p:tavLst>
                                    </p:anim>
                                    <p:animScale>
                                      <p:cBhvr>
                                        <p:cTn id="421" dur="13">
                                          <p:stCondLst>
                                            <p:cond delay="325"/>
                                          </p:stCondLst>
                                        </p:cTn>
                                        <p:tgtEl>
                                          <p:spTgt spid="31"/>
                                        </p:tgtEl>
                                      </p:cBhvr>
                                      <p:to x="100000" y="60000"/>
                                    </p:animScale>
                                    <p:animScale>
                                      <p:cBhvr>
                                        <p:cTn id="422" dur="83" decel="50000">
                                          <p:stCondLst>
                                            <p:cond delay="338"/>
                                          </p:stCondLst>
                                        </p:cTn>
                                        <p:tgtEl>
                                          <p:spTgt spid="31"/>
                                        </p:tgtEl>
                                      </p:cBhvr>
                                      <p:to x="100000" y="100000"/>
                                    </p:animScale>
                                    <p:animScale>
                                      <p:cBhvr>
                                        <p:cTn id="423" dur="13">
                                          <p:stCondLst>
                                            <p:cond delay="656"/>
                                          </p:stCondLst>
                                        </p:cTn>
                                        <p:tgtEl>
                                          <p:spTgt spid="31"/>
                                        </p:tgtEl>
                                      </p:cBhvr>
                                      <p:to x="100000" y="80000"/>
                                    </p:animScale>
                                    <p:animScale>
                                      <p:cBhvr>
                                        <p:cTn id="424" dur="83" decel="50000">
                                          <p:stCondLst>
                                            <p:cond delay="669"/>
                                          </p:stCondLst>
                                        </p:cTn>
                                        <p:tgtEl>
                                          <p:spTgt spid="31"/>
                                        </p:tgtEl>
                                      </p:cBhvr>
                                      <p:to x="100000" y="100000"/>
                                    </p:animScale>
                                    <p:animScale>
                                      <p:cBhvr>
                                        <p:cTn id="425" dur="13">
                                          <p:stCondLst>
                                            <p:cond delay="821"/>
                                          </p:stCondLst>
                                        </p:cTn>
                                        <p:tgtEl>
                                          <p:spTgt spid="31"/>
                                        </p:tgtEl>
                                      </p:cBhvr>
                                      <p:to x="100000" y="90000"/>
                                    </p:animScale>
                                    <p:animScale>
                                      <p:cBhvr>
                                        <p:cTn id="426" dur="83" decel="50000">
                                          <p:stCondLst>
                                            <p:cond delay="834"/>
                                          </p:stCondLst>
                                        </p:cTn>
                                        <p:tgtEl>
                                          <p:spTgt spid="31"/>
                                        </p:tgtEl>
                                      </p:cBhvr>
                                      <p:to x="100000" y="100000"/>
                                    </p:animScale>
                                    <p:animScale>
                                      <p:cBhvr>
                                        <p:cTn id="427" dur="13">
                                          <p:stCondLst>
                                            <p:cond delay="904"/>
                                          </p:stCondLst>
                                        </p:cTn>
                                        <p:tgtEl>
                                          <p:spTgt spid="31"/>
                                        </p:tgtEl>
                                      </p:cBhvr>
                                      <p:to x="100000" y="95000"/>
                                    </p:animScale>
                                    <p:animScale>
                                      <p:cBhvr>
                                        <p:cTn id="428" dur="83" decel="50000">
                                          <p:stCondLst>
                                            <p:cond delay="917"/>
                                          </p:stCondLst>
                                        </p:cTn>
                                        <p:tgtEl>
                                          <p:spTgt spid="31"/>
                                        </p:tgtEl>
                                      </p:cBhvr>
                                      <p:to x="100000" y="100000"/>
                                    </p:animScale>
                                  </p:childTnLst>
                                </p:cTn>
                              </p:par>
                            </p:childTnLst>
                          </p:cTn>
                        </p:par>
                        <p:par>
                          <p:cTn id="429" fill="hold">
                            <p:stCondLst>
                              <p:cond delay="25000"/>
                            </p:stCondLst>
                            <p:childTnLst>
                              <p:par>
                                <p:cTn id="430" presetID="26" presetClass="entr" presetSubtype="0" fill="hold" nodeType="afterEffect">
                                  <p:stCondLst>
                                    <p:cond delay="0"/>
                                  </p:stCondLst>
                                  <p:childTnLst>
                                    <p:set>
                                      <p:cBhvr>
                                        <p:cTn id="431" dur="1" fill="hold">
                                          <p:stCondLst>
                                            <p:cond delay="0"/>
                                          </p:stCondLst>
                                        </p:cTn>
                                        <p:tgtEl>
                                          <p:spTgt spid="32"/>
                                        </p:tgtEl>
                                        <p:attrNameLst>
                                          <p:attrName>style.visibility</p:attrName>
                                        </p:attrNameLst>
                                      </p:cBhvr>
                                      <p:to>
                                        <p:strVal val="visible"/>
                                      </p:to>
                                    </p:set>
                                    <p:animEffect transition="in" filter="wipe(down)">
                                      <p:cBhvr>
                                        <p:cTn id="432" dur="290">
                                          <p:stCondLst>
                                            <p:cond delay="0"/>
                                          </p:stCondLst>
                                        </p:cTn>
                                        <p:tgtEl>
                                          <p:spTgt spid="32"/>
                                        </p:tgtEl>
                                      </p:cBhvr>
                                    </p:animEffect>
                                    <p:anim calcmode="lin" valueType="num">
                                      <p:cBhvr>
                                        <p:cTn id="433" dur="911" tmFilter="0,0; 0.14,0.36; 0.43,0.73; 0.71,0.91; 1.0,1.0">
                                          <p:stCondLst>
                                            <p:cond delay="0"/>
                                          </p:stCondLst>
                                        </p:cTn>
                                        <p:tgtEl>
                                          <p:spTgt spid="32"/>
                                        </p:tgtEl>
                                        <p:attrNameLst>
                                          <p:attrName>ppt_x</p:attrName>
                                        </p:attrNameLst>
                                      </p:cBhvr>
                                      <p:tavLst>
                                        <p:tav tm="0">
                                          <p:val>
                                            <p:strVal val="#ppt_x-0.25"/>
                                          </p:val>
                                        </p:tav>
                                        <p:tav tm="100000">
                                          <p:val>
                                            <p:strVal val="#ppt_x"/>
                                          </p:val>
                                        </p:tav>
                                      </p:tavLst>
                                    </p:anim>
                                    <p:anim calcmode="lin" valueType="num">
                                      <p:cBhvr>
                                        <p:cTn id="434" dur="332" tmFilter="0.0,0.0; 0.25,0.07; 0.50,0.2; 0.75,0.467; 1.0,1.0">
                                          <p:stCondLst>
                                            <p:cond delay="0"/>
                                          </p:stCondLst>
                                        </p:cTn>
                                        <p:tgtEl>
                                          <p:spTgt spid="32"/>
                                        </p:tgtEl>
                                        <p:attrNameLst>
                                          <p:attrName>ppt_y</p:attrName>
                                        </p:attrNameLst>
                                      </p:cBhvr>
                                      <p:tavLst>
                                        <p:tav tm="0" fmla="#ppt_y-sin(pi*$)/3">
                                          <p:val>
                                            <p:fltVal val="0.5"/>
                                          </p:val>
                                        </p:tav>
                                        <p:tav tm="100000">
                                          <p:val>
                                            <p:fltVal val="1"/>
                                          </p:val>
                                        </p:tav>
                                      </p:tavLst>
                                    </p:anim>
                                    <p:anim calcmode="lin" valueType="num">
                                      <p:cBhvr>
                                        <p:cTn id="435" dur="332" tmFilter="0, 0; 0.125,0.2665; 0.25,0.4; 0.375,0.465; 0.5,0.5;  0.625,0.535; 0.75,0.6; 0.875,0.7335; 1,1">
                                          <p:stCondLst>
                                            <p:cond delay="332"/>
                                          </p:stCondLst>
                                        </p:cTn>
                                        <p:tgtEl>
                                          <p:spTgt spid="32"/>
                                        </p:tgtEl>
                                        <p:attrNameLst>
                                          <p:attrName>ppt_y</p:attrName>
                                        </p:attrNameLst>
                                      </p:cBhvr>
                                      <p:tavLst>
                                        <p:tav tm="0" fmla="#ppt_y-sin(pi*$)/9">
                                          <p:val>
                                            <p:fltVal val="0"/>
                                          </p:val>
                                        </p:tav>
                                        <p:tav tm="100000">
                                          <p:val>
                                            <p:fltVal val="1"/>
                                          </p:val>
                                        </p:tav>
                                      </p:tavLst>
                                    </p:anim>
                                    <p:anim calcmode="lin" valueType="num">
                                      <p:cBhvr>
                                        <p:cTn id="436" dur="166" tmFilter="0, 0; 0.125,0.2665; 0.25,0.4; 0.375,0.465; 0.5,0.5;  0.625,0.535; 0.75,0.6; 0.875,0.7335; 1,1">
                                          <p:stCondLst>
                                            <p:cond delay="662"/>
                                          </p:stCondLst>
                                        </p:cTn>
                                        <p:tgtEl>
                                          <p:spTgt spid="32"/>
                                        </p:tgtEl>
                                        <p:attrNameLst>
                                          <p:attrName>ppt_y</p:attrName>
                                        </p:attrNameLst>
                                      </p:cBhvr>
                                      <p:tavLst>
                                        <p:tav tm="0" fmla="#ppt_y-sin(pi*$)/27">
                                          <p:val>
                                            <p:fltVal val="0"/>
                                          </p:val>
                                        </p:tav>
                                        <p:tav tm="100000">
                                          <p:val>
                                            <p:fltVal val="1"/>
                                          </p:val>
                                        </p:tav>
                                      </p:tavLst>
                                    </p:anim>
                                    <p:anim calcmode="lin" valueType="num">
                                      <p:cBhvr>
                                        <p:cTn id="437" dur="82" tmFilter="0, 0; 0.125,0.2665; 0.25,0.4; 0.375,0.465; 0.5,0.5;  0.625,0.535; 0.75,0.6; 0.875,0.7335; 1,1">
                                          <p:stCondLst>
                                            <p:cond delay="828"/>
                                          </p:stCondLst>
                                        </p:cTn>
                                        <p:tgtEl>
                                          <p:spTgt spid="32"/>
                                        </p:tgtEl>
                                        <p:attrNameLst>
                                          <p:attrName>ppt_y</p:attrName>
                                        </p:attrNameLst>
                                      </p:cBhvr>
                                      <p:tavLst>
                                        <p:tav tm="0" fmla="#ppt_y-sin(pi*$)/81">
                                          <p:val>
                                            <p:fltVal val="0"/>
                                          </p:val>
                                        </p:tav>
                                        <p:tav tm="100000">
                                          <p:val>
                                            <p:fltVal val="1"/>
                                          </p:val>
                                        </p:tav>
                                      </p:tavLst>
                                    </p:anim>
                                    <p:animScale>
                                      <p:cBhvr>
                                        <p:cTn id="438" dur="13">
                                          <p:stCondLst>
                                            <p:cond delay="325"/>
                                          </p:stCondLst>
                                        </p:cTn>
                                        <p:tgtEl>
                                          <p:spTgt spid="32"/>
                                        </p:tgtEl>
                                      </p:cBhvr>
                                      <p:to x="100000" y="60000"/>
                                    </p:animScale>
                                    <p:animScale>
                                      <p:cBhvr>
                                        <p:cTn id="439" dur="83" decel="50000">
                                          <p:stCondLst>
                                            <p:cond delay="338"/>
                                          </p:stCondLst>
                                        </p:cTn>
                                        <p:tgtEl>
                                          <p:spTgt spid="32"/>
                                        </p:tgtEl>
                                      </p:cBhvr>
                                      <p:to x="100000" y="100000"/>
                                    </p:animScale>
                                    <p:animScale>
                                      <p:cBhvr>
                                        <p:cTn id="440" dur="13">
                                          <p:stCondLst>
                                            <p:cond delay="656"/>
                                          </p:stCondLst>
                                        </p:cTn>
                                        <p:tgtEl>
                                          <p:spTgt spid="32"/>
                                        </p:tgtEl>
                                      </p:cBhvr>
                                      <p:to x="100000" y="80000"/>
                                    </p:animScale>
                                    <p:animScale>
                                      <p:cBhvr>
                                        <p:cTn id="441" dur="83" decel="50000">
                                          <p:stCondLst>
                                            <p:cond delay="669"/>
                                          </p:stCondLst>
                                        </p:cTn>
                                        <p:tgtEl>
                                          <p:spTgt spid="32"/>
                                        </p:tgtEl>
                                      </p:cBhvr>
                                      <p:to x="100000" y="100000"/>
                                    </p:animScale>
                                    <p:animScale>
                                      <p:cBhvr>
                                        <p:cTn id="442" dur="13">
                                          <p:stCondLst>
                                            <p:cond delay="821"/>
                                          </p:stCondLst>
                                        </p:cTn>
                                        <p:tgtEl>
                                          <p:spTgt spid="32"/>
                                        </p:tgtEl>
                                      </p:cBhvr>
                                      <p:to x="100000" y="90000"/>
                                    </p:animScale>
                                    <p:animScale>
                                      <p:cBhvr>
                                        <p:cTn id="443" dur="83" decel="50000">
                                          <p:stCondLst>
                                            <p:cond delay="834"/>
                                          </p:stCondLst>
                                        </p:cTn>
                                        <p:tgtEl>
                                          <p:spTgt spid="32"/>
                                        </p:tgtEl>
                                      </p:cBhvr>
                                      <p:to x="100000" y="100000"/>
                                    </p:animScale>
                                    <p:animScale>
                                      <p:cBhvr>
                                        <p:cTn id="444" dur="13">
                                          <p:stCondLst>
                                            <p:cond delay="904"/>
                                          </p:stCondLst>
                                        </p:cTn>
                                        <p:tgtEl>
                                          <p:spTgt spid="32"/>
                                        </p:tgtEl>
                                      </p:cBhvr>
                                      <p:to x="100000" y="95000"/>
                                    </p:animScale>
                                    <p:animScale>
                                      <p:cBhvr>
                                        <p:cTn id="445" dur="83" decel="50000">
                                          <p:stCondLst>
                                            <p:cond delay="917"/>
                                          </p:stCondLst>
                                        </p:cTn>
                                        <p:tgtEl>
                                          <p:spTgt spid="3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2" grpId="0"/>
      <p:bldP spid="13" grpId="0"/>
      <p:bldP spid="14" grpId="0"/>
      <p:bldP spid="15" grpId="0"/>
      <p:bldP spid="16" grpId="0"/>
      <p:bldP spid="17" grpId="0"/>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sz="4000" dirty="0" smtClean="0"/>
              <a:t>Ersättare för </a:t>
            </a:r>
            <a:r>
              <a:rPr lang="sv-SE" sz="4000" dirty="0" err="1" smtClean="0"/>
              <a:t>target</a:t>
            </a:r>
            <a:r>
              <a:rPr lang="sv-SE" sz="4000" dirty="0" smtClean="0"/>
              <a:t>="blank"</a:t>
            </a:r>
            <a:endParaRPr lang="sv-SE" sz="4000" dirty="0"/>
          </a:p>
        </p:txBody>
      </p:sp>
      <p:sp>
        <p:nvSpPr>
          <p:cNvPr id="4" name="Text Box 5"/>
          <p:cNvSpPr txBox="1">
            <a:spLocks noChangeArrowheads="1"/>
          </p:cNvSpPr>
          <p:nvPr/>
        </p:nvSpPr>
        <p:spPr bwMode="auto">
          <a:xfrm>
            <a:off x="323851" y="1673721"/>
            <a:ext cx="8569325" cy="161582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r>
              <a:rPr lang="sv-SE" sz="1800" b="1" dirty="0">
                <a:latin typeface="Courier New" pitchFamily="49" charset="0"/>
              </a:rPr>
              <a:t>...</a:t>
            </a:r>
          </a:p>
          <a:p>
            <a:pPr>
              <a:spcBef>
                <a:spcPct val="50000"/>
              </a:spcBef>
            </a:pPr>
            <a:r>
              <a:rPr lang="sv-SE" sz="1800" b="1" dirty="0">
                <a:latin typeface="Courier New" pitchFamily="49" charset="0"/>
              </a:rPr>
              <a:t>&lt;a </a:t>
            </a:r>
            <a:r>
              <a:rPr lang="sv-SE" sz="1800" b="1" dirty="0" err="1">
                <a:latin typeface="Courier New" pitchFamily="49" charset="0"/>
              </a:rPr>
              <a:t>href</a:t>
            </a:r>
            <a:r>
              <a:rPr lang="sv-SE" sz="1800" b="1" dirty="0" smtClean="0">
                <a:latin typeface="Courier New" pitchFamily="49" charset="0"/>
              </a:rPr>
              <a:t>="http</a:t>
            </a:r>
            <a:r>
              <a:rPr lang="sv-SE" sz="1800" b="1" dirty="0">
                <a:latin typeface="Courier New" pitchFamily="49" charset="0"/>
              </a:rPr>
              <a:t>://</a:t>
            </a:r>
            <a:r>
              <a:rPr lang="sv-SE" sz="1800" b="1" dirty="0" smtClean="0">
                <a:latin typeface="Courier New" pitchFamily="49" charset="0"/>
              </a:rPr>
              <a:t>nyttfönster.se" </a:t>
            </a:r>
            <a:r>
              <a:rPr lang="sv-SE" sz="1800" b="1" dirty="0" err="1">
                <a:latin typeface="Courier New" pitchFamily="49" charset="0"/>
              </a:rPr>
              <a:t>class</a:t>
            </a:r>
            <a:r>
              <a:rPr lang="sv-SE" sz="1800" b="1" dirty="0" smtClean="0">
                <a:latin typeface="Courier New" pitchFamily="49" charset="0"/>
              </a:rPr>
              <a:t>="</a:t>
            </a:r>
            <a:r>
              <a:rPr lang="sv-SE" sz="1800" b="1" dirty="0" err="1" smtClean="0">
                <a:latin typeface="Courier New" pitchFamily="49" charset="0"/>
              </a:rPr>
              <a:t>popup</a:t>
            </a:r>
            <a:r>
              <a:rPr lang="sv-SE" sz="1800" b="1" dirty="0" smtClean="0">
                <a:latin typeface="Courier New" pitchFamily="49" charset="0"/>
              </a:rPr>
              <a:t>"&gt;</a:t>
            </a:r>
            <a:r>
              <a:rPr lang="sv-SE" sz="1800" b="1" dirty="0">
                <a:latin typeface="Courier New" pitchFamily="49" charset="0"/>
              </a:rPr>
              <a:t>Nytt föns.&lt;/a&gt;</a:t>
            </a:r>
          </a:p>
          <a:p>
            <a:pPr>
              <a:spcBef>
                <a:spcPct val="50000"/>
              </a:spcBef>
            </a:pPr>
            <a:r>
              <a:rPr lang="sv-SE" sz="1800" b="1" dirty="0">
                <a:latin typeface="Courier New" pitchFamily="49" charset="0"/>
              </a:rPr>
              <a:t>...</a:t>
            </a:r>
          </a:p>
          <a:p>
            <a:pPr>
              <a:spcBef>
                <a:spcPct val="50000"/>
              </a:spcBef>
            </a:pPr>
            <a:r>
              <a:rPr lang="sv-SE" sz="1800" b="1" dirty="0">
                <a:latin typeface="Courier New" pitchFamily="49" charset="0"/>
              </a:rPr>
              <a:t>&lt;a </a:t>
            </a:r>
            <a:r>
              <a:rPr lang="sv-SE" sz="1800" b="1" dirty="0" err="1">
                <a:latin typeface="Courier New" pitchFamily="49" charset="0"/>
              </a:rPr>
              <a:t>href</a:t>
            </a:r>
            <a:r>
              <a:rPr lang="sv-SE" sz="1800" b="1" dirty="0" smtClean="0">
                <a:latin typeface="Courier New" pitchFamily="49" charset="0"/>
              </a:rPr>
              <a:t>="http</a:t>
            </a:r>
            <a:r>
              <a:rPr lang="sv-SE" sz="1800" b="1" dirty="0">
                <a:latin typeface="Courier New" pitchFamily="49" charset="0"/>
              </a:rPr>
              <a:t>://</a:t>
            </a:r>
            <a:r>
              <a:rPr lang="sv-SE" sz="1800" b="1" dirty="0" smtClean="0">
                <a:latin typeface="Courier New" pitchFamily="49" charset="0"/>
              </a:rPr>
              <a:t>ejnyttfönster.se"&gt;</a:t>
            </a:r>
            <a:r>
              <a:rPr lang="sv-SE" sz="1800" b="1" dirty="0">
                <a:latin typeface="Courier New" pitchFamily="49" charset="0"/>
              </a:rPr>
              <a:t>Ej nytt fönster&lt;/a&gt;</a:t>
            </a:r>
          </a:p>
        </p:txBody>
      </p:sp>
      <p:sp>
        <p:nvSpPr>
          <p:cNvPr id="5" name="Text Box 6"/>
          <p:cNvSpPr txBox="1">
            <a:spLocks noChangeArrowheads="1"/>
          </p:cNvSpPr>
          <p:nvPr/>
        </p:nvSpPr>
        <p:spPr bwMode="auto">
          <a:xfrm>
            <a:off x="623411" y="3490471"/>
            <a:ext cx="7620997" cy="2031325"/>
          </a:xfrm>
          <a:prstGeom prst="rect">
            <a:avLst/>
          </a:prstGeom>
          <a:noFill/>
          <a:ln w="9525" algn="ctr">
            <a:noFill/>
            <a:miter lim="800000"/>
            <a:headEnd/>
            <a:tailEnd/>
          </a:ln>
        </p:spPr>
        <p:txBody>
          <a:bodyPr wrap="none">
            <a:spAutoFit/>
          </a:bodyPr>
          <a:lstStyle/>
          <a:p>
            <a:pPr marL="342900" indent="-342900">
              <a:buFontTx/>
              <a:buAutoNum type="arabicParenR"/>
            </a:pPr>
            <a:r>
              <a:rPr lang="sv-SE" sz="1800" dirty="0" err="1">
                <a:latin typeface="Minya Nouvelle" charset="0"/>
              </a:rPr>
              <a:t>Loopa</a:t>
            </a:r>
            <a:r>
              <a:rPr lang="sv-SE" sz="1800" dirty="0">
                <a:latin typeface="Minya Nouvelle" charset="0"/>
              </a:rPr>
              <a:t> igenom samtliga a-taggar i dokumentet</a:t>
            </a:r>
          </a:p>
          <a:p>
            <a:pPr marL="342900" indent="-342900">
              <a:buFontTx/>
              <a:buAutoNum type="arabicParenR"/>
            </a:pPr>
            <a:r>
              <a:rPr lang="sv-SE" sz="1800" dirty="0">
                <a:latin typeface="Minya Nouvelle" charset="0"/>
              </a:rPr>
              <a:t>Alla som har </a:t>
            </a:r>
            <a:r>
              <a:rPr lang="sv-SE" sz="1800" dirty="0" err="1">
                <a:latin typeface="Minya Nouvelle" charset="0"/>
              </a:rPr>
              <a:t>className</a:t>
            </a:r>
            <a:r>
              <a:rPr lang="sv-SE" sz="1800" dirty="0">
                <a:latin typeface="Minya Nouvelle" charset="0"/>
              </a:rPr>
              <a:t> == </a:t>
            </a:r>
            <a:r>
              <a:rPr lang="sv-SE" sz="1800" dirty="0" smtClean="0">
                <a:latin typeface="Minya Nouvelle" charset="0"/>
              </a:rPr>
              <a:t>"</a:t>
            </a:r>
            <a:r>
              <a:rPr lang="sv-SE" sz="1800" dirty="0" err="1" smtClean="0">
                <a:latin typeface="Minya Nouvelle" charset="0"/>
              </a:rPr>
              <a:t>popup</a:t>
            </a:r>
            <a:r>
              <a:rPr lang="sv-SE" sz="1800" dirty="0" smtClean="0">
                <a:latin typeface="Minya Nouvelle" charset="0"/>
              </a:rPr>
              <a:t>" </a:t>
            </a:r>
            <a:r>
              <a:rPr lang="sv-SE" sz="1800" dirty="0">
                <a:latin typeface="Minya Nouvelle" charset="0"/>
              </a:rPr>
              <a:t>får ett </a:t>
            </a:r>
            <a:r>
              <a:rPr lang="sv-SE" sz="1800" dirty="0" err="1">
                <a:latin typeface="Minya Nouvelle" charset="0"/>
              </a:rPr>
              <a:t>onclick</a:t>
            </a:r>
            <a:r>
              <a:rPr lang="sv-SE" sz="1800" dirty="0">
                <a:latin typeface="Minya Nouvelle" charset="0"/>
              </a:rPr>
              <a:t>-event</a:t>
            </a:r>
          </a:p>
          <a:p>
            <a:pPr marL="342900" indent="-342900">
              <a:buFontTx/>
              <a:buAutoNum type="arabicParenR"/>
            </a:pPr>
            <a:r>
              <a:rPr lang="sv-SE" sz="1800" dirty="0">
                <a:latin typeface="Minya Nouvelle" charset="0"/>
              </a:rPr>
              <a:t>När eventet körs så öppnas ett nytt fönster med anropande </a:t>
            </a:r>
            <a:br>
              <a:rPr lang="sv-SE" sz="1800" dirty="0">
                <a:latin typeface="Minya Nouvelle" charset="0"/>
              </a:rPr>
            </a:br>
            <a:r>
              <a:rPr lang="sv-SE" sz="1800" dirty="0">
                <a:latin typeface="Minya Nouvelle" charset="0"/>
              </a:rPr>
              <a:t>länks adress satt.</a:t>
            </a:r>
          </a:p>
          <a:p>
            <a:pPr marL="342900" indent="-342900">
              <a:buFontTx/>
              <a:buAutoNum type="arabicParenR"/>
            </a:pPr>
            <a:r>
              <a:rPr lang="sv-SE" sz="1800" dirty="0">
                <a:latin typeface="Minya Nouvelle" charset="0"/>
              </a:rPr>
              <a:t>Metoden returnerar </a:t>
            </a:r>
            <a:r>
              <a:rPr lang="sv-SE" sz="1800" dirty="0" err="1">
                <a:latin typeface="Minya Nouvelle" charset="0"/>
              </a:rPr>
              <a:t>false</a:t>
            </a:r>
            <a:r>
              <a:rPr lang="sv-SE" sz="1800" dirty="0">
                <a:latin typeface="Minya Nouvelle" charset="0"/>
              </a:rPr>
              <a:t>.</a:t>
            </a:r>
          </a:p>
          <a:p>
            <a:pPr marL="342900" indent="-342900">
              <a:buFontTx/>
              <a:buAutoNum type="arabicParenR"/>
            </a:pPr>
            <a:endParaRPr lang="sv-SE" sz="1800" dirty="0">
              <a:latin typeface="Minya Nouvelle" charset="0"/>
            </a:endParaRPr>
          </a:p>
          <a:p>
            <a:pPr marL="342900" indent="-342900"/>
            <a:r>
              <a:rPr lang="sv-SE" sz="1800" dirty="0">
                <a:latin typeface="Minya Nouvelle" charset="0"/>
              </a:rPr>
              <a:t>+ Om man inte har JavaScript aktiverat så fungerar allt lika bra ändå.</a:t>
            </a:r>
          </a:p>
        </p:txBody>
      </p:sp>
      <p:pic>
        <p:nvPicPr>
          <p:cNvPr id="6" name="Picture 2" descr="P:\Icons\48x48\shadow\wind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7" cy="61753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23528" y="985292"/>
            <a:ext cx="8712968" cy="646331"/>
          </a:xfrm>
          <a:prstGeom prst="rect">
            <a:avLst/>
          </a:prstGeom>
          <a:noFill/>
        </p:spPr>
        <p:txBody>
          <a:bodyPr wrap="square" rtlCol="0">
            <a:spAutoFit/>
          </a:bodyPr>
          <a:lstStyle/>
          <a:p>
            <a:r>
              <a:rPr lang="sv-SE" dirty="0" smtClean="0">
                <a:latin typeface="Minya Nouvelle" pitchFamily="2" charset="0"/>
              </a:rPr>
              <a:t>Så här var det tänkt att fungera, frågan är dock hur aktuellt detta blir med tanke på HTML5</a:t>
            </a:r>
          </a:p>
        </p:txBody>
      </p:sp>
    </p:spTree>
    <p:extLst>
      <p:ext uri="{BB962C8B-B14F-4D97-AF65-F5344CB8AC3E}">
        <p14:creationId xmlns:p14="http://schemas.microsoft.com/office/powerpoint/2010/main" val="29910578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olidFill>
            <a:srgbClr val="FF0000"/>
          </a:solidFill>
          <a:tailEnd type="arrow"/>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smtClean="0">
            <a:latin typeface="Minya Nouvelle" pitchFamily="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80606</TotalTime>
  <Words>748</Words>
  <Application>Microsoft Office PowerPoint</Application>
  <PresentationFormat>On-screen Show (16:10)</PresentationFormat>
  <Paragraphs>182</Paragraphs>
  <Slides>20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Segoe UI</vt:lpstr>
      <vt:lpstr>Minya Nouvelle</vt:lpstr>
      <vt:lpstr>Courier New</vt:lpstr>
      <vt:lpstr>Office Theme</vt:lpstr>
      <vt:lpstr>E09 – "Totally Tool Time"</vt:lpstr>
      <vt:lpstr>E09 - Totally Tool Time</vt:lpstr>
      <vt:lpstr>DOM och BOM</vt:lpstr>
      <vt:lpstr>BOM hanterar</vt:lpstr>
      <vt:lpstr>Fönster</vt:lpstr>
      <vt:lpstr>Öppna egna fönster</vt:lpstr>
      <vt:lpstr>Påverka öppnade fönster</vt:lpstr>
      <vt:lpstr>Fönsterstorlek/position</vt:lpstr>
      <vt:lpstr>Ersättare för target="blank"</vt:lpstr>
      <vt:lpstr>Komma åt nyskapade fönster</vt:lpstr>
      <vt:lpstr>Systemdialoger</vt:lpstr>
      <vt:lpstr>Systemdialoger</vt:lpstr>
      <vt:lpstr>onbeforeunload</vt:lpstr>
      <vt:lpstr>Location</vt:lpstr>
      <vt:lpstr>location</vt:lpstr>
      <vt:lpstr>Byta sida/ladda om</vt:lpstr>
      <vt:lpstr>Historik</vt:lpstr>
      <vt:lpstr>HTML5</vt:lpstr>
      <vt:lpstr>Client Detection</vt:lpstr>
      <vt:lpstr>PowerPoint Presentation</vt:lpstr>
    </vt:vector>
  </TitlesOfParts>
  <Company>Högskolan i Kalmar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thajo</dc:creator>
  <cp:lastModifiedBy>Johan Leitet</cp:lastModifiedBy>
  <cp:revision>5097</cp:revision>
  <dcterms:created xsi:type="dcterms:W3CDTF">2009-01-05T10:26:14Z</dcterms:created>
  <dcterms:modified xsi:type="dcterms:W3CDTF">2011-11-30T13:30:12Z</dcterms:modified>
</cp:coreProperties>
</file>