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57" r:id="rId2"/>
    <p:sldId id="268" r:id="rId3"/>
    <p:sldId id="305" r:id="rId4"/>
    <p:sldId id="347" r:id="rId5"/>
    <p:sldId id="348" r:id="rId6"/>
    <p:sldId id="349" r:id="rId7"/>
    <p:sldId id="350" r:id="rId8"/>
    <p:sldId id="351" r:id="rId9"/>
    <p:sldId id="346" r:id="rId10"/>
    <p:sldId id="352" r:id="rId11"/>
    <p:sldId id="353" r:id="rId12"/>
    <p:sldId id="354" r:id="rId13"/>
    <p:sldId id="356" r:id="rId14"/>
  </p:sldIdLst>
  <p:sldSz cx="9144000" cy="5715000" type="screen16x10"/>
  <p:notesSz cx="7099300" cy="10234613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5FF"/>
    <a:srgbClr val="FFFFFF"/>
    <a:srgbClr val="FFF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 autoAdjust="0"/>
    <p:restoredTop sz="84371" autoAdjust="0"/>
  </p:normalViewPr>
  <p:slideViewPr>
    <p:cSldViewPr>
      <p:cViewPr varScale="1">
        <p:scale>
          <a:sx n="123" d="100"/>
          <a:sy n="123" d="100"/>
        </p:scale>
        <p:origin x="-1224" y="-56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/>
          <a:lstStyle>
            <a:lvl1pPr algn="r">
              <a:defRPr sz="1300"/>
            </a:lvl1pPr>
          </a:lstStyle>
          <a:p>
            <a:fld id="{D591C14E-198E-48A7-ABEC-7FB80E868E55}" type="datetimeFigureOut">
              <a:rPr lang="sv-SE" smtClean="0"/>
              <a:pPr/>
              <a:t>2013-11-19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5893" tIns="47947" rIns="95893" bIns="47947" rtlCol="0" anchor="b"/>
          <a:lstStyle>
            <a:lvl1pPr algn="r">
              <a:defRPr sz="1300"/>
            </a:lvl1pPr>
          </a:lstStyle>
          <a:p>
            <a:fld id="{45890A60-9DEB-43B0-9C46-E1F0138C5C4C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4000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BB863-C913-48B5-BD1A-638D82A0C76B}" type="datetimeFigureOut">
              <a:rPr lang="sv-SE" smtClean="0"/>
              <a:pPr/>
              <a:t>2013-11-19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8350"/>
            <a:ext cx="61372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2DC32-3504-46EA-A4CB-95ED6A325ED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086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202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smtClean="0"/>
              <a:t>Detta kan jämföras med </a:t>
            </a:r>
            <a:r>
              <a:rPr lang="sv-SE" dirty="0" err="1" smtClean="0"/>
              <a:t>Math</a:t>
            </a:r>
            <a:r>
              <a:rPr lang="sv-SE" dirty="0" smtClean="0"/>
              <a:t>- och Date-objekten som fungerar på detta sätt. Du måste t.ex. alltid skriva </a:t>
            </a:r>
            <a:r>
              <a:rPr lang="sv-SE" dirty="0" err="1" smtClean="0"/>
              <a:t>Date.getTime</a:t>
            </a:r>
            <a:r>
              <a:rPr lang="sv-SE" dirty="0" smtClean="0"/>
              <a:t>();, det räcker inte med </a:t>
            </a:r>
            <a:r>
              <a:rPr lang="sv-SE" dirty="0" err="1" smtClean="0"/>
              <a:t>getTime</a:t>
            </a:r>
            <a:r>
              <a:rPr lang="sv-SE" dirty="0" smtClean="0"/>
              <a:t>();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279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Ta som regel att aldrig</a:t>
            </a:r>
            <a:r>
              <a:rPr lang="sv-SE" baseline="0" dirty="0" smtClean="0"/>
              <a:t> skapa funktioner inuti loopar.</a:t>
            </a:r>
          </a:p>
          <a:p>
            <a:r>
              <a:rPr lang="sv-SE" baseline="0" dirty="0" smtClean="0"/>
              <a:t>Visa även:</a:t>
            </a:r>
          </a:p>
          <a:p>
            <a:r>
              <a:rPr lang="nn-NO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for(var i = 1; i &lt;= 10; ++i){</a:t>
            </a:r>
          </a:p>
          <a:p>
            <a:r>
              <a:rPr lang="sv-S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sv-S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this.pins</a:t>
            </a:r>
            <a:r>
              <a:rPr lang="sv-S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[i] = (</a:t>
            </a:r>
            <a:r>
              <a:rPr lang="sv-S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sv-S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(n){</a:t>
            </a:r>
          </a:p>
          <a:p>
            <a:r>
              <a:rPr lang="sv-S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sv-S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sv-S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v-SE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sv-S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(){</a:t>
            </a:r>
          </a:p>
          <a:p>
            <a:r>
              <a:rPr lang="pt-B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alert("I am pin " + n);</a:t>
            </a:r>
          </a:p>
          <a:p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};</a:t>
            </a:r>
          </a:p>
          <a:p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})(i);</a:t>
            </a:r>
          </a:p>
          <a:p>
            <a:r>
              <a:rPr lang="sv-SE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2DC32-3504-46EA-A4CB-95ED6A325EDF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56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428608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2910" y="285732"/>
            <a:ext cx="7772400" cy="773912"/>
          </a:xfrm>
          <a:prstGeom prst="rect">
            <a:avLst/>
          </a:prstGeom>
        </p:spPr>
        <p:txBody>
          <a:bodyPr/>
          <a:lstStyle>
            <a:lvl1pPr>
              <a:defRPr>
                <a:latin typeface="Minya Nouvelle" pitchFamily="2" charset="0"/>
              </a:defRPr>
            </a:lvl1pPr>
          </a:lstStyle>
          <a:p>
            <a:r>
              <a:rPr lang="en-US" dirty="0" smtClean="0"/>
              <a:t>Master title style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7"/>
            <a:ext cx="6400800" cy="14605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inya Nouvell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sv-SE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28596" y="1000112"/>
            <a:ext cx="8215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 20"/>
          <p:cNvSpPr/>
          <p:nvPr/>
        </p:nvSpPr>
        <p:spPr>
          <a:xfrm>
            <a:off x="142844" y="142856"/>
            <a:ext cx="8858312" cy="5429287"/>
          </a:xfrm>
          <a:prstGeom prst="rect">
            <a:avLst/>
          </a:prstGeom>
          <a:solidFill>
            <a:schemeClr val="bg1">
              <a:lumMod val="95000"/>
              <a:alpha val="82000"/>
            </a:schemeClr>
          </a:solidFill>
          <a:ln>
            <a:noFill/>
          </a:ln>
          <a:effectLst>
            <a:outerShdw blurRad="101600" dist="12700" dir="5400000" sx="102000" sy="102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5286380" y="1142988"/>
            <a:ext cx="3466540" cy="4572012"/>
            <a:chOff x="-834" y="-63"/>
            <a:chExt cx="2032" cy="2680"/>
          </a:xfrm>
        </p:grpSpPr>
        <p:sp>
          <p:nvSpPr>
            <p:cNvPr id="2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0" name="Rectangle 6"/>
            <p:cNvSpPr>
              <a:spLocks noChangeArrowheads="1"/>
            </p:cNvSpPr>
            <p:nvPr userDrawn="1"/>
          </p:nvSpPr>
          <p:spPr bwMode="auto">
            <a:xfrm>
              <a:off x="-834" y="-63"/>
              <a:ext cx="2032" cy="268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1" name="Freeform 7"/>
            <p:cNvSpPr>
              <a:spLocks/>
            </p:cNvSpPr>
            <p:nvPr userDrawn="1"/>
          </p:nvSpPr>
          <p:spPr bwMode="auto">
            <a:xfrm>
              <a:off x="-647" y="413"/>
              <a:ext cx="924" cy="2204"/>
            </a:xfrm>
            <a:custGeom>
              <a:avLst/>
              <a:gdLst/>
              <a:ahLst/>
              <a:cxnLst>
                <a:cxn ang="0">
                  <a:pos x="113" y="2"/>
                </a:cxn>
                <a:cxn ang="0">
                  <a:pos x="272" y="18"/>
                </a:cxn>
                <a:cxn ang="0">
                  <a:pos x="469" y="44"/>
                </a:cxn>
                <a:cxn ang="0">
                  <a:pos x="649" y="81"/>
                </a:cxn>
                <a:cxn ang="0">
                  <a:pos x="825" y="138"/>
                </a:cxn>
                <a:cxn ang="0">
                  <a:pos x="990" y="219"/>
                </a:cxn>
                <a:cxn ang="0">
                  <a:pos x="1143" y="332"/>
                </a:cxn>
                <a:cxn ang="0">
                  <a:pos x="1283" y="483"/>
                </a:cxn>
                <a:cxn ang="0">
                  <a:pos x="1406" y="676"/>
                </a:cxn>
                <a:cxn ang="0">
                  <a:pos x="1510" y="920"/>
                </a:cxn>
                <a:cxn ang="0">
                  <a:pos x="1591" y="1220"/>
                </a:cxn>
                <a:cxn ang="0">
                  <a:pos x="1648" y="1583"/>
                </a:cxn>
                <a:cxn ang="0">
                  <a:pos x="1679" y="2013"/>
                </a:cxn>
                <a:cxn ang="0">
                  <a:pos x="1679" y="2518"/>
                </a:cxn>
                <a:cxn ang="0">
                  <a:pos x="1694" y="2985"/>
                </a:cxn>
                <a:cxn ang="0">
                  <a:pos x="1720" y="3394"/>
                </a:cxn>
                <a:cxn ang="0">
                  <a:pos x="1752" y="3743"/>
                </a:cxn>
                <a:cxn ang="0">
                  <a:pos x="1786" y="4026"/>
                </a:cxn>
                <a:cxn ang="0">
                  <a:pos x="1817" y="4234"/>
                </a:cxn>
                <a:cxn ang="0">
                  <a:pos x="1840" y="4364"/>
                </a:cxn>
                <a:cxn ang="0">
                  <a:pos x="1848" y="4408"/>
                </a:cxn>
                <a:cxn ang="0">
                  <a:pos x="914" y="4403"/>
                </a:cxn>
                <a:cxn ang="0">
                  <a:pos x="922" y="4369"/>
                </a:cxn>
                <a:cxn ang="0">
                  <a:pos x="942" y="4299"/>
                </a:cxn>
                <a:cxn ang="0">
                  <a:pos x="971" y="4182"/>
                </a:cxn>
                <a:cxn ang="0">
                  <a:pos x="1012" y="4010"/>
                </a:cxn>
                <a:cxn ang="0">
                  <a:pos x="1067" y="3774"/>
                </a:cxn>
                <a:cxn ang="0">
                  <a:pos x="1138" y="3466"/>
                </a:cxn>
                <a:cxn ang="0">
                  <a:pos x="1226" y="3077"/>
                </a:cxn>
                <a:cxn ang="0">
                  <a:pos x="1325" y="2596"/>
                </a:cxn>
                <a:cxn ang="0">
                  <a:pos x="1388" y="2153"/>
                </a:cxn>
                <a:cxn ang="0">
                  <a:pos x="1413" y="1769"/>
                </a:cxn>
                <a:cxn ang="0">
                  <a:pos x="1403" y="1441"/>
                </a:cxn>
                <a:cxn ang="0">
                  <a:pos x="1367" y="1163"/>
                </a:cxn>
                <a:cxn ang="0">
                  <a:pos x="1309" y="933"/>
                </a:cxn>
                <a:cxn ang="0">
                  <a:pos x="1234" y="743"/>
                </a:cxn>
                <a:cxn ang="0">
                  <a:pos x="1148" y="590"/>
                </a:cxn>
                <a:cxn ang="0">
                  <a:pos x="1055" y="470"/>
                </a:cxn>
                <a:cxn ang="0">
                  <a:pos x="964" y="379"/>
                </a:cxn>
                <a:cxn ang="0">
                  <a:pos x="878" y="309"/>
                </a:cxn>
                <a:cxn ang="0">
                  <a:pos x="781" y="245"/>
                </a:cxn>
                <a:cxn ang="0">
                  <a:pos x="581" y="153"/>
                </a:cxn>
                <a:cxn ang="0">
                  <a:pos x="411" y="114"/>
                </a:cxn>
                <a:cxn ang="0">
                  <a:pos x="297" y="104"/>
                </a:cxn>
                <a:cxn ang="0">
                  <a:pos x="245" y="99"/>
                </a:cxn>
                <a:cxn ang="0">
                  <a:pos x="193" y="85"/>
                </a:cxn>
                <a:cxn ang="0">
                  <a:pos x="130" y="67"/>
                </a:cxn>
                <a:cxn ang="0">
                  <a:pos x="47" y="39"/>
                </a:cxn>
                <a:cxn ang="0">
                  <a:pos x="0" y="10"/>
                </a:cxn>
                <a:cxn ang="0">
                  <a:pos x="27" y="0"/>
                </a:cxn>
              </a:cxnLst>
              <a:rect l="0" t="0" r="r" b="b"/>
              <a:pathLst>
                <a:path w="1848" h="4408">
                  <a:moveTo>
                    <a:pt x="27" y="0"/>
                  </a:moveTo>
                  <a:lnTo>
                    <a:pt x="76" y="0"/>
                  </a:lnTo>
                  <a:lnTo>
                    <a:pt x="113" y="2"/>
                  </a:lnTo>
                  <a:lnTo>
                    <a:pt x="157" y="5"/>
                  </a:lnTo>
                  <a:lnTo>
                    <a:pt x="211" y="11"/>
                  </a:lnTo>
                  <a:lnTo>
                    <a:pt x="272" y="18"/>
                  </a:lnTo>
                  <a:lnTo>
                    <a:pt x="346" y="26"/>
                  </a:lnTo>
                  <a:lnTo>
                    <a:pt x="407" y="34"/>
                  </a:lnTo>
                  <a:lnTo>
                    <a:pt x="469" y="44"/>
                  </a:lnTo>
                  <a:lnTo>
                    <a:pt x="529" y="54"/>
                  </a:lnTo>
                  <a:lnTo>
                    <a:pt x="589" y="67"/>
                  </a:lnTo>
                  <a:lnTo>
                    <a:pt x="649" y="81"/>
                  </a:lnTo>
                  <a:lnTo>
                    <a:pt x="709" y="98"/>
                  </a:lnTo>
                  <a:lnTo>
                    <a:pt x="766" y="115"/>
                  </a:lnTo>
                  <a:lnTo>
                    <a:pt x="825" y="138"/>
                  </a:lnTo>
                  <a:lnTo>
                    <a:pt x="880" y="161"/>
                  </a:lnTo>
                  <a:lnTo>
                    <a:pt x="935" y="189"/>
                  </a:lnTo>
                  <a:lnTo>
                    <a:pt x="990" y="219"/>
                  </a:lnTo>
                  <a:lnTo>
                    <a:pt x="1042" y="254"/>
                  </a:lnTo>
                  <a:lnTo>
                    <a:pt x="1094" y="291"/>
                  </a:lnTo>
                  <a:lnTo>
                    <a:pt x="1143" y="332"/>
                  </a:lnTo>
                  <a:lnTo>
                    <a:pt x="1192" y="377"/>
                  </a:lnTo>
                  <a:lnTo>
                    <a:pt x="1239" y="427"/>
                  </a:lnTo>
                  <a:lnTo>
                    <a:pt x="1283" y="483"/>
                  </a:lnTo>
                  <a:lnTo>
                    <a:pt x="1327" y="541"/>
                  </a:lnTo>
                  <a:lnTo>
                    <a:pt x="1367" y="606"/>
                  </a:lnTo>
                  <a:lnTo>
                    <a:pt x="1406" y="676"/>
                  </a:lnTo>
                  <a:lnTo>
                    <a:pt x="1444" y="752"/>
                  </a:lnTo>
                  <a:lnTo>
                    <a:pt x="1478" y="834"/>
                  </a:lnTo>
                  <a:lnTo>
                    <a:pt x="1510" y="920"/>
                  </a:lnTo>
                  <a:lnTo>
                    <a:pt x="1539" y="1014"/>
                  </a:lnTo>
                  <a:lnTo>
                    <a:pt x="1567" y="1113"/>
                  </a:lnTo>
                  <a:lnTo>
                    <a:pt x="1591" y="1220"/>
                  </a:lnTo>
                  <a:lnTo>
                    <a:pt x="1614" y="1334"/>
                  </a:lnTo>
                  <a:lnTo>
                    <a:pt x="1632" y="1454"/>
                  </a:lnTo>
                  <a:lnTo>
                    <a:pt x="1648" y="1583"/>
                  </a:lnTo>
                  <a:lnTo>
                    <a:pt x="1661" y="1717"/>
                  </a:lnTo>
                  <a:lnTo>
                    <a:pt x="1673" y="1862"/>
                  </a:lnTo>
                  <a:lnTo>
                    <a:pt x="1679" y="2013"/>
                  </a:lnTo>
                  <a:lnTo>
                    <a:pt x="1682" y="2172"/>
                  </a:lnTo>
                  <a:lnTo>
                    <a:pt x="1682" y="2341"/>
                  </a:lnTo>
                  <a:lnTo>
                    <a:pt x="1679" y="2518"/>
                  </a:lnTo>
                  <a:lnTo>
                    <a:pt x="1682" y="2679"/>
                  </a:lnTo>
                  <a:lnTo>
                    <a:pt x="1687" y="2835"/>
                  </a:lnTo>
                  <a:lnTo>
                    <a:pt x="1694" y="2985"/>
                  </a:lnTo>
                  <a:lnTo>
                    <a:pt x="1702" y="3128"/>
                  </a:lnTo>
                  <a:lnTo>
                    <a:pt x="1710" y="3264"/>
                  </a:lnTo>
                  <a:lnTo>
                    <a:pt x="1720" y="3394"/>
                  </a:lnTo>
                  <a:lnTo>
                    <a:pt x="1729" y="3518"/>
                  </a:lnTo>
                  <a:lnTo>
                    <a:pt x="1741" y="3635"/>
                  </a:lnTo>
                  <a:lnTo>
                    <a:pt x="1752" y="3743"/>
                  </a:lnTo>
                  <a:lnTo>
                    <a:pt x="1764" y="3846"/>
                  </a:lnTo>
                  <a:lnTo>
                    <a:pt x="1775" y="3940"/>
                  </a:lnTo>
                  <a:lnTo>
                    <a:pt x="1786" y="4026"/>
                  </a:lnTo>
                  <a:lnTo>
                    <a:pt x="1798" y="4104"/>
                  </a:lnTo>
                  <a:lnTo>
                    <a:pt x="1807" y="4172"/>
                  </a:lnTo>
                  <a:lnTo>
                    <a:pt x="1817" y="4234"/>
                  </a:lnTo>
                  <a:lnTo>
                    <a:pt x="1825" y="4286"/>
                  </a:lnTo>
                  <a:lnTo>
                    <a:pt x="1833" y="4330"/>
                  </a:lnTo>
                  <a:lnTo>
                    <a:pt x="1840" y="4364"/>
                  </a:lnTo>
                  <a:lnTo>
                    <a:pt x="1845" y="4389"/>
                  </a:lnTo>
                  <a:lnTo>
                    <a:pt x="1846" y="4403"/>
                  </a:lnTo>
                  <a:lnTo>
                    <a:pt x="1848" y="4408"/>
                  </a:lnTo>
                  <a:lnTo>
                    <a:pt x="912" y="4408"/>
                  </a:lnTo>
                  <a:lnTo>
                    <a:pt x="912" y="4406"/>
                  </a:lnTo>
                  <a:lnTo>
                    <a:pt x="914" y="4403"/>
                  </a:lnTo>
                  <a:lnTo>
                    <a:pt x="916" y="4395"/>
                  </a:lnTo>
                  <a:lnTo>
                    <a:pt x="919" y="4384"/>
                  </a:lnTo>
                  <a:lnTo>
                    <a:pt x="922" y="4369"/>
                  </a:lnTo>
                  <a:lnTo>
                    <a:pt x="929" y="4351"/>
                  </a:lnTo>
                  <a:lnTo>
                    <a:pt x="934" y="4327"/>
                  </a:lnTo>
                  <a:lnTo>
                    <a:pt x="942" y="4299"/>
                  </a:lnTo>
                  <a:lnTo>
                    <a:pt x="950" y="4265"/>
                  </a:lnTo>
                  <a:lnTo>
                    <a:pt x="960" y="4226"/>
                  </a:lnTo>
                  <a:lnTo>
                    <a:pt x="971" y="4182"/>
                  </a:lnTo>
                  <a:lnTo>
                    <a:pt x="982" y="4132"/>
                  </a:lnTo>
                  <a:lnTo>
                    <a:pt x="997" y="4073"/>
                  </a:lnTo>
                  <a:lnTo>
                    <a:pt x="1012" y="4010"/>
                  </a:lnTo>
                  <a:lnTo>
                    <a:pt x="1028" y="3938"/>
                  </a:lnTo>
                  <a:lnTo>
                    <a:pt x="1047" y="3860"/>
                  </a:lnTo>
                  <a:lnTo>
                    <a:pt x="1067" y="3774"/>
                  </a:lnTo>
                  <a:lnTo>
                    <a:pt x="1088" y="3680"/>
                  </a:lnTo>
                  <a:lnTo>
                    <a:pt x="1112" y="3578"/>
                  </a:lnTo>
                  <a:lnTo>
                    <a:pt x="1138" y="3466"/>
                  </a:lnTo>
                  <a:lnTo>
                    <a:pt x="1164" y="3345"/>
                  </a:lnTo>
                  <a:lnTo>
                    <a:pt x="1193" y="3217"/>
                  </a:lnTo>
                  <a:lnTo>
                    <a:pt x="1226" y="3077"/>
                  </a:lnTo>
                  <a:lnTo>
                    <a:pt x="1258" y="2928"/>
                  </a:lnTo>
                  <a:lnTo>
                    <a:pt x="1294" y="2759"/>
                  </a:lnTo>
                  <a:lnTo>
                    <a:pt x="1325" y="2596"/>
                  </a:lnTo>
                  <a:lnTo>
                    <a:pt x="1351" y="2442"/>
                  </a:lnTo>
                  <a:lnTo>
                    <a:pt x="1370" y="2294"/>
                  </a:lnTo>
                  <a:lnTo>
                    <a:pt x="1388" y="2153"/>
                  </a:lnTo>
                  <a:lnTo>
                    <a:pt x="1400" y="2018"/>
                  </a:lnTo>
                  <a:lnTo>
                    <a:pt x="1408" y="1890"/>
                  </a:lnTo>
                  <a:lnTo>
                    <a:pt x="1413" y="1769"/>
                  </a:lnTo>
                  <a:lnTo>
                    <a:pt x="1413" y="1654"/>
                  </a:lnTo>
                  <a:lnTo>
                    <a:pt x="1409" y="1544"/>
                  </a:lnTo>
                  <a:lnTo>
                    <a:pt x="1403" y="1441"/>
                  </a:lnTo>
                  <a:lnTo>
                    <a:pt x="1395" y="1342"/>
                  </a:lnTo>
                  <a:lnTo>
                    <a:pt x="1382" y="1251"/>
                  </a:lnTo>
                  <a:lnTo>
                    <a:pt x="1367" y="1163"/>
                  </a:lnTo>
                  <a:lnTo>
                    <a:pt x="1349" y="1082"/>
                  </a:lnTo>
                  <a:lnTo>
                    <a:pt x="1330" y="1004"/>
                  </a:lnTo>
                  <a:lnTo>
                    <a:pt x="1309" y="933"/>
                  </a:lnTo>
                  <a:lnTo>
                    <a:pt x="1284" y="864"/>
                  </a:lnTo>
                  <a:lnTo>
                    <a:pt x="1260" y="801"/>
                  </a:lnTo>
                  <a:lnTo>
                    <a:pt x="1234" y="743"/>
                  </a:lnTo>
                  <a:lnTo>
                    <a:pt x="1206" y="687"/>
                  </a:lnTo>
                  <a:lnTo>
                    <a:pt x="1177" y="637"/>
                  </a:lnTo>
                  <a:lnTo>
                    <a:pt x="1148" y="590"/>
                  </a:lnTo>
                  <a:lnTo>
                    <a:pt x="1117" y="548"/>
                  </a:lnTo>
                  <a:lnTo>
                    <a:pt x="1086" y="507"/>
                  </a:lnTo>
                  <a:lnTo>
                    <a:pt x="1055" y="470"/>
                  </a:lnTo>
                  <a:lnTo>
                    <a:pt x="1025" y="437"/>
                  </a:lnTo>
                  <a:lnTo>
                    <a:pt x="994" y="406"/>
                  </a:lnTo>
                  <a:lnTo>
                    <a:pt x="964" y="379"/>
                  </a:lnTo>
                  <a:lnTo>
                    <a:pt x="935" y="353"/>
                  </a:lnTo>
                  <a:lnTo>
                    <a:pt x="906" y="330"/>
                  </a:lnTo>
                  <a:lnTo>
                    <a:pt x="878" y="309"/>
                  </a:lnTo>
                  <a:lnTo>
                    <a:pt x="851" y="291"/>
                  </a:lnTo>
                  <a:lnTo>
                    <a:pt x="802" y="258"/>
                  </a:lnTo>
                  <a:lnTo>
                    <a:pt x="781" y="245"/>
                  </a:lnTo>
                  <a:lnTo>
                    <a:pt x="713" y="208"/>
                  </a:lnTo>
                  <a:lnTo>
                    <a:pt x="646" y="177"/>
                  </a:lnTo>
                  <a:lnTo>
                    <a:pt x="581" y="153"/>
                  </a:lnTo>
                  <a:lnTo>
                    <a:pt x="519" y="135"/>
                  </a:lnTo>
                  <a:lnTo>
                    <a:pt x="463" y="122"/>
                  </a:lnTo>
                  <a:lnTo>
                    <a:pt x="411" y="114"/>
                  </a:lnTo>
                  <a:lnTo>
                    <a:pt x="363" y="107"/>
                  </a:lnTo>
                  <a:lnTo>
                    <a:pt x="326" y="106"/>
                  </a:lnTo>
                  <a:lnTo>
                    <a:pt x="297" y="104"/>
                  </a:lnTo>
                  <a:lnTo>
                    <a:pt x="264" y="104"/>
                  </a:lnTo>
                  <a:lnTo>
                    <a:pt x="256" y="102"/>
                  </a:lnTo>
                  <a:lnTo>
                    <a:pt x="245" y="99"/>
                  </a:lnTo>
                  <a:lnTo>
                    <a:pt x="230" y="94"/>
                  </a:lnTo>
                  <a:lnTo>
                    <a:pt x="212" y="91"/>
                  </a:lnTo>
                  <a:lnTo>
                    <a:pt x="193" y="85"/>
                  </a:lnTo>
                  <a:lnTo>
                    <a:pt x="173" y="80"/>
                  </a:lnTo>
                  <a:lnTo>
                    <a:pt x="151" y="73"/>
                  </a:lnTo>
                  <a:lnTo>
                    <a:pt x="130" y="67"/>
                  </a:lnTo>
                  <a:lnTo>
                    <a:pt x="107" y="59"/>
                  </a:lnTo>
                  <a:lnTo>
                    <a:pt x="65" y="46"/>
                  </a:lnTo>
                  <a:lnTo>
                    <a:pt x="47" y="39"/>
                  </a:lnTo>
                  <a:lnTo>
                    <a:pt x="8" y="20"/>
                  </a:lnTo>
                  <a:lnTo>
                    <a:pt x="1" y="15"/>
                  </a:lnTo>
                  <a:lnTo>
                    <a:pt x="0" y="10"/>
                  </a:lnTo>
                  <a:lnTo>
                    <a:pt x="3" y="5"/>
                  </a:lnTo>
                  <a:lnTo>
                    <a:pt x="11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2" name="Freeform 8"/>
            <p:cNvSpPr>
              <a:spLocks/>
            </p:cNvSpPr>
            <p:nvPr userDrawn="1"/>
          </p:nvSpPr>
          <p:spPr bwMode="auto">
            <a:xfrm>
              <a:off x="644" y="1287"/>
              <a:ext cx="383" cy="383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20"/>
                </a:cxn>
                <a:cxn ang="0">
                  <a:pos x="559" y="43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2" y="608"/>
                </a:cxn>
                <a:cxn ang="0">
                  <a:pos x="653" y="653"/>
                </a:cxn>
                <a:cxn ang="0">
                  <a:pos x="609" y="691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5" y="761"/>
                </a:cxn>
                <a:cxn ang="0">
                  <a:pos x="384" y="766"/>
                </a:cxn>
                <a:cxn ang="0">
                  <a:pos x="322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6">
                  <a:moveTo>
                    <a:pt x="384" y="0"/>
                  </a:moveTo>
                  <a:lnTo>
                    <a:pt x="445" y="5"/>
                  </a:lnTo>
                  <a:lnTo>
                    <a:pt x="504" y="20"/>
                  </a:lnTo>
                  <a:lnTo>
                    <a:pt x="559" y="43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2" y="608"/>
                  </a:lnTo>
                  <a:lnTo>
                    <a:pt x="653" y="653"/>
                  </a:lnTo>
                  <a:lnTo>
                    <a:pt x="609" y="691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5" y="761"/>
                  </a:lnTo>
                  <a:lnTo>
                    <a:pt x="384" y="766"/>
                  </a:lnTo>
                  <a:lnTo>
                    <a:pt x="322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3" name="Freeform 9"/>
            <p:cNvSpPr>
              <a:spLocks/>
            </p:cNvSpPr>
            <p:nvPr userDrawn="1"/>
          </p:nvSpPr>
          <p:spPr bwMode="auto">
            <a:xfrm>
              <a:off x="243" y="1048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20"/>
                </a:cxn>
                <a:cxn ang="0">
                  <a:pos x="557" y="42"/>
                </a:cxn>
                <a:cxn ang="0">
                  <a:pos x="607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7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1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20"/>
                  </a:lnTo>
                  <a:lnTo>
                    <a:pt x="557" y="42"/>
                  </a:lnTo>
                  <a:lnTo>
                    <a:pt x="607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7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1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257" y="1515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10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1" y="322"/>
                </a:cxn>
                <a:cxn ang="0">
                  <a:pos x="765" y="383"/>
                </a:cxn>
                <a:cxn ang="0">
                  <a:pos x="761" y="445"/>
                </a:cxn>
                <a:cxn ang="0">
                  <a:pos x="746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10" y="692"/>
                </a:cxn>
                <a:cxn ang="0">
                  <a:pos x="559" y="723"/>
                </a:cxn>
                <a:cxn ang="0">
                  <a:pos x="504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2"/>
                </a:cxn>
                <a:cxn ang="0">
                  <a:pos x="113" y="653"/>
                </a:cxn>
                <a:cxn ang="0">
                  <a:pos x="74" y="609"/>
                </a:cxn>
                <a:cxn ang="0">
                  <a:pos x="43" y="559"/>
                </a:cxn>
                <a:cxn ang="0">
                  <a:pos x="20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4" y="157"/>
                </a:cxn>
                <a:cxn ang="0">
                  <a:pos x="113" y="112"/>
                </a:cxn>
                <a:cxn ang="0">
                  <a:pos x="156" y="75"/>
                </a:cxn>
                <a:cxn ang="0">
                  <a:pos x="207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10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1" y="322"/>
                  </a:lnTo>
                  <a:lnTo>
                    <a:pt x="765" y="383"/>
                  </a:lnTo>
                  <a:lnTo>
                    <a:pt x="761" y="445"/>
                  </a:lnTo>
                  <a:lnTo>
                    <a:pt x="746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10" y="692"/>
                  </a:lnTo>
                  <a:lnTo>
                    <a:pt x="559" y="723"/>
                  </a:lnTo>
                  <a:lnTo>
                    <a:pt x="504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2"/>
                  </a:lnTo>
                  <a:lnTo>
                    <a:pt x="113" y="653"/>
                  </a:lnTo>
                  <a:lnTo>
                    <a:pt x="74" y="609"/>
                  </a:lnTo>
                  <a:lnTo>
                    <a:pt x="43" y="559"/>
                  </a:lnTo>
                  <a:lnTo>
                    <a:pt x="20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4" y="157"/>
                  </a:lnTo>
                  <a:lnTo>
                    <a:pt x="113" y="112"/>
                  </a:lnTo>
                  <a:lnTo>
                    <a:pt x="156" y="75"/>
                  </a:lnTo>
                  <a:lnTo>
                    <a:pt x="207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5" name="Freeform 11"/>
            <p:cNvSpPr>
              <a:spLocks/>
            </p:cNvSpPr>
            <p:nvPr userDrawn="1"/>
          </p:nvSpPr>
          <p:spPr bwMode="auto">
            <a:xfrm>
              <a:off x="612" y="774"/>
              <a:ext cx="382" cy="382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1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1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7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1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7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1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1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7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1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7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186" y="584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3"/>
                </a:cxn>
                <a:cxn ang="0">
                  <a:pos x="653" y="112"/>
                </a:cxn>
                <a:cxn ang="0">
                  <a:pos x="690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0" y="608"/>
                </a:cxn>
                <a:cxn ang="0">
                  <a:pos x="653" y="653"/>
                </a:cxn>
                <a:cxn ang="0">
                  <a:pos x="608" y="690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8"/>
                </a:cxn>
                <a:cxn ang="0">
                  <a:pos x="42" y="557"/>
                </a:cxn>
                <a:cxn ang="0">
                  <a:pos x="20" y="502"/>
                </a:cxn>
                <a:cxn ang="0">
                  <a:pos x="5" y="443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3"/>
                  </a:lnTo>
                  <a:lnTo>
                    <a:pt x="653" y="112"/>
                  </a:lnTo>
                  <a:lnTo>
                    <a:pt x="690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0" y="608"/>
                  </a:lnTo>
                  <a:lnTo>
                    <a:pt x="653" y="653"/>
                  </a:lnTo>
                  <a:lnTo>
                    <a:pt x="608" y="690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8"/>
                  </a:lnTo>
                  <a:lnTo>
                    <a:pt x="42" y="557"/>
                  </a:lnTo>
                  <a:lnTo>
                    <a:pt x="20" y="502"/>
                  </a:lnTo>
                  <a:lnTo>
                    <a:pt x="5" y="443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>
              <a:off x="556" y="308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4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8" y="74"/>
                </a:cxn>
                <a:cxn ang="0">
                  <a:pos x="653" y="112"/>
                </a:cxn>
                <a:cxn ang="0">
                  <a:pos x="691" y="157"/>
                </a:cxn>
                <a:cxn ang="0">
                  <a:pos x="723" y="207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8"/>
                </a:cxn>
                <a:cxn ang="0">
                  <a:pos x="691" y="609"/>
                </a:cxn>
                <a:cxn ang="0">
                  <a:pos x="653" y="653"/>
                </a:cxn>
                <a:cxn ang="0">
                  <a:pos x="608" y="692"/>
                </a:cxn>
                <a:cxn ang="0">
                  <a:pos x="557" y="723"/>
                </a:cxn>
                <a:cxn ang="0">
                  <a:pos x="502" y="745"/>
                </a:cxn>
                <a:cxn ang="0">
                  <a:pos x="444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8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2" y="207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4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4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4" y="4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8" y="74"/>
                  </a:lnTo>
                  <a:lnTo>
                    <a:pt x="653" y="112"/>
                  </a:lnTo>
                  <a:lnTo>
                    <a:pt x="691" y="157"/>
                  </a:lnTo>
                  <a:lnTo>
                    <a:pt x="723" y="207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8"/>
                  </a:lnTo>
                  <a:lnTo>
                    <a:pt x="691" y="609"/>
                  </a:lnTo>
                  <a:lnTo>
                    <a:pt x="653" y="653"/>
                  </a:lnTo>
                  <a:lnTo>
                    <a:pt x="608" y="692"/>
                  </a:lnTo>
                  <a:lnTo>
                    <a:pt x="557" y="723"/>
                  </a:lnTo>
                  <a:lnTo>
                    <a:pt x="502" y="745"/>
                  </a:lnTo>
                  <a:lnTo>
                    <a:pt x="444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8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2" y="207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4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4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>
              <a:off x="967" y="1089"/>
              <a:ext cx="223" cy="224"/>
            </a:xfrm>
            <a:custGeom>
              <a:avLst/>
              <a:gdLst/>
              <a:ahLst/>
              <a:cxnLst>
                <a:cxn ang="0">
                  <a:pos x="223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9"/>
                </a:cxn>
                <a:cxn ang="0">
                  <a:pos x="382" y="65"/>
                </a:cxn>
                <a:cxn ang="0">
                  <a:pos x="409" y="99"/>
                </a:cxn>
                <a:cxn ang="0">
                  <a:pos x="429" y="136"/>
                </a:cxn>
                <a:cxn ang="0">
                  <a:pos x="442" y="179"/>
                </a:cxn>
                <a:cxn ang="0">
                  <a:pos x="447" y="224"/>
                </a:cxn>
                <a:cxn ang="0">
                  <a:pos x="442" y="270"/>
                </a:cxn>
                <a:cxn ang="0">
                  <a:pos x="429" y="312"/>
                </a:cxn>
                <a:cxn ang="0">
                  <a:pos x="409" y="349"/>
                </a:cxn>
                <a:cxn ang="0">
                  <a:pos x="382" y="383"/>
                </a:cxn>
                <a:cxn ang="0">
                  <a:pos x="349" y="409"/>
                </a:cxn>
                <a:cxn ang="0">
                  <a:pos x="310" y="430"/>
                </a:cxn>
                <a:cxn ang="0">
                  <a:pos x="268" y="443"/>
                </a:cxn>
                <a:cxn ang="0">
                  <a:pos x="223" y="448"/>
                </a:cxn>
                <a:cxn ang="0">
                  <a:pos x="177" y="443"/>
                </a:cxn>
                <a:cxn ang="0">
                  <a:pos x="137" y="430"/>
                </a:cxn>
                <a:cxn ang="0">
                  <a:pos x="98" y="409"/>
                </a:cxn>
                <a:cxn ang="0">
                  <a:pos x="65" y="383"/>
                </a:cxn>
                <a:cxn ang="0">
                  <a:pos x="37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7" y="99"/>
                </a:cxn>
                <a:cxn ang="0">
                  <a:pos x="65" y="65"/>
                </a:cxn>
                <a:cxn ang="0">
                  <a:pos x="98" y="39"/>
                </a:cxn>
                <a:cxn ang="0">
                  <a:pos x="137" y="18"/>
                </a:cxn>
                <a:cxn ang="0">
                  <a:pos x="177" y="5"/>
                </a:cxn>
                <a:cxn ang="0">
                  <a:pos x="223" y="0"/>
                </a:cxn>
              </a:cxnLst>
              <a:rect l="0" t="0" r="r" b="b"/>
              <a:pathLst>
                <a:path w="447" h="448">
                  <a:moveTo>
                    <a:pt x="223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9"/>
                  </a:lnTo>
                  <a:lnTo>
                    <a:pt x="382" y="65"/>
                  </a:lnTo>
                  <a:lnTo>
                    <a:pt x="409" y="99"/>
                  </a:lnTo>
                  <a:lnTo>
                    <a:pt x="429" y="136"/>
                  </a:lnTo>
                  <a:lnTo>
                    <a:pt x="442" y="179"/>
                  </a:lnTo>
                  <a:lnTo>
                    <a:pt x="447" y="224"/>
                  </a:lnTo>
                  <a:lnTo>
                    <a:pt x="442" y="270"/>
                  </a:lnTo>
                  <a:lnTo>
                    <a:pt x="429" y="312"/>
                  </a:lnTo>
                  <a:lnTo>
                    <a:pt x="409" y="349"/>
                  </a:lnTo>
                  <a:lnTo>
                    <a:pt x="382" y="383"/>
                  </a:lnTo>
                  <a:lnTo>
                    <a:pt x="349" y="409"/>
                  </a:lnTo>
                  <a:lnTo>
                    <a:pt x="310" y="430"/>
                  </a:lnTo>
                  <a:lnTo>
                    <a:pt x="268" y="443"/>
                  </a:lnTo>
                  <a:lnTo>
                    <a:pt x="223" y="448"/>
                  </a:lnTo>
                  <a:lnTo>
                    <a:pt x="177" y="443"/>
                  </a:lnTo>
                  <a:lnTo>
                    <a:pt x="137" y="430"/>
                  </a:lnTo>
                  <a:lnTo>
                    <a:pt x="98" y="409"/>
                  </a:lnTo>
                  <a:lnTo>
                    <a:pt x="65" y="383"/>
                  </a:lnTo>
                  <a:lnTo>
                    <a:pt x="37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7" y="99"/>
                  </a:lnTo>
                  <a:lnTo>
                    <a:pt x="65" y="65"/>
                  </a:lnTo>
                  <a:lnTo>
                    <a:pt x="98" y="39"/>
                  </a:lnTo>
                  <a:lnTo>
                    <a:pt x="137" y="18"/>
                  </a:lnTo>
                  <a:lnTo>
                    <a:pt x="177" y="5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-9" y="-63"/>
              <a:ext cx="224" cy="223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70" y="5"/>
                </a:cxn>
                <a:cxn ang="0">
                  <a:pos x="312" y="18"/>
                </a:cxn>
                <a:cxn ang="0">
                  <a:pos x="350" y="37"/>
                </a:cxn>
                <a:cxn ang="0">
                  <a:pos x="384" y="65"/>
                </a:cxn>
                <a:cxn ang="0">
                  <a:pos x="410" y="97"/>
                </a:cxn>
                <a:cxn ang="0">
                  <a:pos x="431" y="136"/>
                </a:cxn>
                <a:cxn ang="0">
                  <a:pos x="444" y="179"/>
                </a:cxn>
                <a:cxn ang="0">
                  <a:pos x="449" y="224"/>
                </a:cxn>
                <a:cxn ang="0">
                  <a:pos x="444" y="270"/>
                </a:cxn>
                <a:cxn ang="0">
                  <a:pos x="431" y="310"/>
                </a:cxn>
                <a:cxn ang="0">
                  <a:pos x="410" y="349"/>
                </a:cxn>
                <a:cxn ang="0">
                  <a:pos x="384" y="382"/>
                </a:cxn>
                <a:cxn ang="0">
                  <a:pos x="350" y="409"/>
                </a:cxn>
                <a:cxn ang="0">
                  <a:pos x="312" y="429"/>
                </a:cxn>
                <a:cxn ang="0">
                  <a:pos x="270" y="442"/>
                </a:cxn>
                <a:cxn ang="0">
                  <a:pos x="224" y="447"/>
                </a:cxn>
                <a:cxn ang="0">
                  <a:pos x="179" y="442"/>
                </a:cxn>
                <a:cxn ang="0">
                  <a:pos x="137" y="429"/>
                </a:cxn>
                <a:cxn ang="0">
                  <a:pos x="99" y="409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0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6"/>
                </a:cxn>
                <a:cxn ang="0">
                  <a:pos x="39" y="97"/>
                </a:cxn>
                <a:cxn ang="0">
                  <a:pos x="65" y="65"/>
                </a:cxn>
                <a:cxn ang="0">
                  <a:pos x="99" y="37"/>
                </a:cxn>
                <a:cxn ang="0">
                  <a:pos x="137" y="18"/>
                </a:cxn>
                <a:cxn ang="0">
                  <a:pos x="179" y="5"/>
                </a:cxn>
                <a:cxn ang="0">
                  <a:pos x="224" y="0"/>
                </a:cxn>
              </a:cxnLst>
              <a:rect l="0" t="0" r="r" b="b"/>
              <a:pathLst>
                <a:path w="449" h="447">
                  <a:moveTo>
                    <a:pt x="224" y="0"/>
                  </a:moveTo>
                  <a:lnTo>
                    <a:pt x="270" y="5"/>
                  </a:lnTo>
                  <a:lnTo>
                    <a:pt x="312" y="18"/>
                  </a:lnTo>
                  <a:lnTo>
                    <a:pt x="350" y="37"/>
                  </a:lnTo>
                  <a:lnTo>
                    <a:pt x="384" y="65"/>
                  </a:lnTo>
                  <a:lnTo>
                    <a:pt x="410" y="97"/>
                  </a:lnTo>
                  <a:lnTo>
                    <a:pt x="431" y="136"/>
                  </a:lnTo>
                  <a:lnTo>
                    <a:pt x="444" y="179"/>
                  </a:lnTo>
                  <a:lnTo>
                    <a:pt x="449" y="224"/>
                  </a:lnTo>
                  <a:lnTo>
                    <a:pt x="444" y="270"/>
                  </a:lnTo>
                  <a:lnTo>
                    <a:pt x="431" y="310"/>
                  </a:lnTo>
                  <a:lnTo>
                    <a:pt x="410" y="349"/>
                  </a:lnTo>
                  <a:lnTo>
                    <a:pt x="384" y="382"/>
                  </a:lnTo>
                  <a:lnTo>
                    <a:pt x="350" y="409"/>
                  </a:lnTo>
                  <a:lnTo>
                    <a:pt x="312" y="429"/>
                  </a:lnTo>
                  <a:lnTo>
                    <a:pt x="270" y="442"/>
                  </a:lnTo>
                  <a:lnTo>
                    <a:pt x="224" y="447"/>
                  </a:lnTo>
                  <a:lnTo>
                    <a:pt x="179" y="442"/>
                  </a:lnTo>
                  <a:lnTo>
                    <a:pt x="137" y="429"/>
                  </a:lnTo>
                  <a:lnTo>
                    <a:pt x="99" y="409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0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6"/>
                  </a:lnTo>
                  <a:lnTo>
                    <a:pt x="39" y="97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7" y="18"/>
                  </a:lnTo>
                  <a:lnTo>
                    <a:pt x="179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0" name="Freeform 16"/>
            <p:cNvSpPr>
              <a:spLocks/>
            </p:cNvSpPr>
            <p:nvPr userDrawn="1"/>
          </p:nvSpPr>
          <p:spPr bwMode="auto">
            <a:xfrm>
              <a:off x="-397" y="140"/>
              <a:ext cx="223" cy="223"/>
            </a:xfrm>
            <a:custGeom>
              <a:avLst/>
              <a:gdLst/>
              <a:ahLst/>
              <a:cxnLst>
                <a:cxn ang="0">
                  <a:pos x="222" y="0"/>
                </a:cxn>
                <a:cxn ang="0">
                  <a:pos x="268" y="5"/>
                </a:cxn>
                <a:cxn ang="0">
                  <a:pos x="310" y="18"/>
                </a:cxn>
                <a:cxn ang="0">
                  <a:pos x="349" y="38"/>
                </a:cxn>
                <a:cxn ang="0">
                  <a:pos x="382" y="65"/>
                </a:cxn>
                <a:cxn ang="0">
                  <a:pos x="409" y="98"/>
                </a:cxn>
                <a:cxn ang="0">
                  <a:pos x="429" y="137"/>
                </a:cxn>
                <a:cxn ang="0">
                  <a:pos x="442" y="177"/>
                </a:cxn>
                <a:cxn ang="0">
                  <a:pos x="447" y="223"/>
                </a:cxn>
                <a:cxn ang="0">
                  <a:pos x="442" y="268"/>
                </a:cxn>
                <a:cxn ang="0">
                  <a:pos x="429" y="311"/>
                </a:cxn>
                <a:cxn ang="0">
                  <a:pos x="409" y="350"/>
                </a:cxn>
                <a:cxn ang="0">
                  <a:pos x="382" y="382"/>
                </a:cxn>
                <a:cxn ang="0">
                  <a:pos x="349" y="410"/>
                </a:cxn>
                <a:cxn ang="0">
                  <a:pos x="310" y="429"/>
                </a:cxn>
                <a:cxn ang="0">
                  <a:pos x="268" y="442"/>
                </a:cxn>
                <a:cxn ang="0">
                  <a:pos x="222" y="447"/>
                </a:cxn>
                <a:cxn ang="0">
                  <a:pos x="177" y="442"/>
                </a:cxn>
                <a:cxn ang="0">
                  <a:pos x="136" y="429"/>
                </a:cxn>
                <a:cxn ang="0">
                  <a:pos x="97" y="410"/>
                </a:cxn>
                <a:cxn ang="0">
                  <a:pos x="65" y="382"/>
                </a:cxn>
                <a:cxn ang="0">
                  <a:pos x="37" y="350"/>
                </a:cxn>
                <a:cxn ang="0">
                  <a:pos x="18" y="311"/>
                </a:cxn>
                <a:cxn ang="0">
                  <a:pos x="5" y="268"/>
                </a:cxn>
                <a:cxn ang="0">
                  <a:pos x="0" y="223"/>
                </a:cxn>
                <a:cxn ang="0">
                  <a:pos x="5" y="177"/>
                </a:cxn>
                <a:cxn ang="0">
                  <a:pos x="18" y="137"/>
                </a:cxn>
                <a:cxn ang="0">
                  <a:pos x="37" y="98"/>
                </a:cxn>
                <a:cxn ang="0">
                  <a:pos x="65" y="65"/>
                </a:cxn>
                <a:cxn ang="0">
                  <a:pos x="97" y="38"/>
                </a:cxn>
                <a:cxn ang="0">
                  <a:pos x="136" y="18"/>
                </a:cxn>
                <a:cxn ang="0">
                  <a:pos x="177" y="5"/>
                </a:cxn>
                <a:cxn ang="0">
                  <a:pos x="222" y="0"/>
                </a:cxn>
              </a:cxnLst>
              <a:rect l="0" t="0" r="r" b="b"/>
              <a:pathLst>
                <a:path w="447" h="447">
                  <a:moveTo>
                    <a:pt x="222" y="0"/>
                  </a:moveTo>
                  <a:lnTo>
                    <a:pt x="268" y="5"/>
                  </a:lnTo>
                  <a:lnTo>
                    <a:pt x="310" y="18"/>
                  </a:lnTo>
                  <a:lnTo>
                    <a:pt x="349" y="38"/>
                  </a:lnTo>
                  <a:lnTo>
                    <a:pt x="382" y="65"/>
                  </a:lnTo>
                  <a:lnTo>
                    <a:pt x="409" y="98"/>
                  </a:lnTo>
                  <a:lnTo>
                    <a:pt x="429" y="137"/>
                  </a:lnTo>
                  <a:lnTo>
                    <a:pt x="442" y="177"/>
                  </a:lnTo>
                  <a:lnTo>
                    <a:pt x="447" y="223"/>
                  </a:lnTo>
                  <a:lnTo>
                    <a:pt x="442" y="268"/>
                  </a:lnTo>
                  <a:lnTo>
                    <a:pt x="429" y="311"/>
                  </a:lnTo>
                  <a:lnTo>
                    <a:pt x="409" y="350"/>
                  </a:lnTo>
                  <a:lnTo>
                    <a:pt x="382" y="382"/>
                  </a:lnTo>
                  <a:lnTo>
                    <a:pt x="349" y="410"/>
                  </a:lnTo>
                  <a:lnTo>
                    <a:pt x="310" y="429"/>
                  </a:lnTo>
                  <a:lnTo>
                    <a:pt x="268" y="442"/>
                  </a:lnTo>
                  <a:lnTo>
                    <a:pt x="222" y="447"/>
                  </a:lnTo>
                  <a:lnTo>
                    <a:pt x="177" y="442"/>
                  </a:lnTo>
                  <a:lnTo>
                    <a:pt x="136" y="429"/>
                  </a:lnTo>
                  <a:lnTo>
                    <a:pt x="97" y="410"/>
                  </a:lnTo>
                  <a:lnTo>
                    <a:pt x="65" y="382"/>
                  </a:lnTo>
                  <a:lnTo>
                    <a:pt x="37" y="350"/>
                  </a:lnTo>
                  <a:lnTo>
                    <a:pt x="18" y="311"/>
                  </a:lnTo>
                  <a:lnTo>
                    <a:pt x="5" y="268"/>
                  </a:lnTo>
                  <a:lnTo>
                    <a:pt x="0" y="223"/>
                  </a:lnTo>
                  <a:lnTo>
                    <a:pt x="5" y="177"/>
                  </a:lnTo>
                  <a:lnTo>
                    <a:pt x="18" y="137"/>
                  </a:lnTo>
                  <a:lnTo>
                    <a:pt x="37" y="98"/>
                  </a:lnTo>
                  <a:lnTo>
                    <a:pt x="65" y="65"/>
                  </a:lnTo>
                  <a:lnTo>
                    <a:pt x="97" y="38"/>
                  </a:lnTo>
                  <a:lnTo>
                    <a:pt x="136" y="18"/>
                  </a:lnTo>
                  <a:lnTo>
                    <a:pt x="177" y="5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1" name="Freeform 17"/>
            <p:cNvSpPr>
              <a:spLocks/>
            </p:cNvSpPr>
            <p:nvPr userDrawn="1"/>
          </p:nvSpPr>
          <p:spPr bwMode="auto">
            <a:xfrm>
              <a:off x="-734" y="872"/>
              <a:ext cx="224" cy="224"/>
            </a:xfrm>
            <a:custGeom>
              <a:avLst/>
              <a:gdLst/>
              <a:ahLst/>
              <a:cxnLst>
                <a:cxn ang="0">
                  <a:pos x="224" y="0"/>
                </a:cxn>
                <a:cxn ang="0">
                  <a:pos x="269" y="5"/>
                </a:cxn>
                <a:cxn ang="0">
                  <a:pos x="312" y="18"/>
                </a:cxn>
                <a:cxn ang="0">
                  <a:pos x="349" y="39"/>
                </a:cxn>
                <a:cxn ang="0">
                  <a:pos x="381" y="65"/>
                </a:cxn>
                <a:cxn ang="0">
                  <a:pos x="409" y="99"/>
                </a:cxn>
                <a:cxn ang="0">
                  <a:pos x="430" y="137"/>
                </a:cxn>
                <a:cxn ang="0">
                  <a:pos x="443" y="179"/>
                </a:cxn>
                <a:cxn ang="0">
                  <a:pos x="448" y="224"/>
                </a:cxn>
                <a:cxn ang="0">
                  <a:pos x="443" y="270"/>
                </a:cxn>
                <a:cxn ang="0">
                  <a:pos x="430" y="312"/>
                </a:cxn>
                <a:cxn ang="0">
                  <a:pos x="409" y="349"/>
                </a:cxn>
                <a:cxn ang="0">
                  <a:pos x="381" y="382"/>
                </a:cxn>
                <a:cxn ang="0">
                  <a:pos x="349" y="410"/>
                </a:cxn>
                <a:cxn ang="0">
                  <a:pos x="312" y="431"/>
                </a:cxn>
                <a:cxn ang="0">
                  <a:pos x="269" y="444"/>
                </a:cxn>
                <a:cxn ang="0">
                  <a:pos x="224" y="448"/>
                </a:cxn>
                <a:cxn ang="0">
                  <a:pos x="178" y="444"/>
                </a:cxn>
                <a:cxn ang="0">
                  <a:pos x="136" y="431"/>
                </a:cxn>
                <a:cxn ang="0">
                  <a:pos x="99" y="410"/>
                </a:cxn>
                <a:cxn ang="0">
                  <a:pos x="65" y="382"/>
                </a:cxn>
                <a:cxn ang="0">
                  <a:pos x="39" y="349"/>
                </a:cxn>
                <a:cxn ang="0">
                  <a:pos x="18" y="312"/>
                </a:cxn>
                <a:cxn ang="0">
                  <a:pos x="5" y="270"/>
                </a:cxn>
                <a:cxn ang="0">
                  <a:pos x="0" y="224"/>
                </a:cxn>
                <a:cxn ang="0">
                  <a:pos x="5" y="179"/>
                </a:cxn>
                <a:cxn ang="0">
                  <a:pos x="18" y="137"/>
                </a:cxn>
                <a:cxn ang="0">
                  <a:pos x="39" y="99"/>
                </a:cxn>
                <a:cxn ang="0">
                  <a:pos x="65" y="65"/>
                </a:cxn>
                <a:cxn ang="0">
                  <a:pos x="99" y="39"/>
                </a:cxn>
                <a:cxn ang="0">
                  <a:pos x="136" y="18"/>
                </a:cxn>
                <a:cxn ang="0">
                  <a:pos x="178" y="5"/>
                </a:cxn>
                <a:cxn ang="0">
                  <a:pos x="224" y="0"/>
                </a:cxn>
              </a:cxnLst>
              <a:rect l="0" t="0" r="r" b="b"/>
              <a:pathLst>
                <a:path w="448" h="448">
                  <a:moveTo>
                    <a:pt x="224" y="0"/>
                  </a:moveTo>
                  <a:lnTo>
                    <a:pt x="269" y="5"/>
                  </a:lnTo>
                  <a:lnTo>
                    <a:pt x="312" y="18"/>
                  </a:lnTo>
                  <a:lnTo>
                    <a:pt x="349" y="39"/>
                  </a:lnTo>
                  <a:lnTo>
                    <a:pt x="381" y="65"/>
                  </a:lnTo>
                  <a:lnTo>
                    <a:pt x="409" y="99"/>
                  </a:lnTo>
                  <a:lnTo>
                    <a:pt x="430" y="137"/>
                  </a:lnTo>
                  <a:lnTo>
                    <a:pt x="443" y="179"/>
                  </a:lnTo>
                  <a:lnTo>
                    <a:pt x="448" y="224"/>
                  </a:lnTo>
                  <a:lnTo>
                    <a:pt x="443" y="270"/>
                  </a:lnTo>
                  <a:lnTo>
                    <a:pt x="430" y="312"/>
                  </a:lnTo>
                  <a:lnTo>
                    <a:pt x="409" y="349"/>
                  </a:lnTo>
                  <a:lnTo>
                    <a:pt x="381" y="382"/>
                  </a:lnTo>
                  <a:lnTo>
                    <a:pt x="349" y="410"/>
                  </a:lnTo>
                  <a:lnTo>
                    <a:pt x="312" y="431"/>
                  </a:lnTo>
                  <a:lnTo>
                    <a:pt x="269" y="444"/>
                  </a:lnTo>
                  <a:lnTo>
                    <a:pt x="224" y="448"/>
                  </a:lnTo>
                  <a:lnTo>
                    <a:pt x="178" y="444"/>
                  </a:lnTo>
                  <a:lnTo>
                    <a:pt x="136" y="431"/>
                  </a:lnTo>
                  <a:lnTo>
                    <a:pt x="99" y="410"/>
                  </a:lnTo>
                  <a:lnTo>
                    <a:pt x="65" y="382"/>
                  </a:lnTo>
                  <a:lnTo>
                    <a:pt x="39" y="349"/>
                  </a:lnTo>
                  <a:lnTo>
                    <a:pt x="18" y="312"/>
                  </a:lnTo>
                  <a:lnTo>
                    <a:pt x="5" y="270"/>
                  </a:lnTo>
                  <a:lnTo>
                    <a:pt x="0" y="224"/>
                  </a:lnTo>
                  <a:lnTo>
                    <a:pt x="5" y="179"/>
                  </a:lnTo>
                  <a:lnTo>
                    <a:pt x="18" y="137"/>
                  </a:lnTo>
                  <a:lnTo>
                    <a:pt x="39" y="99"/>
                  </a:lnTo>
                  <a:lnTo>
                    <a:pt x="65" y="65"/>
                  </a:lnTo>
                  <a:lnTo>
                    <a:pt x="99" y="39"/>
                  </a:lnTo>
                  <a:lnTo>
                    <a:pt x="136" y="18"/>
                  </a:lnTo>
                  <a:lnTo>
                    <a:pt x="178" y="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2" name="Freeform 18"/>
            <p:cNvSpPr>
              <a:spLocks/>
            </p:cNvSpPr>
            <p:nvPr userDrawn="1"/>
          </p:nvSpPr>
          <p:spPr bwMode="auto">
            <a:xfrm>
              <a:off x="266" y="-2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2" y="19"/>
                </a:cxn>
                <a:cxn ang="0">
                  <a:pos x="557" y="42"/>
                </a:cxn>
                <a:cxn ang="0">
                  <a:pos x="607" y="75"/>
                </a:cxn>
                <a:cxn ang="0">
                  <a:pos x="653" y="112"/>
                </a:cxn>
                <a:cxn ang="0">
                  <a:pos x="690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0" y="609"/>
                </a:cxn>
                <a:cxn ang="0">
                  <a:pos x="653" y="653"/>
                </a:cxn>
                <a:cxn ang="0">
                  <a:pos x="607" y="692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1" y="746"/>
                </a:cxn>
                <a:cxn ang="0">
                  <a:pos x="206" y="723"/>
                </a:cxn>
                <a:cxn ang="0">
                  <a:pos x="156" y="692"/>
                </a:cxn>
                <a:cxn ang="0">
                  <a:pos x="112" y="653"/>
                </a:cxn>
                <a:cxn ang="0">
                  <a:pos x="73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3" y="157"/>
                </a:cxn>
                <a:cxn ang="0">
                  <a:pos x="112" y="112"/>
                </a:cxn>
                <a:cxn ang="0">
                  <a:pos x="156" y="75"/>
                </a:cxn>
                <a:cxn ang="0">
                  <a:pos x="206" y="42"/>
                </a:cxn>
                <a:cxn ang="0">
                  <a:pos x="261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2" y="19"/>
                  </a:lnTo>
                  <a:lnTo>
                    <a:pt x="557" y="42"/>
                  </a:lnTo>
                  <a:lnTo>
                    <a:pt x="607" y="75"/>
                  </a:lnTo>
                  <a:lnTo>
                    <a:pt x="653" y="112"/>
                  </a:lnTo>
                  <a:lnTo>
                    <a:pt x="690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0" y="609"/>
                  </a:lnTo>
                  <a:lnTo>
                    <a:pt x="653" y="653"/>
                  </a:lnTo>
                  <a:lnTo>
                    <a:pt x="607" y="692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1" y="746"/>
                  </a:lnTo>
                  <a:lnTo>
                    <a:pt x="206" y="723"/>
                  </a:lnTo>
                  <a:lnTo>
                    <a:pt x="156" y="692"/>
                  </a:lnTo>
                  <a:lnTo>
                    <a:pt x="112" y="653"/>
                  </a:lnTo>
                  <a:lnTo>
                    <a:pt x="73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3" y="157"/>
                  </a:lnTo>
                  <a:lnTo>
                    <a:pt x="112" y="112"/>
                  </a:lnTo>
                  <a:lnTo>
                    <a:pt x="156" y="75"/>
                  </a:lnTo>
                  <a:lnTo>
                    <a:pt x="206" y="42"/>
                  </a:lnTo>
                  <a:lnTo>
                    <a:pt x="261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3" name="Freeform 19"/>
            <p:cNvSpPr>
              <a:spLocks/>
            </p:cNvSpPr>
            <p:nvPr userDrawn="1"/>
          </p:nvSpPr>
          <p:spPr bwMode="auto">
            <a:xfrm>
              <a:off x="-94" y="242"/>
              <a:ext cx="382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1"/>
                </a:cxn>
                <a:cxn ang="0">
                  <a:pos x="760" y="322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2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1"/>
                  </a:lnTo>
                  <a:lnTo>
                    <a:pt x="760" y="322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2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auto">
            <a:xfrm>
              <a:off x="-834" y="247"/>
              <a:ext cx="383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3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6" y="261"/>
                </a:cxn>
                <a:cxn ang="0">
                  <a:pos x="760" y="320"/>
                </a:cxn>
                <a:cxn ang="0">
                  <a:pos x="765" y="381"/>
                </a:cxn>
                <a:cxn ang="0">
                  <a:pos x="760" y="443"/>
                </a:cxn>
                <a:cxn ang="0">
                  <a:pos x="746" y="502"/>
                </a:cxn>
                <a:cxn ang="0">
                  <a:pos x="723" y="557"/>
                </a:cxn>
                <a:cxn ang="0">
                  <a:pos x="692" y="607"/>
                </a:cxn>
                <a:cxn ang="0">
                  <a:pos x="653" y="653"/>
                </a:cxn>
                <a:cxn ang="0">
                  <a:pos x="609" y="690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3" y="760"/>
                </a:cxn>
                <a:cxn ang="0">
                  <a:pos x="382" y="765"/>
                </a:cxn>
                <a:cxn ang="0">
                  <a:pos x="320" y="760"/>
                </a:cxn>
                <a:cxn ang="0">
                  <a:pos x="262" y="745"/>
                </a:cxn>
                <a:cxn ang="0">
                  <a:pos x="206" y="723"/>
                </a:cxn>
                <a:cxn ang="0">
                  <a:pos x="156" y="690"/>
                </a:cxn>
                <a:cxn ang="0">
                  <a:pos x="112" y="653"/>
                </a:cxn>
                <a:cxn ang="0">
                  <a:pos x="73" y="607"/>
                </a:cxn>
                <a:cxn ang="0">
                  <a:pos x="42" y="557"/>
                </a:cxn>
                <a:cxn ang="0">
                  <a:pos x="19" y="502"/>
                </a:cxn>
                <a:cxn ang="0">
                  <a:pos x="5" y="443"/>
                </a:cxn>
                <a:cxn ang="0">
                  <a:pos x="0" y="381"/>
                </a:cxn>
                <a:cxn ang="0">
                  <a:pos x="5" y="320"/>
                </a:cxn>
                <a:cxn ang="0">
                  <a:pos x="19" y="261"/>
                </a:cxn>
                <a:cxn ang="0">
                  <a:pos x="42" y="206"/>
                </a:cxn>
                <a:cxn ang="0">
                  <a:pos x="73" y="156"/>
                </a:cxn>
                <a:cxn ang="0">
                  <a:pos x="112" y="112"/>
                </a:cxn>
                <a:cxn ang="0">
                  <a:pos x="156" y="73"/>
                </a:cxn>
                <a:cxn ang="0">
                  <a:pos x="206" y="42"/>
                </a:cxn>
                <a:cxn ang="0">
                  <a:pos x="262" y="19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5">
                  <a:moveTo>
                    <a:pt x="382" y="0"/>
                  </a:moveTo>
                  <a:lnTo>
                    <a:pt x="443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6" y="261"/>
                  </a:lnTo>
                  <a:lnTo>
                    <a:pt x="760" y="320"/>
                  </a:lnTo>
                  <a:lnTo>
                    <a:pt x="765" y="381"/>
                  </a:lnTo>
                  <a:lnTo>
                    <a:pt x="760" y="443"/>
                  </a:lnTo>
                  <a:lnTo>
                    <a:pt x="746" y="502"/>
                  </a:lnTo>
                  <a:lnTo>
                    <a:pt x="723" y="557"/>
                  </a:lnTo>
                  <a:lnTo>
                    <a:pt x="692" y="607"/>
                  </a:lnTo>
                  <a:lnTo>
                    <a:pt x="653" y="653"/>
                  </a:lnTo>
                  <a:lnTo>
                    <a:pt x="609" y="690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3" y="760"/>
                  </a:lnTo>
                  <a:lnTo>
                    <a:pt x="382" y="765"/>
                  </a:lnTo>
                  <a:lnTo>
                    <a:pt x="320" y="760"/>
                  </a:lnTo>
                  <a:lnTo>
                    <a:pt x="262" y="745"/>
                  </a:lnTo>
                  <a:lnTo>
                    <a:pt x="206" y="723"/>
                  </a:lnTo>
                  <a:lnTo>
                    <a:pt x="156" y="690"/>
                  </a:lnTo>
                  <a:lnTo>
                    <a:pt x="112" y="653"/>
                  </a:lnTo>
                  <a:lnTo>
                    <a:pt x="73" y="607"/>
                  </a:lnTo>
                  <a:lnTo>
                    <a:pt x="42" y="557"/>
                  </a:lnTo>
                  <a:lnTo>
                    <a:pt x="19" y="502"/>
                  </a:lnTo>
                  <a:lnTo>
                    <a:pt x="5" y="443"/>
                  </a:lnTo>
                  <a:lnTo>
                    <a:pt x="0" y="381"/>
                  </a:lnTo>
                  <a:lnTo>
                    <a:pt x="5" y="320"/>
                  </a:lnTo>
                  <a:lnTo>
                    <a:pt x="19" y="261"/>
                  </a:lnTo>
                  <a:lnTo>
                    <a:pt x="42" y="206"/>
                  </a:lnTo>
                  <a:lnTo>
                    <a:pt x="73" y="156"/>
                  </a:lnTo>
                  <a:lnTo>
                    <a:pt x="112" y="112"/>
                  </a:lnTo>
                  <a:lnTo>
                    <a:pt x="156" y="73"/>
                  </a:lnTo>
                  <a:lnTo>
                    <a:pt x="206" y="42"/>
                  </a:lnTo>
                  <a:lnTo>
                    <a:pt x="262" y="19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5" name="Freeform 21"/>
            <p:cNvSpPr>
              <a:spLocks/>
            </p:cNvSpPr>
            <p:nvPr userDrawn="1"/>
          </p:nvSpPr>
          <p:spPr bwMode="auto">
            <a:xfrm>
              <a:off x="-503" y="607"/>
              <a:ext cx="382" cy="383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444" y="5"/>
                </a:cxn>
                <a:cxn ang="0">
                  <a:pos x="502" y="20"/>
                </a:cxn>
                <a:cxn ang="0">
                  <a:pos x="557" y="43"/>
                </a:cxn>
                <a:cxn ang="0">
                  <a:pos x="608" y="74"/>
                </a:cxn>
                <a:cxn ang="0">
                  <a:pos x="653" y="113"/>
                </a:cxn>
                <a:cxn ang="0">
                  <a:pos x="690" y="156"/>
                </a:cxn>
                <a:cxn ang="0">
                  <a:pos x="723" y="207"/>
                </a:cxn>
                <a:cxn ang="0">
                  <a:pos x="746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6" y="502"/>
                </a:cxn>
                <a:cxn ang="0">
                  <a:pos x="723" y="558"/>
                </a:cxn>
                <a:cxn ang="0">
                  <a:pos x="690" y="608"/>
                </a:cxn>
                <a:cxn ang="0">
                  <a:pos x="653" y="654"/>
                </a:cxn>
                <a:cxn ang="0">
                  <a:pos x="608" y="691"/>
                </a:cxn>
                <a:cxn ang="0">
                  <a:pos x="557" y="723"/>
                </a:cxn>
                <a:cxn ang="0">
                  <a:pos x="502" y="746"/>
                </a:cxn>
                <a:cxn ang="0">
                  <a:pos x="444" y="761"/>
                </a:cxn>
                <a:cxn ang="0">
                  <a:pos x="382" y="766"/>
                </a:cxn>
                <a:cxn ang="0">
                  <a:pos x="320" y="761"/>
                </a:cxn>
                <a:cxn ang="0">
                  <a:pos x="262" y="746"/>
                </a:cxn>
                <a:cxn ang="0">
                  <a:pos x="206" y="723"/>
                </a:cxn>
                <a:cxn ang="0">
                  <a:pos x="156" y="691"/>
                </a:cxn>
                <a:cxn ang="0">
                  <a:pos x="112" y="654"/>
                </a:cxn>
                <a:cxn ang="0">
                  <a:pos x="73" y="608"/>
                </a:cxn>
                <a:cxn ang="0">
                  <a:pos x="42" y="558"/>
                </a:cxn>
                <a:cxn ang="0">
                  <a:pos x="20" y="502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20" y="262"/>
                </a:cxn>
                <a:cxn ang="0">
                  <a:pos x="42" y="207"/>
                </a:cxn>
                <a:cxn ang="0">
                  <a:pos x="73" y="156"/>
                </a:cxn>
                <a:cxn ang="0">
                  <a:pos x="112" y="113"/>
                </a:cxn>
                <a:cxn ang="0">
                  <a:pos x="156" y="74"/>
                </a:cxn>
                <a:cxn ang="0">
                  <a:pos x="206" y="43"/>
                </a:cxn>
                <a:cxn ang="0">
                  <a:pos x="262" y="20"/>
                </a:cxn>
                <a:cxn ang="0">
                  <a:pos x="320" y="5"/>
                </a:cxn>
                <a:cxn ang="0">
                  <a:pos x="382" y="0"/>
                </a:cxn>
              </a:cxnLst>
              <a:rect l="0" t="0" r="r" b="b"/>
              <a:pathLst>
                <a:path w="765" h="766">
                  <a:moveTo>
                    <a:pt x="382" y="0"/>
                  </a:moveTo>
                  <a:lnTo>
                    <a:pt x="444" y="5"/>
                  </a:lnTo>
                  <a:lnTo>
                    <a:pt x="502" y="20"/>
                  </a:lnTo>
                  <a:lnTo>
                    <a:pt x="557" y="43"/>
                  </a:lnTo>
                  <a:lnTo>
                    <a:pt x="608" y="74"/>
                  </a:lnTo>
                  <a:lnTo>
                    <a:pt x="653" y="113"/>
                  </a:lnTo>
                  <a:lnTo>
                    <a:pt x="690" y="156"/>
                  </a:lnTo>
                  <a:lnTo>
                    <a:pt x="723" y="207"/>
                  </a:lnTo>
                  <a:lnTo>
                    <a:pt x="746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6" y="502"/>
                  </a:lnTo>
                  <a:lnTo>
                    <a:pt x="723" y="558"/>
                  </a:lnTo>
                  <a:lnTo>
                    <a:pt x="690" y="608"/>
                  </a:lnTo>
                  <a:lnTo>
                    <a:pt x="653" y="654"/>
                  </a:lnTo>
                  <a:lnTo>
                    <a:pt x="608" y="691"/>
                  </a:lnTo>
                  <a:lnTo>
                    <a:pt x="557" y="723"/>
                  </a:lnTo>
                  <a:lnTo>
                    <a:pt x="502" y="746"/>
                  </a:lnTo>
                  <a:lnTo>
                    <a:pt x="444" y="761"/>
                  </a:lnTo>
                  <a:lnTo>
                    <a:pt x="382" y="766"/>
                  </a:lnTo>
                  <a:lnTo>
                    <a:pt x="320" y="761"/>
                  </a:lnTo>
                  <a:lnTo>
                    <a:pt x="262" y="746"/>
                  </a:lnTo>
                  <a:lnTo>
                    <a:pt x="206" y="723"/>
                  </a:lnTo>
                  <a:lnTo>
                    <a:pt x="156" y="691"/>
                  </a:lnTo>
                  <a:lnTo>
                    <a:pt x="112" y="654"/>
                  </a:lnTo>
                  <a:lnTo>
                    <a:pt x="73" y="608"/>
                  </a:lnTo>
                  <a:lnTo>
                    <a:pt x="42" y="558"/>
                  </a:lnTo>
                  <a:lnTo>
                    <a:pt x="20" y="502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20" y="262"/>
                  </a:lnTo>
                  <a:lnTo>
                    <a:pt x="42" y="207"/>
                  </a:lnTo>
                  <a:lnTo>
                    <a:pt x="73" y="156"/>
                  </a:lnTo>
                  <a:lnTo>
                    <a:pt x="112" y="113"/>
                  </a:lnTo>
                  <a:lnTo>
                    <a:pt x="156" y="74"/>
                  </a:lnTo>
                  <a:lnTo>
                    <a:pt x="206" y="43"/>
                  </a:lnTo>
                  <a:lnTo>
                    <a:pt x="262" y="20"/>
                  </a:lnTo>
                  <a:lnTo>
                    <a:pt x="320" y="5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6" name="Freeform 22"/>
            <p:cNvSpPr>
              <a:spLocks/>
            </p:cNvSpPr>
            <p:nvPr userDrawn="1"/>
          </p:nvSpPr>
          <p:spPr bwMode="auto">
            <a:xfrm>
              <a:off x="-369" y="1046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19"/>
                </a:cxn>
                <a:cxn ang="0">
                  <a:pos x="558" y="42"/>
                </a:cxn>
                <a:cxn ang="0">
                  <a:pos x="609" y="75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5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5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19" y="263"/>
                </a:cxn>
                <a:cxn ang="0">
                  <a:pos x="42" y="208"/>
                </a:cxn>
                <a:cxn ang="0">
                  <a:pos x="74" y="157"/>
                </a:cxn>
                <a:cxn ang="0">
                  <a:pos x="112" y="112"/>
                </a:cxn>
                <a:cxn ang="0">
                  <a:pos x="157" y="75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19"/>
                  </a:lnTo>
                  <a:lnTo>
                    <a:pt x="558" y="42"/>
                  </a:lnTo>
                  <a:lnTo>
                    <a:pt x="609" y="75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5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5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19" y="263"/>
                  </a:lnTo>
                  <a:lnTo>
                    <a:pt x="42" y="208"/>
                  </a:lnTo>
                  <a:lnTo>
                    <a:pt x="74" y="157"/>
                  </a:lnTo>
                  <a:lnTo>
                    <a:pt x="112" y="112"/>
                  </a:lnTo>
                  <a:lnTo>
                    <a:pt x="157" y="75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auto">
            <a:xfrm>
              <a:off x="-797" y="1149"/>
              <a:ext cx="383" cy="383"/>
            </a:xfrm>
            <a:custGeom>
              <a:avLst/>
              <a:gdLst/>
              <a:ahLst/>
              <a:cxnLst>
                <a:cxn ang="0">
                  <a:pos x="383" y="0"/>
                </a:cxn>
                <a:cxn ang="0">
                  <a:pos x="445" y="5"/>
                </a:cxn>
                <a:cxn ang="0">
                  <a:pos x="503" y="20"/>
                </a:cxn>
                <a:cxn ang="0">
                  <a:pos x="558" y="42"/>
                </a:cxn>
                <a:cxn ang="0">
                  <a:pos x="609" y="73"/>
                </a:cxn>
                <a:cxn ang="0">
                  <a:pos x="653" y="112"/>
                </a:cxn>
                <a:cxn ang="0">
                  <a:pos x="692" y="156"/>
                </a:cxn>
                <a:cxn ang="0">
                  <a:pos x="723" y="206"/>
                </a:cxn>
                <a:cxn ang="0">
                  <a:pos x="745" y="262"/>
                </a:cxn>
                <a:cxn ang="0">
                  <a:pos x="760" y="320"/>
                </a:cxn>
                <a:cxn ang="0">
                  <a:pos x="765" y="382"/>
                </a:cxn>
                <a:cxn ang="0">
                  <a:pos x="760" y="444"/>
                </a:cxn>
                <a:cxn ang="0">
                  <a:pos x="745" y="504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8" y="723"/>
                </a:cxn>
                <a:cxn ang="0">
                  <a:pos x="503" y="746"/>
                </a:cxn>
                <a:cxn ang="0">
                  <a:pos x="445" y="760"/>
                </a:cxn>
                <a:cxn ang="0">
                  <a:pos x="383" y="765"/>
                </a:cxn>
                <a:cxn ang="0">
                  <a:pos x="321" y="760"/>
                </a:cxn>
                <a:cxn ang="0">
                  <a:pos x="263" y="746"/>
                </a:cxn>
                <a:cxn ang="0">
                  <a:pos x="208" y="723"/>
                </a:cxn>
                <a:cxn ang="0">
                  <a:pos x="157" y="692"/>
                </a:cxn>
                <a:cxn ang="0">
                  <a:pos x="112" y="653"/>
                </a:cxn>
                <a:cxn ang="0">
                  <a:pos x="74" y="609"/>
                </a:cxn>
                <a:cxn ang="0">
                  <a:pos x="42" y="559"/>
                </a:cxn>
                <a:cxn ang="0">
                  <a:pos x="19" y="504"/>
                </a:cxn>
                <a:cxn ang="0">
                  <a:pos x="5" y="444"/>
                </a:cxn>
                <a:cxn ang="0">
                  <a:pos x="0" y="382"/>
                </a:cxn>
                <a:cxn ang="0">
                  <a:pos x="5" y="320"/>
                </a:cxn>
                <a:cxn ang="0">
                  <a:pos x="19" y="262"/>
                </a:cxn>
                <a:cxn ang="0">
                  <a:pos x="42" y="206"/>
                </a:cxn>
                <a:cxn ang="0">
                  <a:pos x="74" y="156"/>
                </a:cxn>
                <a:cxn ang="0">
                  <a:pos x="112" y="112"/>
                </a:cxn>
                <a:cxn ang="0">
                  <a:pos x="157" y="73"/>
                </a:cxn>
                <a:cxn ang="0">
                  <a:pos x="208" y="42"/>
                </a:cxn>
                <a:cxn ang="0">
                  <a:pos x="263" y="20"/>
                </a:cxn>
                <a:cxn ang="0">
                  <a:pos x="321" y="5"/>
                </a:cxn>
                <a:cxn ang="0">
                  <a:pos x="383" y="0"/>
                </a:cxn>
              </a:cxnLst>
              <a:rect l="0" t="0" r="r" b="b"/>
              <a:pathLst>
                <a:path w="765" h="765">
                  <a:moveTo>
                    <a:pt x="383" y="0"/>
                  </a:moveTo>
                  <a:lnTo>
                    <a:pt x="445" y="5"/>
                  </a:lnTo>
                  <a:lnTo>
                    <a:pt x="503" y="20"/>
                  </a:lnTo>
                  <a:lnTo>
                    <a:pt x="558" y="42"/>
                  </a:lnTo>
                  <a:lnTo>
                    <a:pt x="609" y="73"/>
                  </a:lnTo>
                  <a:lnTo>
                    <a:pt x="653" y="112"/>
                  </a:lnTo>
                  <a:lnTo>
                    <a:pt x="692" y="156"/>
                  </a:lnTo>
                  <a:lnTo>
                    <a:pt x="723" y="206"/>
                  </a:lnTo>
                  <a:lnTo>
                    <a:pt x="745" y="262"/>
                  </a:lnTo>
                  <a:lnTo>
                    <a:pt x="760" y="320"/>
                  </a:lnTo>
                  <a:lnTo>
                    <a:pt x="765" y="382"/>
                  </a:lnTo>
                  <a:lnTo>
                    <a:pt x="760" y="444"/>
                  </a:lnTo>
                  <a:lnTo>
                    <a:pt x="745" y="504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8" y="723"/>
                  </a:lnTo>
                  <a:lnTo>
                    <a:pt x="503" y="746"/>
                  </a:lnTo>
                  <a:lnTo>
                    <a:pt x="445" y="760"/>
                  </a:lnTo>
                  <a:lnTo>
                    <a:pt x="383" y="765"/>
                  </a:lnTo>
                  <a:lnTo>
                    <a:pt x="321" y="760"/>
                  </a:lnTo>
                  <a:lnTo>
                    <a:pt x="263" y="746"/>
                  </a:lnTo>
                  <a:lnTo>
                    <a:pt x="208" y="723"/>
                  </a:lnTo>
                  <a:lnTo>
                    <a:pt x="157" y="692"/>
                  </a:lnTo>
                  <a:lnTo>
                    <a:pt x="112" y="653"/>
                  </a:lnTo>
                  <a:lnTo>
                    <a:pt x="74" y="609"/>
                  </a:lnTo>
                  <a:lnTo>
                    <a:pt x="42" y="559"/>
                  </a:lnTo>
                  <a:lnTo>
                    <a:pt x="19" y="504"/>
                  </a:lnTo>
                  <a:lnTo>
                    <a:pt x="5" y="444"/>
                  </a:lnTo>
                  <a:lnTo>
                    <a:pt x="0" y="382"/>
                  </a:lnTo>
                  <a:lnTo>
                    <a:pt x="5" y="320"/>
                  </a:lnTo>
                  <a:lnTo>
                    <a:pt x="19" y="262"/>
                  </a:lnTo>
                  <a:lnTo>
                    <a:pt x="42" y="206"/>
                  </a:lnTo>
                  <a:lnTo>
                    <a:pt x="74" y="156"/>
                  </a:lnTo>
                  <a:lnTo>
                    <a:pt x="112" y="112"/>
                  </a:lnTo>
                  <a:lnTo>
                    <a:pt x="157" y="73"/>
                  </a:lnTo>
                  <a:lnTo>
                    <a:pt x="208" y="42"/>
                  </a:lnTo>
                  <a:lnTo>
                    <a:pt x="263" y="20"/>
                  </a:lnTo>
                  <a:lnTo>
                    <a:pt x="321" y="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48" name="Freeform 24"/>
            <p:cNvSpPr>
              <a:spLocks/>
            </p:cNvSpPr>
            <p:nvPr userDrawn="1"/>
          </p:nvSpPr>
          <p:spPr bwMode="auto">
            <a:xfrm>
              <a:off x="-450" y="1492"/>
              <a:ext cx="383" cy="382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445" y="5"/>
                </a:cxn>
                <a:cxn ang="0">
                  <a:pos x="504" y="19"/>
                </a:cxn>
                <a:cxn ang="0">
                  <a:pos x="559" y="42"/>
                </a:cxn>
                <a:cxn ang="0">
                  <a:pos x="609" y="74"/>
                </a:cxn>
                <a:cxn ang="0">
                  <a:pos x="653" y="112"/>
                </a:cxn>
                <a:cxn ang="0">
                  <a:pos x="692" y="157"/>
                </a:cxn>
                <a:cxn ang="0">
                  <a:pos x="723" y="208"/>
                </a:cxn>
                <a:cxn ang="0">
                  <a:pos x="746" y="263"/>
                </a:cxn>
                <a:cxn ang="0">
                  <a:pos x="760" y="321"/>
                </a:cxn>
                <a:cxn ang="0">
                  <a:pos x="765" y="383"/>
                </a:cxn>
                <a:cxn ang="0">
                  <a:pos x="760" y="445"/>
                </a:cxn>
                <a:cxn ang="0">
                  <a:pos x="746" y="503"/>
                </a:cxn>
                <a:cxn ang="0">
                  <a:pos x="723" y="559"/>
                </a:cxn>
                <a:cxn ang="0">
                  <a:pos x="692" y="609"/>
                </a:cxn>
                <a:cxn ang="0">
                  <a:pos x="653" y="653"/>
                </a:cxn>
                <a:cxn ang="0">
                  <a:pos x="609" y="692"/>
                </a:cxn>
                <a:cxn ang="0">
                  <a:pos x="559" y="723"/>
                </a:cxn>
                <a:cxn ang="0">
                  <a:pos x="504" y="745"/>
                </a:cxn>
                <a:cxn ang="0">
                  <a:pos x="445" y="760"/>
                </a:cxn>
                <a:cxn ang="0">
                  <a:pos x="384" y="765"/>
                </a:cxn>
                <a:cxn ang="0">
                  <a:pos x="322" y="760"/>
                </a:cxn>
                <a:cxn ang="0">
                  <a:pos x="263" y="745"/>
                </a:cxn>
                <a:cxn ang="0">
                  <a:pos x="208" y="723"/>
                </a:cxn>
                <a:cxn ang="0">
                  <a:pos x="158" y="692"/>
                </a:cxn>
                <a:cxn ang="0">
                  <a:pos x="112" y="653"/>
                </a:cxn>
                <a:cxn ang="0">
                  <a:pos x="75" y="609"/>
                </a:cxn>
                <a:cxn ang="0">
                  <a:pos x="43" y="559"/>
                </a:cxn>
                <a:cxn ang="0">
                  <a:pos x="20" y="503"/>
                </a:cxn>
                <a:cxn ang="0">
                  <a:pos x="5" y="445"/>
                </a:cxn>
                <a:cxn ang="0">
                  <a:pos x="0" y="383"/>
                </a:cxn>
                <a:cxn ang="0">
                  <a:pos x="5" y="321"/>
                </a:cxn>
                <a:cxn ang="0">
                  <a:pos x="20" y="263"/>
                </a:cxn>
                <a:cxn ang="0">
                  <a:pos x="43" y="208"/>
                </a:cxn>
                <a:cxn ang="0">
                  <a:pos x="75" y="157"/>
                </a:cxn>
                <a:cxn ang="0">
                  <a:pos x="112" y="112"/>
                </a:cxn>
                <a:cxn ang="0">
                  <a:pos x="158" y="74"/>
                </a:cxn>
                <a:cxn ang="0">
                  <a:pos x="208" y="42"/>
                </a:cxn>
                <a:cxn ang="0">
                  <a:pos x="263" y="19"/>
                </a:cxn>
                <a:cxn ang="0">
                  <a:pos x="322" y="5"/>
                </a:cxn>
                <a:cxn ang="0">
                  <a:pos x="384" y="0"/>
                </a:cxn>
              </a:cxnLst>
              <a:rect l="0" t="0" r="r" b="b"/>
              <a:pathLst>
                <a:path w="765" h="765">
                  <a:moveTo>
                    <a:pt x="384" y="0"/>
                  </a:moveTo>
                  <a:lnTo>
                    <a:pt x="445" y="5"/>
                  </a:lnTo>
                  <a:lnTo>
                    <a:pt x="504" y="19"/>
                  </a:lnTo>
                  <a:lnTo>
                    <a:pt x="559" y="42"/>
                  </a:lnTo>
                  <a:lnTo>
                    <a:pt x="609" y="74"/>
                  </a:lnTo>
                  <a:lnTo>
                    <a:pt x="653" y="112"/>
                  </a:lnTo>
                  <a:lnTo>
                    <a:pt x="692" y="157"/>
                  </a:lnTo>
                  <a:lnTo>
                    <a:pt x="723" y="208"/>
                  </a:lnTo>
                  <a:lnTo>
                    <a:pt x="746" y="263"/>
                  </a:lnTo>
                  <a:lnTo>
                    <a:pt x="760" y="321"/>
                  </a:lnTo>
                  <a:lnTo>
                    <a:pt x="765" y="383"/>
                  </a:lnTo>
                  <a:lnTo>
                    <a:pt x="760" y="445"/>
                  </a:lnTo>
                  <a:lnTo>
                    <a:pt x="746" y="503"/>
                  </a:lnTo>
                  <a:lnTo>
                    <a:pt x="723" y="559"/>
                  </a:lnTo>
                  <a:lnTo>
                    <a:pt x="692" y="609"/>
                  </a:lnTo>
                  <a:lnTo>
                    <a:pt x="653" y="653"/>
                  </a:lnTo>
                  <a:lnTo>
                    <a:pt x="609" y="692"/>
                  </a:lnTo>
                  <a:lnTo>
                    <a:pt x="559" y="723"/>
                  </a:lnTo>
                  <a:lnTo>
                    <a:pt x="504" y="745"/>
                  </a:lnTo>
                  <a:lnTo>
                    <a:pt x="445" y="760"/>
                  </a:lnTo>
                  <a:lnTo>
                    <a:pt x="384" y="765"/>
                  </a:lnTo>
                  <a:lnTo>
                    <a:pt x="322" y="760"/>
                  </a:lnTo>
                  <a:lnTo>
                    <a:pt x="263" y="745"/>
                  </a:lnTo>
                  <a:lnTo>
                    <a:pt x="208" y="723"/>
                  </a:lnTo>
                  <a:lnTo>
                    <a:pt x="158" y="692"/>
                  </a:lnTo>
                  <a:lnTo>
                    <a:pt x="112" y="653"/>
                  </a:lnTo>
                  <a:lnTo>
                    <a:pt x="75" y="609"/>
                  </a:lnTo>
                  <a:lnTo>
                    <a:pt x="43" y="559"/>
                  </a:lnTo>
                  <a:lnTo>
                    <a:pt x="20" y="503"/>
                  </a:lnTo>
                  <a:lnTo>
                    <a:pt x="5" y="445"/>
                  </a:lnTo>
                  <a:lnTo>
                    <a:pt x="0" y="383"/>
                  </a:lnTo>
                  <a:lnTo>
                    <a:pt x="5" y="321"/>
                  </a:lnTo>
                  <a:lnTo>
                    <a:pt x="20" y="263"/>
                  </a:lnTo>
                  <a:lnTo>
                    <a:pt x="43" y="208"/>
                  </a:lnTo>
                  <a:lnTo>
                    <a:pt x="75" y="157"/>
                  </a:lnTo>
                  <a:lnTo>
                    <a:pt x="112" y="112"/>
                  </a:lnTo>
                  <a:lnTo>
                    <a:pt x="158" y="74"/>
                  </a:lnTo>
                  <a:lnTo>
                    <a:pt x="208" y="42"/>
                  </a:lnTo>
                  <a:lnTo>
                    <a:pt x="263" y="19"/>
                  </a:lnTo>
                  <a:lnTo>
                    <a:pt x="322" y="5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FF">
                <a:alpha val="27059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200" dirty="0" smtClean="0"/>
              <a:t>E05 –</a:t>
            </a:r>
            <a:r>
              <a:rPr lang="sv-SE" sz="3200" b="1" dirty="0" smtClean="0"/>
              <a:t> "Over the Hills and Far </a:t>
            </a:r>
            <a:r>
              <a:rPr lang="sv-SE" sz="3200" b="1" dirty="0" err="1" smtClean="0"/>
              <a:t>Away</a:t>
            </a:r>
            <a:r>
              <a:rPr lang="sv-SE" sz="4000" b="1" dirty="0" smtClean="0"/>
              <a:t>"</a:t>
            </a:r>
            <a:endParaRPr lang="sv-SE" sz="4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201316"/>
            <a:ext cx="39961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Föreläsning </a:t>
            </a:r>
            <a:r>
              <a:rPr lang="sv-SE" sz="2800" b="1" dirty="0">
                <a:latin typeface="Minya Nouvelle" pitchFamily="2" charset="0"/>
              </a:rPr>
              <a:t>5</a:t>
            </a:r>
            <a:r>
              <a:rPr lang="sv-SE" sz="2800" b="1" dirty="0" smtClean="0">
                <a:latin typeface="Minya Nouvelle" pitchFamily="2" charset="0"/>
              </a:rPr>
              <a:t>, </a:t>
            </a:r>
            <a:r>
              <a:rPr lang="sv-SE" sz="2800" b="1" dirty="0" smtClean="0">
                <a:latin typeface="Minya Nouvelle" pitchFamily="2" charset="0"/>
              </a:rPr>
              <a:t>HT2013</a:t>
            </a:r>
            <a:endParaRPr lang="sv-SE" sz="2800" b="1" dirty="0" smtClean="0">
              <a:latin typeface="Minya Nouvelle" pitchFamily="2" charset="0"/>
            </a:endParaRPr>
          </a:p>
          <a:p>
            <a:r>
              <a:rPr lang="sv-SE" sz="2800" dirty="0" smtClean="0">
                <a:latin typeface="Minya Nouvelle" pitchFamily="2" charset="0"/>
              </a:rPr>
              <a:t>Inkapsling, </a:t>
            </a:r>
            <a:r>
              <a:rPr lang="sv-SE" sz="2800" dirty="0" err="1" smtClean="0">
                <a:latin typeface="Minya Nouvelle" pitchFamily="2" charset="0"/>
              </a:rPr>
              <a:t>Closures</a:t>
            </a:r>
            <a:endParaRPr lang="sv-SE" sz="2800" dirty="0" smtClean="0">
              <a:latin typeface="Minya Nouvelle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512" y="48754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v-SE" b="1" dirty="0" smtClean="0">
                <a:latin typeface="Minya Nouvelle" pitchFamily="2" charset="0"/>
              </a:rPr>
              <a:t>Kurs:</a:t>
            </a:r>
            <a:endParaRPr lang="sv-SE" b="1" dirty="0">
              <a:latin typeface="Minya Nouvelle" pitchFamily="2" charset="0"/>
            </a:endParaRPr>
          </a:p>
          <a:p>
            <a:r>
              <a:rPr lang="sv-SE" dirty="0" smtClean="0">
                <a:latin typeface="Minya Nouvelle" pitchFamily="2" charset="0"/>
              </a:rPr>
              <a:t>1dv403 Webbteknik I</a:t>
            </a:r>
            <a:endParaRPr lang="sv-SE" dirty="0">
              <a:latin typeface="Minya Nouvelle" pitchFamily="2" charset="0"/>
            </a:endParaRPr>
          </a:p>
        </p:txBody>
      </p:sp>
      <p:pic>
        <p:nvPicPr>
          <p:cNvPr id="115714" name="Picture 2" descr="C:\Dropbox\Avatar\Avatar228x2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7420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15810" y="482771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v-SE" dirty="0" smtClean="0">
                <a:latin typeface="Minya Nouvelle" pitchFamily="2" charset="0"/>
              </a:rPr>
              <a:t>Johan Leitet</a:t>
            </a:r>
          </a:p>
        </p:txBody>
      </p:sp>
    </p:spTree>
    <p:extLst>
      <p:ext uri="{BB962C8B-B14F-4D97-AF65-F5344CB8AC3E}">
        <p14:creationId xmlns:p14="http://schemas.microsoft.com/office/powerpoint/2010/main" val="1657410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395536" y="1129308"/>
            <a:ext cx="8208912" cy="40626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BowlingGame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(players){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this.pins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[];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 = 1; i &lt;= 10; ++i){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this.pins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function(){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alert("I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am pin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"+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};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game 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BowlingGame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game.pins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]();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game.pins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]();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game.pins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[10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]();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88024" y="3217540"/>
            <a:ext cx="3672408" cy="2160240"/>
            <a:chOff x="5148064" y="3001516"/>
            <a:chExt cx="4032448" cy="2160240"/>
          </a:xfrm>
        </p:grpSpPr>
        <p:pic>
          <p:nvPicPr>
            <p:cNvPr id="4098" name="Picture 2" descr="C:\Users\tstjo\AppData\Local\Temp\SNAGHTML346c89e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3001516"/>
              <a:ext cx="3390900" cy="1085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 descr="C:\Users\tstjo\AppData\Local\Temp\SNAGHTML346c89e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3500267"/>
              <a:ext cx="3390900" cy="1085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2" name="Picture 6" descr="C:\Users\tstjo\AppData\Local\Temp\SNAGHTML346c89ea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9612" y="4075906"/>
              <a:ext cx="3390900" cy="1085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3" name="Picture 7" descr="P:\Icons\48x48\shadow\element_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679" y="265212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90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r>
              <a:rPr lang="sv-SE" dirty="0" smtClean="0"/>
              <a:t> (lösning 1)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395536" y="1129308"/>
            <a:ext cx="8208912" cy="38164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BowlingGame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(players){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this.pins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[];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initPins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function(n){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function(){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alert("I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am pin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"+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n);			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};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};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for(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 = 1; i &lt;= 10; ++i){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this.pins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initPins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03" name="Picture 7" descr="P:\Icons\48x48\shadow\element_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679" y="265212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tstjo\AppData\Local\Temp\SNAGHTML3483f94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348" y="3023450"/>
            <a:ext cx="3097535" cy="991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tstjo\AppData\Local\Temp\SNAGHTML3484517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482" y="3580612"/>
            <a:ext cx="3158442" cy="122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Users\tstjo\AppData\Local\Temp\SNAGHTML3484907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522" y="4084668"/>
            <a:ext cx="3158442" cy="122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63216" y="1489348"/>
            <a:ext cx="3406702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game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BowlingGame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(3);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game.pins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[1]();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game.pins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[2]();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game.pins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[10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]();</a:t>
            </a:r>
            <a:endParaRPr lang="sv-SE" dirty="0" smtClean="0">
              <a:latin typeface="Minya Nouve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627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309676"/>
            <a:ext cx="7386044" cy="1979871"/>
          </a:xfrm>
        </p:spPr>
        <p:txBody>
          <a:bodyPr/>
          <a:lstStyle/>
          <a:p>
            <a:r>
              <a:rPr lang="sv-SE" dirty="0" smtClean="0"/>
              <a:t>Vi kommer att återkomma till </a:t>
            </a:r>
            <a:r>
              <a:rPr lang="sv-SE" dirty="0" err="1" smtClean="0"/>
              <a:t>closures</a:t>
            </a:r>
            <a:r>
              <a:rPr lang="sv-SE" dirty="0" smtClean="0"/>
              <a:t> när vi ska prata om event. Då kommer ni märka hur smidigt det kan vara att utnyttja </a:t>
            </a:r>
            <a:r>
              <a:rPr lang="sv-SE" dirty="0" err="1" smtClean="0"/>
              <a:t>closures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5" name="Picture 7" descr="P:\Icons\48x48\shadow\element_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679" y="265212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P:\Icons\128x128\shadow\element_u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819" y="2713484"/>
            <a:ext cx="1646237" cy="16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P:\Icons\128x128\shadow\flas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851" y="3145532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16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1829048"/>
            <a:ext cx="4141694" cy="1460500"/>
          </a:xfrm>
        </p:spPr>
        <p:txBody>
          <a:bodyPr/>
          <a:lstStyle/>
          <a:p>
            <a:r>
              <a:rPr lang="en-US" b="1" dirty="0"/>
              <a:t>Douglas </a:t>
            </a:r>
            <a:r>
              <a:rPr lang="en-US" b="1" dirty="0" err="1"/>
              <a:t>Crockford</a:t>
            </a:r>
            <a:r>
              <a:rPr lang="en-US" b="1" dirty="0"/>
              <a:t> can read your mind with a five liner closure</a:t>
            </a:r>
          </a:p>
        </p:txBody>
      </p:sp>
      <p:pic>
        <p:nvPicPr>
          <p:cNvPr id="3074" name="Picture 2" descr="http://crockfordfacts.com/crockfo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68" y="300612"/>
            <a:ext cx="3955804" cy="514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5224472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Minya Nouvelle" pitchFamily="2" charset="0"/>
              </a:rPr>
              <a:t>Källa: http://</a:t>
            </a:r>
            <a:r>
              <a:rPr lang="sv-SE" sz="1600" dirty="0" smtClean="0">
                <a:latin typeface="Minya Nouvelle" pitchFamily="2" charset="0"/>
              </a:rPr>
              <a:t>twitter.com/crockfordfacts</a:t>
            </a:r>
          </a:p>
        </p:txBody>
      </p:sp>
    </p:spTree>
    <p:extLst>
      <p:ext uri="{BB962C8B-B14F-4D97-AF65-F5344CB8AC3E}">
        <p14:creationId xmlns:p14="http://schemas.microsoft.com/office/powerpoint/2010/main" val="355997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3600" smtClean="0"/>
              <a:t>E05 </a:t>
            </a:r>
            <a:r>
              <a:rPr lang="sv-SE" sz="3600" dirty="0" smtClean="0"/>
              <a:t>– </a:t>
            </a:r>
            <a:r>
              <a:rPr lang="en-US" sz="2400" b="1" dirty="0"/>
              <a:t>Over the Hills and Far Away</a:t>
            </a:r>
            <a:endParaRPr lang="sv-SE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378601"/>
            <a:ext cx="2678938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b="1" dirty="0" smtClean="0">
                <a:latin typeface="Minya Nouvelle" pitchFamily="2" charset="0"/>
              </a:rPr>
              <a:t>Dagens agenda</a:t>
            </a:r>
          </a:p>
          <a:p>
            <a:endParaRPr lang="sv-SE" sz="2800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sz="2400" dirty="0" smtClean="0">
                <a:latin typeface="Minya Nouvelle" pitchFamily="2" charset="0"/>
              </a:rPr>
              <a:t>Repetition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smtClean="0">
                <a:latin typeface="Minya Nouvelle" pitchFamily="2" charset="0"/>
              </a:rPr>
              <a:t>Inkapsling</a:t>
            </a: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window.onload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Closures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charset="0"/>
              <a:buChar char="•"/>
            </a:pPr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5" name="Picture 2" descr="P:\Icons\128x128\shadow\scroll_preferen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00856"/>
            <a:ext cx="1646237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Repetition</a:t>
            </a:r>
            <a:endParaRPr lang="sv-SE" dirty="0"/>
          </a:p>
        </p:txBody>
      </p:sp>
      <p:pic>
        <p:nvPicPr>
          <p:cNvPr id="11" name="Picture 2" descr="P:\Icons\128x128\shadow\br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579" y="193204"/>
            <a:ext cx="653901" cy="65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1633364"/>
            <a:ext cx="46089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sv-SE" dirty="0" smtClean="0">
                <a:latin typeface="Minya Nouvelle" pitchFamily="2" charset="0"/>
              </a:rPr>
              <a:t>Skapa </a:t>
            </a:r>
            <a:r>
              <a:rPr lang="sv-SE" dirty="0" err="1" smtClean="0">
                <a:latin typeface="Minya Nouvelle" pitchFamily="2" charset="0"/>
              </a:rPr>
              <a:t>konstruktorfunktioner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sv-SE" dirty="0" smtClean="0">
                <a:latin typeface="Minya Nouvelle" pitchFamily="2" charset="0"/>
              </a:rPr>
              <a:t>Skapa getters och setters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Arrayer</a:t>
            </a:r>
            <a:endParaRPr lang="sv-SE" dirty="0" smtClean="0">
              <a:latin typeface="Minya Nouvelle" pitchFamily="2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sv-SE" dirty="0" smtClean="0">
                <a:latin typeface="Minya Nouvelle" pitchFamily="2" charset="0"/>
              </a:rPr>
              <a:t>Parametrar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dirty="0" smtClean="0">
                <a:latin typeface="Minya Nouvelle" pitchFamily="2" charset="0"/>
              </a:rPr>
              <a:t>Primitiva/privata/publika medlemmar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dirty="0" smtClean="0">
                <a:latin typeface="Minya Nouvelle" pitchFamily="2" charset="0"/>
              </a:rPr>
              <a:t>Loopar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sv-SE" dirty="0" err="1" smtClean="0">
                <a:latin typeface="Minya Nouvelle" pitchFamily="2" charset="0"/>
              </a:rPr>
              <a:t>Instansiering</a:t>
            </a:r>
            <a:r>
              <a:rPr lang="sv-SE" dirty="0" smtClean="0">
                <a:latin typeface="Minya Nouvelle" pitchFamily="2" charset="0"/>
              </a:rPr>
              <a:t> av objekt</a:t>
            </a:r>
          </a:p>
          <a:p>
            <a:endParaRPr lang="sv-SE" dirty="0" smtClean="0">
              <a:latin typeface="Minya Nouvelle" pitchFamily="2" charset="0"/>
            </a:endParaRPr>
          </a:p>
        </p:txBody>
      </p:sp>
      <p:pic>
        <p:nvPicPr>
          <p:cNvPr id="9218" name="Picture 2" descr="P:\Icons\128x128\shadow\bowling_b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931" y="1973932"/>
            <a:ext cx="1627187" cy="162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29936" y="4585692"/>
            <a:ext cx="5978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dirty="0" smtClean="0">
                <a:latin typeface="Minya Nouvelle" pitchFamily="2" charset="0"/>
              </a:rPr>
              <a:t>Vi går ut och bowlar!</a:t>
            </a:r>
          </a:p>
        </p:txBody>
      </p:sp>
    </p:spTree>
    <p:extLst>
      <p:ext uri="{BB962C8B-B14F-4D97-AF65-F5344CB8AC3E}">
        <p14:creationId xmlns:p14="http://schemas.microsoft.com/office/powerpoint/2010/main" val="278977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Inkapsling</a:t>
            </a:r>
            <a:endParaRPr lang="sv-SE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755278" y="1195535"/>
            <a:ext cx="15128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800" dirty="0">
                <a:solidFill>
                  <a:srgbClr val="C00000"/>
                </a:solidFill>
              </a:rPr>
              <a:t>myScript.js</a:t>
            </a: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H="1">
            <a:off x="755278" y="2336948"/>
            <a:ext cx="863600" cy="1019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sv-SE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 flipH="1">
            <a:off x="1331540" y="2336948"/>
            <a:ext cx="4608513" cy="898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sv-SE"/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6495678" y="1487636"/>
            <a:ext cx="2036762" cy="1076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v-SE" sz="1600" b="1" dirty="0">
                <a:latin typeface="Courier New" pitchFamily="49" charset="0"/>
              </a:rPr>
              <a:t>function </a:t>
            </a:r>
            <a:r>
              <a:rPr lang="sv-SE" sz="1600" dirty="0" err="1">
                <a:latin typeface="Courier New" pitchFamily="49" charset="0"/>
              </a:rPr>
              <a:t>menu</a:t>
            </a:r>
            <a:r>
              <a:rPr lang="sv-SE" sz="1600" dirty="0">
                <a:latin typeface="Courier New" pitchFamily="49" charset="0"/>
              </a:rPr>
              <a:t>()</a:t>
            </a:r>
            <a:br>
              <a:rPr lang="sv-SE" sz="1600" dirty="0">
                <a:latin typeface="Courier New" pitchFamily="49" charset="0"/>
              </a:rPr>
            </a:br>
            <a:r>
              <a:rPr lang="sv-SE" sz="1600" dirty="0">
                <a:latin typeface="Courier New" pitchFamily="49" charset="0"/>
              </a:rPr>
              <a:t>{</a:t>
            </a:r>
            <a:br>
              <a:rPr lang="sv-SE" sz="1600" dirty="0">
                <a:latin typeface="Courier New" pitchFamily="49" charset="0"/>
              </a:rPr>
            </a:br>
            <a:r>
              <a:rPr lang="sv-SE" sz="1600" dirty="0">
                <a:latin typeface="Courier New" pitchFamily="49" charset="0"/>
              </a:rPr>
              <a:t>   ...</a:t>
            </a:r>
            <a:br>
              <a:rPr lang="sv-SE" sz="1600" dirty="0">
                <a:latin typeface="Courier New" pitchFamily="49" charset="0"/>
              </a:rPr>
            </a:br>
            <a:r>
              <a:rPr lang="sv-SE" sz="1600" dirty="0">
                <a:latin typeface="Courier New" pitchFamily="49" charset="0"/>
              </a:rPr>
              <a:t>}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2123703" y="1436836"/>
            <a:ext cx="2036762" cy="10763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v-SE" sz="1600" b="1" dirty="0">
                <a:latin typeface="Courier New" pitchFamily="49" charset="0"/>
              </a:rPr>
              <a:t>function </a:t>
            </a:r>
            <a:r>
              <a:rPr lang="sv-SE" sz="1600" dirty="0" err="1">
                <a:latin typeface="Courier New" pitchFamily="49" charset="0"/>
              </a:rPr>
              <a:t>menu</a:t>
            </a:r>
            <a:r>
              <a:rPr lang="sv-SE" sz="1600" dirty="0">
                <a:latin typeface="Courier New" pitchFamily="49" charset="0"/>
              </a:rPr>
              <a:t>()</a:t>
            </a:r>
            <a:br>
              <a:rPr lang="sv-SE" sz="1600" dirty="0">
                <a:latin typeface="Courier New" pitchFamily="49" charset="0"/>
              </a:rPr>
            </a:br>
            <a:r>
              <a:rPr lang="sv-SE" sz="1600" dirty="0">
                <a:latin typeface="Courier New" pitchFamily="49" charset="0"/>
              </a:rPr>
              <a:t>{</a:t>
            </a:r>
            <a:br>
              <a:rPr lang="sv-SE" sz="1600" dirty="0">
                <a:latin typeface="Courier New" pitchFamily="49" charset="0"/>
              </a:rPr>
            </a:br>
            <a:r>
              <a:rPr lang="sv-SE" sz="1600" dirty="0">
                <a:latin typeface="Courier New" pitchFamily="49" charset="0"/>
              </a:rPr>
              <a:t>   ...</a:t>
            </a:r>
            <a:br>
              <a:rPr lang="sv-SE" sz="1600" dirty="0">
                <a:latin typeface="Courier New" pitchFamily="49" charset="0"/>
              </a:rPr>
            </a:br>
            <a:r>
              <a:rPr lang="sv-SE" sz="1600" dirty="0">
                <a:latin typeface="Courier New" pitchFamily="49" charset="0"/>
              </a:rPr>
              <a:t>}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4787528" y="1195536"/>
            <a:ext cx="22320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1800" dirty="0">
                <a:solidFill>
                  <a:srgbClr val="C00000"/>
                </a:solidFill>
              </a:rPr>
              <a:t>dynamicMenu.js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1763340" y="3535511"/>
            <a:ext cx="4875053" cy="184665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sv-SE" sz="1600" b="1" dirty="0">
                <a:latin typeface="Courier New" pitchFamily="49" charset="0"/>
              </a:rPr>
              <a:t>&lt;script </a:t>
            </a:r>
            <a:r>
              <a:rPr lang="sv-SE" sz="1600" b="1" dirty="0" err="1" smtClean="0">
                <a:latin typeface="Courier New" pitchFamily="49" charset="0"/>
              </a:rPr>
              <a:t>src</a:t>
            </a:r>
            <a:r>
              <a:rPr lang="sv-SE" sz="1600" b="1" dirty="0" smtClean="0">
                <a:latin typeface="Courier New" pitchFamily="49" charset="0"/>
              </a:rPr>
              <a:t>="myScript.js"&gt;&lt;/</a:t>
            </a:r>
            <a:r>
              <a:rPr lang="sv-SE" sz="1600" b="1" dirty="0">
                <a:latin typeface="Courier New" pitchFamily="49" charset="0"/>
              </a:rPr>
              <a:t>script&gt;</a:t>
            </a:r>
          </a:p>
          <a:p>
            <a:r>
              <a:rPr lang="sv-SE" sz="1600" b="1" dirty="0">
                <a:latin typeface="Courier New" pitchFamily="49" charset="0"/>
              </a:rPr>
              <a:t>&lt;script </a:t>
            </a:r>
            <a:r>
              <a:rPr lang="sv-SE" sz="1600" b="1" dirty="0" err="1" smtClean="0">
                <a:latin typeface="Courier New" pitchFamily="49" charset="0"/>
              </a:rPr>
              <a:t>src</a:t>
            </a:r>
            <a:r>
              <a:rPr lang="sv-SE" sz="1600" b="1" dirty="0" smtClean="0">
                <a:latin typeface="Courier New" pitchFamily="49" charset="0"/>
              </a:rPr>
              <a:t>="dynamicMenu.js"&gt;&lt;/</a:t>
            </a:r>
            <a:r>
              <a:rPr lang="sv-SE" sz="1600" b="1" dirty="0">
                <a:latin typeface="Courier New" pitchFamily="49" charset="0"/>
              </a:rPr>
              <a:t>script&gt;</a:t>
            </a:r>
            <a:br>
              <a:rPr lang="sv-SE" sz="1600" b="1" dirty="0">
                <a:latin typeface="Courier New" pitchFamily="49" charset="0"/>
              </a:rPr>
            </a:br>
            <a:endParaRPr lang="sv-SE" sz="1600" b="1" dirty="0">
              <a:latin typeface="Courier New" pitchFamily="49" charset="0"/>
            </a:endParaRPr>
          </a:p>
          <a:p>
            <a:r>
              <a:rPr lang="sv-SE" sz="1600" dirty="0">
                <a:latin typeface="Courier New" pitchFamily="49" charset="0"/>
              </a:rPr>
              <a:t>&lt;script </a:t>
            </a:r>
            <a:r>
              <a:rPr lang="sv-SE" sz="1600" dirty="0" err="1">
                <a:latin typeface="Courier New" pitchFamily="49" charset="0"/>
              </a:rPr>
              <a:t>type</a:t>
            </a:r>
            <a:r>
              <a:rPr lang="sv-SE" sz="1600" dirty="0" smtClean="0">
                <a:latin typeface="Courier New" pitchFamily="49" charset="0"/>
              </a:rPr>
              <a:t>="text/</a:t>
            </a:r>
            <a:r>
              <a:rPr lang="sv-SE" sz="1600" dirty="0" err="1" smtClean="0">
                <a:latin typeface="Courier New" pitchFamily="49" charset="0"/>
              </a:rPr>
              <a:t>javascript</a:t>
            </a:r>
            <a:r>
              <a:rPr lang="sv-SE" sz="1600" dirty="0" smtClean="0">
                <a:latin typeface="Courier New" pitchFamily="49" charset="0"/>
              </a:rPr>
              <a:t>"&gt;</a:t>
            </a:r>
            <a:endParaRPr lang="sv-SE" sz="1600" dirty="0">
              <a:latin typeface="Courier New" pitchFamily="49" charset="0"/>
            </a:endParaRPr>
          </a:p>
          <a:p>
            <a:r>
              <a:rPr lang="sv-SE" sz="1600" b="1" dirty="0">
                <a:latin typeface="Courier New" pitchFamily="49" charset="0"/>
              </a:rPr>
              <a:t>   </a:t>
            </a:r>
            <a:r>
              <a:rPr lang="sv-SE" sz="1600" b="1" dirty="0" err="1">
                <a:latin typeface="Courier New" pitchFamily="49" charset="0"/>
              </a:rPr>
              <a:t>menu</a:t>
            </a:r>
            <a:r>
              <a:rPr lang="sv-SE" sz="1600" b="1" dirty="0">
                <a:latin typeface="Courier New" pitchFamily="49" charset="0"/>
              </a:rPr>
              <a:t>();   </a:t>
            </a:r>
          </a:p>
          <a:p>
            <a:r>
              <a:rPr lang="sv-SE" sz="1600" dirty="0">
                <a:latin typeface="Courier New" pitchFamily="49" charset="0"/>
              </a:rPr>
              <a:t>&lt;/script&gt;</a:t>
            </a:r>
          </a:p>
          <a:p>
            <a:endParaRPr lang="sv-SE" sz="1800" dirty="0">
              <a:latin typeface="Courier New" pitchFamily="49" charset="0"/>
            </a:endParaRPr>
          </a:p>
        </p:txBody>
      </p:sp>
      <p:pic>
        <p:nvPicPr>
          <p:cNvPr id="12" name="Picture 2" descr="P:\Icons\128x128\shadow\document_plain_yello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28925" y="1570173"/>
            <a:ext cx="655628" cy="65562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713049" y="178448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/>
              <a:t>.</a:t>
            </a:r>
            <a:r>
              <a:rPr lang="sv-SE" b="1" dirty="0" err="1" smtClean="0"/>
              <a:t>js</a:t>
            </a:r>
            <a:endParaRPr lang="sv-SE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83893" y="1570173"/>
            <a:ext cx="655628" cy="655628"/>
            <a:chOff x="1428728" y="1071550"/>
            <a:chExt cx="655628" cy="655628"/>
          </a:xfrm>
        </p:grpSpPr>
        <p:pic>
          <p:nvPicPr>
            <p:cNvPr id="15" name="Picture 2" descr="P:\Icons\128x128\shadow\document_plain_yellow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28728" y="1071550"/>
              <a:ext cx="655628" cy="655628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1500166" y="1285864"/>
              <a:ext cx="4267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b="1" dirty="0" smtClean="0"/>
                <a:t>.</a:t>
              </a:r>
              <a:r>
                <a:rPr lang="sv-SE" b="1" dirty="0" err="1" smtClean="0"/>
                <a:t>js</a:t>
              </a:r>
              <a:endParaRPr lang="sv-SE" b="1" dirty="0"/>
            </a:p>
          </p:txBody>
        </p:sp>
      </p:grpSp>
      <p:pic>
        <p:nvPicPr>
          <p:cNvPr id="17" name="Picture 3" descr="P:\Icons\128x128\shadow\document_plain_gre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885" y="3427561"/>
            <a:ext cx="1646237" cy="1646237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498075" y="4141941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" b="1" dirty="0" smtClean="0"/>
              <a:t>.html</a:t>
            </a:r>
            <a:endParaRPr lang="sv-SE" sz="2000" b="1" dirty="0"/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5783450" y="4009628"/>
            <a:ext cx="660758" cy="144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8800" dirty="0">
                <a:latin typeface="Minya Nouvelle" charset="0"/>
              </a:rPr>
              <a:t>?</a:t>
            </a:r>
          </a:p>
        </p:txBody>
      </p:sp>
      <p:pic>
        <p:nvPicPr>
          <p:cNvPr id="35" name="Picture 2" descr="P:\Icons\48x48\shadow\pack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31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57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Vi skapar ett eget objekt</a:t>
            </a:r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7000892" y="1201647"/>
            <a:ext cx="1071570" cy="1071570"/>
            <a:chOff x="2571736" y="714360"/>
            <a:chExt cx="1071570" cy="1071570"/>
          </a:xfrm>
        </p:grpSpPr>
        <p:pic>
          <p:nvPicPr>
            <p:cNvPr id="5" name="Picture 2" descr="P:\Icons\128x128\shadow\document_plain_yello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71736" y="714360"/>
              <a:ext cx="1071570" cy="1071570"/>
            </a:xfrm>
            <a:prstGeom prst="rect">
              <a:avLst/>
            </a:prstGeom>
            <a:noFill/>
          </p:spPr>
        </p:pic>
        <p:sp>
          <p:nvSpPr>
            <p:cNvPr id="6" name="TextBox 5"/>
            <p:cNvSpPr txBox="1"/>
            <p:nvPr/>
          </p:nvSpPr>
          <p:spPr>
            <a:xfrm>
              <a:off x="2898983" y="1064639"/>
              <a:ext cx="601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b="1" dirty="0" smtClean="0"/>
                <a:t>.</a:t>
              </a:r>
              <a:r>
                <a:rPr lang="sv-SE" sz="2400" b="1" dirty="0" err="1" smtClean="0"/>
                <a:t>js</a:t>
              </a:r>
              <a:endParaRPr lang="sv-SE" sz="24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57422" y="1209866"/>
            <a:ext cx="1071570" cy="1071570"/>
            <a:chOff x="2571736" y="714360"/>
            <a:chExt cx="1071570" cy="1071570"/>
          </a:xfrm>
        </p:grpSpPr>
        <p:pic>
          <p:nvPicPr>
            <p:cNvPr id="8" name="Picture 2" descr="P:\Icons\128x128\shadow\document_plain_yellow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71736" y="714360"/>
              <a:ext cx="1071570" cy="107157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2898983" y="1064639"/>
              <a:ext cx="601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2400" b="1" dirty="0" smtClean="0"/>
                <a:t>.</a:t>
              </a:r>
              <a:r>
                <a:rPr lang="sv-SE" sz="2400" b="1" dirty="0" err="1" smtClean="0"/>
                <a:t>js</a:t>
              </a:r>
              <a:endParaRPr lang="sv-SE" sz="2400" b="1" dirty="0"/>
            </a:p>
          </p:txBody>
        </p:sp>
      </p:grp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37311" y="3921938"/>
            <a:ext cx="4875053" cy="1815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sz="1600" dirty="0">
                <a:latin typeface="Courier New" pitchFamily="49" charset="0"/>
              </a:rPr>
              <a:t>&lt;script </a:t>
            </a:r>
            <a:r>
              <a:rPr lang="sv-SE" sz="1600" dirty="0" err="1" smtClean="0">
                <a:latin typeface="Courier New" pitchFamily="49" charset="0"/>
              </a:rPr>
              <a:t>src</a:t>
            </a:r>
            <a:r>
              <a:rPr lang="sv-SE" sz="1600" dirty="0" smtClean="0">
                <a:latin typeface="Courier New" pitchFamily="49" charset="0"/>
              </a:rPr>
              <a:t>="myScript.js"&gt;&lt;/</a:t>
            </a:r>
            <a:r>
              <a:rPr lang="sv-SE" sz="1600" dirty="0">
                <a:latin typeface="Courier New" pitchFamily="49" charset="0"/>
              </a:rPr>
              <a:t>script&gt;</a:t>
            </a:r>
          </a:p>
          <a:p>
            <a:r>
              <a:rPr lang="sv-SE" sz="1600" dirty="0">
                <a:latin typeface="Courier New" pitchFamily="49" charset="0"/>
              </a:rPr>
              <a:t>&lt;script </a:t>
            </a:r>
            <a:r>
              <a:rPr lang="sv-SE" sz="1600" dirty="0" err="1" smtClean="0">
                <a:latin typeface="Courier New" pitchFamily="49" charset="0"/>
              </a:rPr>
              <a:t>src</a:t>
            </a:r>
            <a:r>
              <a:rPr lang="sv-SE" sz="1600" dirty="0" smtClean="0">
                <a:latin typeface="Courier New" pitchFamily="49" charset="0"/>
              </a:rPr>
              <a:t>="dynamicMenu.js"&gt;&lt;/</a:t>
            </a:r>
            <a:r>
              <a:rPr lang="sv-SE" sz="1600" dirty="0">
                <a:latin typeface="Courier New" pitchFamily="49" charset="0"/>
              </a:rPr>
              <a:t>script&gt;</a:t>
            </a:r>
            <a:br>
              <a:rPr lang="sv-SE" sz="1600" dirty="0">
                <a:latin typeface="Courier New" pitchFamily="49" charset="0"/>
              </a:rPr>
            </a:br>
            <a:endParaRPr lang="sv-SE" sz="1600" dirty="0">
              <a:latin typeface="Courier New" pitchFamily="49" charset="0"/>
            </a:endParaRPr>
          </a:p>
          <a:p>
            <a:r>
              <a:rPr lang="sv-SE" sz="1600" dirty="0">
                <a:latin typeface="Courier New" pitchFamily="49" charset="0"/>
              </a:rPr>
              <a:t>&lt;script </a:t>
            </a:r>
            <a:r>
              <a:rPr lang="sv-SE" sz="1600" dirty="0" err="1">
                <a:latin typeface="Courier New" pitchFamily="49" charset="0"/>
              </a:rPr>
              <a:t>type</a:t>
            </a:r>
            <a:r>
              <a:rPr lang="sv-SE" sz="1600" dirty="0" smtClean="0">
                <a:latin typeface="Courier New" pitchFamily="49" charset="0"/>
              </a:rPr>
              <a:t>="text/</a:t>
            </a:r>
            <a:r>
              <a:rPr lang="sv-SE" sz="1600" dirty="0" err="1" smtClean="0">
                <a:latin typeface="Courier New" pitchFamily="49" charset="0"/>
              </a:rPr>
              <a:t>javascript</a:t>
            </a:r>
            <a:r>
              <a:rPr lang="sv-SE" sz="1600" dirty="0" smtClean="0">
                <a:latin typeface="Courier New" pitchFamily="49" charset="0"/>
              </a:rPr>
              <a:t>"&gt;</a:t>
            </a:r>
            <a:endParaRPr lang="sv-SE" sz="1600" dirty="0">
              <a:latin typeface="Courier New" pitchFamily="49" charset="0"/>
            </a:endParaRPr>
          </a:p>
          <a:p>
            <a:r>
              <a:rPr lang="sv-SE" sz="1600" b="1" dirty="0">
                <a:latin typeface="Courier New" pitchFamily="49" charset="0"/>
              </a:rPr>
              <a:t>   </a:t>
            </a:r>
            <a:r>
              <a:rPr lang="sv-SE" sz="1600" b="1" dirty="0" err="1">
                <a:latin typeface="Courier New" pitchFamily="49" charset="0"/>
              </a:rPr>
              <a:t>MyApp.menu</a:t>
            </a:r>
            <a:r>
              <a:rPr lang="sv-SE" sz="1600" b="1" dirty="0">
                <a:latin typeface="Courier New" pitchFamily="49" charset="0"/>
              </a:rPr>
              <a:t>();   </a:t>
            </a:r>
          </a:p>
          <a:p>
            <a:r>
              <a:rPr lang="sv-SE" sz="1600" dirty="0">
                <a:latin typeface="Courier New" pitchFamily="49" charset="0"/>
              </a:rPr>
              <a:t>&lt;/script&gt;</a:t>
            </a:r>
          </a:p>
          <a:p>
            <a:endParaRPr lang="sv-SE" sz="1600" dirty="0">
              <a:latin typeface="Courier New" pitchFamily="49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5435600" y="1633463"/>
            <a:ext cx="1873250" cy="2016125"/>
          </a:xfrm>
          <a:prstGeom prst="rect">
            <a:avLst/>
          </a:prstGeom>
          <a:solidFill>
            <a:srgbClr val="D6DFEE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sv-SE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827088" y="1633463"/>
            <a:ext cx="1873250" cy="2016125"/>
          </a:xfrm>
          <a:prstGeom prst="rect">
            <a:avLst/>
          </a:prstGeom>
          <a:solidFill>
            <a:srgbClr val="D6DFEE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sv-SE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08038" y="1339775"/>
            <a:ext cx="15875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b="1"/>
              <a:t>DynamicMenu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435600" y="1328663"/>
            <a:ext cx="854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b="1"/>
              <a:t>MyApp</a:t>
            </a: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580063" y="1777925"/>
            <a:ext cx="8509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/>
              <a:t>menu()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971550" y="1777925"/>
            <a:ext cx="8509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dirty="0" err="1"/>
              <a:t>menu</a:t>
            </a:r>
            <a:r>
              <a:rPr lang="sv-SE" dirty="0"/>
              <a:t>()</a:t>
            </a:r>
          </a:p>
        </p:txBody>
      </p:sp>
      <p:pic>
        <p:nvPicPr>
          <p:cNvPr id="18" name="Picture 2" descr="P:\Icons\128x128\shadow\document_plain_gre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053706"/>
            <a:ext cx="1177920" cy="1177921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1041898" y="4482334"/>
            <a:ext cx="784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b="1" dirty="0" smtClean="0"/>
              <a:t>.html</a:t>
            </a:r>
            <a:endParaRPr lang="sv-SE" sz="1600" b="1" dirty="0"/>
          </a:p>
        </p:txBody>
      </p:sp>
      <p:pic>
        <p:nvPicPr>
          <p:cNvPr id="20" name="Picture 2" descr="P:\Icons\48x48\shadow\pack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31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731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Använd </a:t>
            </a:r>
            <a:r>
              <a:rPr lang="sv-SE" dirty="0" err="1" smtClean="0"/>
              <a:t>object</a:t>
            </a:r>
            <a:r>
              <a:rPr lang="sv-SE" dirty="0" smtClean="0"/>
              <a:t> </a:t>
            </a:r>
            <a:r>
              <a:rPr lang="sv-SE" dirty="0" err="1" smtClean="0"/>
              <a:t>literals</a:t>
            </a:r>
            <a:endParaRPr lang="sv-S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23528" y="1318611"/>
            <a:ext cx="8401050" cy="155427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nb-NO" sz="18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function menu()</a:t>
            </a:r>
          </a:p>
          <a:p>
            <a:r>
              <a:rPr lang="nb-NO" sz="18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{</a:t>
            </a:r>
          </a:p>
          <a:p>
            <a:r>
              <a:rPr lang="nb-NO" sz="12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...</a:t>
            </a:r>
          </a:p>
          <a:p>
            <a:r>
              <a:rPr lang="nb-NO" sz="18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r>
              <a:rPr lang="nb-NO" sz="11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...</a:t>
            </a:r>
            <a:br>
              <a:rPr lang="nb-NO" sz="11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nb-NO" sz="180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menu();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1520" y="985292"/>
            <a:ext cx="73930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b="1" dirty="0">
                <a:latin typeface="Minya Nouvelle" charset="0"/>
              </a:rPr>
              <a:t>Före: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42578" y="3464702"/>
            <a:ext cx="8378825" cy="183127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nb-NO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myApp = {</a:t>
            </a:r>
            <a:r>
              <a:rPr lang="nb-NO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nb-NO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nb-NO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nb-NO" sz="18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menu:function</a:t>
            </a:r>
            <a:r>
              <a:rPr lang="nb-NO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(){</a:t>
            </a:r>
          </a:p>
          <a:p>
            <a:r>
              <a:rPr lang="nb-NO" sz="12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	...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}</a:t>
            </a:r>
          </a:p>
          <a:p>
            <a:r>
              <a:rPr lang="nb-NO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r>
              <a:rPr lang="nb-NO" sz="11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...</a:t>
            </a:r>
            <a:br>
              <a:rPr lang="nb-NO" sz="11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nb-NO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myApp.</a:t>
            </a:r>
            <a:r>
              <a:rPr lang="nb-NO" sz="18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menu();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1520" y="3151623"/>
            <a:ext cx="8146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v-SE" b="1" dirty="0">
                <a:latin typeface="Minya Nouvelle" charset="0"/>
              </a:rPr>
              <a:t>Efter:</a:t>
            </a:r>
          </a:p>
        </p:txBody>
      </p:sp>
      <p:pic>
        <p:nvPicPr>
          <p:cNvPr id="8" name="Picture 2" descr="P:\Icons\48x48\shadow\pack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31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34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Inkapsling</a:t>
            </a:r>
            <a:endParaRPr lang="sv-SE" dirty="0"/>
          </a:p>
        </p:txBody>
      </p:sp>
      <p:pic>
        <p:nvPicPr>
          <p:cNvPr id="1026" name="Picture 2" descr="P:\Icons\48x48\shadow\pack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80" y="23167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39552" y="1345332"/>
            <a:ext cx="8280920" cy="36548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>
              <a:defRPr/>
            </a:pP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myApp = {</a:t>
            </a:r>
            <a:b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menu:function(){</a:t>
            </a:r>
          </a:p>
          <a:p>
            <a:pPr>
              <a:defRPr/>
            </a:pPr>
            <a:r>
              <a:rPr lang="nb-NO" sz="11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	...</a:t>
            </a:r>
          </a:p>
          <a:p>
            <a:pPr>
              <a:defRPr/>
            </a:pP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},</a:t>
            </a:r>
          </a:p>
          <a:p>
            <a:pPr>
              <a:defRPr/>
            </a:pP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myStr</a:t>
            </a:r>
            <a:r>
              <a:rPr lang="nb-NO" sz="16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:"en sträng",</a:t>
            </a: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/>
            </a:r>
            <a:b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myInt:124,</a:t>
            </a:r>
          </a:p>
          <a:p>
            <a:pPr>
              <a:defRPr/>
            </a:pP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myArray</a:t>
            </a:r>
            <a:r>
              <a:rPr lang="nb-NO" sz="16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:["ett", "två", "tre"],</a:t>
            </a:r>
            <a:endParaRPr lang="nb-NO" sz="16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init:function(){</a:t>
            </a:r>
          </a:p>
          <a:p>
            <a:pPr>
              <a:defRPr/>
            </a:pP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nb-NO" sz="1100" dirty="0">
                <a:solidFill>
                  <a:srgbClr val="000000"/>
                </a:solidFill>
              </a:rPr>
              <a:t>		...</a:t>
            </a:r>
          </a:p>
          <a:p>
            <a:pPr>
              <a:defRPr/>
            </a:pP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>
              <a:defRPr/>
            </a:pPr>
            <a:r>
              <a:rPr lang="nb-NO" sz="16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};</a:t>
            </a:r>
            <a:endParaRPr lang="nb-NO" sz="16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defRPr/>
            </a:pPr>
            <a:r>
              <a:rPr lang="nb-NO" sz="105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...</a:t>
            </a:r>
            <a:br>
              <a:rPr lang="nb-NO" sz="105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nb-NO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myApp</a:t>
            </a:r>
            <a:r>
              <a:rPr lang="nb-NO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.</a:t>
            </a: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menu();</a:t>
            </a:r>
          </a:p>
          <a:p>
            <a:pPr>
              <a:defRPr/>
            </a:pP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alert(myApp.myStr);</a:t>
            </a:r>
          </a:p>
          <a:p>
            <a:pPr>
              <a:defRPr/>
            </a:pPr>
            <a:r>
              <a:rPr lang="nb-NO" sz="1600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myApp.myInt = 543;</a:t>
            </a:r>
          </a:p>
        </p:txBody>
      </p:sp>
    </p:spTree>
    <p:extLst>
      <p:ext uri="{BB962C8B-B14F-4D97-AF65-F5344CB8AC3E}">
        <p14:creationId xmlns:p14="http://schemas.microsoft.com/office/powerpoint/2010/main" val="225020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window.onload</a:t>
            </a:r>
            <a:endParaRPr lang="sv-SE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23528" y="1634083"/>
            <a:ext cx="8401050" cy="9233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endParaRPr lang="nb-NO" dirty="0" smtClean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  <a:p>
            <a:r>
              <a:rPr lang="nb-NO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w</a:t>
            </a:r>
            <a:r>
              <a:rPr lang="nb-NO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indow.onload = myApp.init;</a:t>
            </a:r>
          </a:p>
          <a:p>
            <a:endParaRPr lang="nb-NO" sz="18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42578" y="3641675"/>
            <a:ext cx="8378825" cy="14773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r>
              <a:rPr lang="nb-NO" sz="18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&lt;html&gt;</a:t>
            </a:r>
          </a:p>
          <a:p>
            <a:r>
              <a:rPr lang="nb-NO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&lt;head&gt;&lt;/head&gt;</a:t>
            </a:r>
          </a:p>
          <a:p>
            <a:r>
              <a:rPr lang="nb-NO" sz="18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&lt;body</a:t>
            </a:r>
            <a:r>
              <a:rPr lang="nb-NO" sz="18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onload=</a:t>
            </a:r>
            <a:r>
              <a:rPr lang="nb-NO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"</a:t>
            </a:r>
            <a:r>
              <a:rPr lang="nb-NO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myApp.init()"</a:t>
            </a:r>
            <a:r>
              <a:rPr lang="nb-NO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r>
              <a:rPr lang="nb-NO" sz="1800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...</a:t>
            </a:r>
          </a:p>
          <a:p>
            <a:r>
              <a:rPr lang="nb-NO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&lt;/body&gt;</a:t>
            </a:r>
            <a:endParaRPr lang="nb-NO" sz="1800" dirty="0">
              <a:solidFill>
                <a:srgbClr val="000000"/>
              </a:solidFill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14392" y="1057300"/>
            <a:ext cx="3078088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nb-NO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var myApp = {</a:t>
            </a:r>
            <a:br>
              <a:rPr lang="nb-NO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nb-NO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nb-NO" sz="1400" b="1" dirty="0" smtClean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init:function</a:t>
            </a:r>
            <a:r>
              <a:rPr lang="nb-NO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(){</a:t>
            </a:r>
          </a:p>
          <a:p>
            <a:pPr>
              <a:defRPr/>
            </a:pPr>
            <a:r>
              <a:rPr lang="nb-NO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</a:t>
            </a:r>
            <a:r>
              <a:rPr lang="nb-NO" sz="1050" b="1" dirty="0" smtClean="0">
                <a:solidFill>
                  <a:srgbClr val="000000"/>
                </a:solidFill>
              </a:rPr>
              <a:t>    ...</a:t>
            </a:r>
            <a:endParaRPr lang="nb-NO" sz="1050" b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nb-NO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	}</a:t>
            </a:r>
          </a:p>
          <a:p>
            <a:pPr>
              <a:defRPr/>
            </a:pPr>
            <a:r>
              <a:rPr lang="nb-NO" sz="14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};</a:t>
            </a:r>
          </a:p>
        </p:txBody>
      </p:sp>
      <p:pic>
        <p:nvPicPr>
          <p:cNvPr id="2050" name="Picture 2" descr="P:\Icons\48x48\shadow\fla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942" y="193204"/>
            <a:ext cx="617538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3311034"/>
            <a:ext cx="80249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 smtClean="0">
                <a:latin typeface="Minya Nouvelle" pitchFamily="2" charset="0"/>
              </a:rPr>
              <a:t>Man kan också se nedanstående men undvik det så att vi inte mixar JS med HTML</a:t>
            </a:r>
          </a:p>
        </p:txBody>
      </p:sp>
      <p:sp>
        <p:nvSpPr>
          <p:cNvPr id="8" name="Freeform 7"/>
          <p:cNvSpPr/>
          <p:nvPr/>
        </p:nvSpPr>
        <p:spPr>
          <a:xfrm>
            <a:off x="3847733" y="2206487"/>
            <a:ext cx="1439884" cy="560272"/>
          </a:xfrm>
          <a:custGeom>
            <a:avLst/>
            <a:gdLst>
              <a:gd name="connsiteX0" fmla="*/ 1439884 w 1439884"/>
              <a:gd name="connsiteY0" fmla="*/ 536713 h 560272"/>
              <a:gd name="connsiteX1" fmla="*/ 614937 w 1439884"/>
              <a:gd name="connsiteY1" fmla="*/ 536713 h 560272"/>
              <a:gd name="connsiteX2" fmla="*/ 48406 w 1439884"/>
              <a:gd name="connsiteY2" fmla="*/ 218661 h 560272"/>
              <a:gd name="connsiteX3" fmla="*/ 68284 w 1439884"/>
              <a:gd name="connsiteY3" fmla="*/ 0 h 56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9884" h="560272">
                <a:moveTo>
                  <a:pt x="1439884" y="536713"/>
                </a:moveTo>
                <a:cubicBezTo>
                  <a:pt x="1164902" y="536713"/>
                  <a:pt x="846850" y="589722"/>
                  <a:pt x="614937" y="536713"/>
                </a:cubicBezTo>
                <a:cubicBezTo>
                  <a:pt x="383024" y="483704"/>
                  <a:pt x="139515" y="308113"/>
                  <a:pt x="48406" y="218661"/>
                </a:cubicBezTo>
                <a:cubicBezTo>
                  <a:pt x="-42703" y="129209"/>
                  <a:pt x="12790" y="64604"/>
                  <a:pt x="68284" y="0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Box 8"/>
          <p:cNvSpPr txBox="1"/>
          <p:nvPr/>
        </p:nvSpPr>
        <p:spPr>
          <a:xfrm>
            <a:off x="5292080" y="2569468"/>
            <a:ext cx="280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OBS! inte: </a:t>
            </a:r>
            <a:r>
              <a:rPr lang="sv-SE" b="1" dirty="0" err="1" smtClean="0">
                <a:solidFill>
                  <a:srgbClr val="FF0000"/>
                </a:solidFill>
                <a:latin typeface="Minya Nouvelle" pitchFamily="2" charset="0"/>
              </a:rPr>
              <a:t>myApp.init</a:t>
            </a:r>
            <a:r>
              <a:rPr lang="sv-SE" b="1" dirty="0" smtClean="0">
                <a:solidFill>
                  <a:srgbClr val="FF0000"/>
                </a:solidFill>
                <a:latin typeface="Minya Nouvelle" pitchFamily="2" charset="0"/>
              </a:rPr>
              <a:t>()</a:t>
            </a:r>
            <a:r>
              <a:rPr lang="sv-SE" dirty="0" smtClean="0">
                <a:solidFill>
                  <a:srgbClr val="FF0000"/>
                </a:solidFill>
                <a:latin typeface="Minya Nouvelle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42800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/>
              <a:t>Closures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057300"/>
            <a:ext cx="8280920" cy="1460500"/>
          </a:xfrm>
        </p:spPr>
        <p:txBody>
          <a:bodyPr/>
          <a:lstStyle/>
          <a:p>
            <a:r>
              <a:rPr lang="sv-SE" dirty="0" smtClean="0"/>
              <a:t>En </a:t>
            </a:r>
            <a:r>
              <a:rPr lang="sv-SE" dirty="0" err="1" smtClean="0"/>
              <a:t>closure</a:t>
            </a:r>
            <a:r>
              <a:rPr lang="sv-SE" dirty="0" smtClean="0"/>
              <a:t> är en funktion som har tillgång till variabler i en annan funktions </a:t>
            </a:r>
            <a:r>
              <a:rPr lang="sv-SE" dirty="0" err="1" smtClean="0"/>
              <a:t>scope</a:t>
            </a:r>
            <a:r>
              <a:rPr lang="sv-SE" dirty="0" smtClean="0"/>
              <a:t>.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539552" y="2011402"/>
            <a:ext cx="8208912" cy="21852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BowlingGame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players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this.getPlayers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function(){return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players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;};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this.setPlayers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function(_players){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players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_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players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…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>
            <a:off x="5883534" y="1898476"/>
            <a:ext cx="934279" cy="655982"/>
          </a:xfrm>
          <a:custGeom>
            <a:avLst/>
            <a:gdLst>
              <a:gd name="connsiteX0" fmla="*/ 934279 w 934279"/>
              <a:gd name="connsiteY0" fmla="*/ 0 h 655982"/>
              <a:gd name="connsiteX1" fmla="*/ 725557 w 934279"/>
              <a:gd name="connsiteY1" fmla="*/ 407504 h 655982"/>
              <a:gd name="connsiteX2" fmla="*/ 0 w 934279"/>
              <a:gd name="connsiteY2" fmla="*/ 655982 h 65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4279" h="655982">
                <a:moveTo>
                  <a:pt x="934279" y="0"/>
                </a:moveTo>
                <a:cubicBezTo>
                  <a:pt x="907774" y="149087"/>
                  <a:pt x="881270" y="298174"/>
                  <a:pt x="725557" y="407504"/>
                </a:cubicBezTo>
                <a:cubicBezTo>
                  <a:pt x="569844" y="516834"/>
                  <a:pt x="284922" y="586408"/>
                  <a:pt x="0" y="655982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Freeform 6"/>
          <p:cNvSpPr/>
          <p:nvPr/>
        </p:nvSpPr>
        <p:spPr>
          <a:xfrm>
            <a:off x="6976839" y="1948171"/>
            <a:ext cx="547489" cy="765313"/>
          </a:xfrm>
          <a:custGeom>
            <a:avLst/>
            <a:gdLst>
              <a:gd name="connsiteX0" fmla="*/ 0 w 547489"/>
              <a:gd name="connsiteY0" fmla="*/ 0 h 765313"/>
              <a:gd name="connsiteX1" fmla="*/ 546652 w 547489"/>
              <a:gd name="connsiteY1" fmla="*/ 387626 h 765313"/>
              <a:gd name="connsiteX2" fmla="*/ 99391 w 547489"/>
              <a:gd name="connsiteY2" fmla="*/ 765313 h 76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89" h="765313">
                <a:moveTo>
                  <a:pt x="0" y="0"/>
                </a:moveTo>
                <a:cubicBezTo>
                  <a:pt x="182217" y="129209"/>
                  <a:pt x="530087" y="260074"/>
                  <a:pt x="546652" y="387626"/>
                </a:cubicBezTo>
                <a:cubicBezTo>
                  <a:pt x="563217" y="515178"/>
                  <a:pt x="331304" y="640245"/>
                  <a:pt x="99391" y="765313"/>
                </a:cubicBezTo>
              </a:path>
            </a:pathLst>
          </a:cu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6389327" y="1587054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solidFill>
                  <a:srgbClr val="FF0000"/>
                </a:solidFill>
                <a:latin typeface="Minya Nouvelle" pitchFamily="2" charset="0"/>
              </a:rPr>
              <a:t>closure</a:t>
            </a:r>
            <a:endParaRPr lang="sv-SE" dirty="0" smtClean="0">
              <a:solidFill>
                <a:srgbClr val="FF0000"/>
              </a:solidFill>
              <a:latin typeface="Minya Nouvelle" pitchFamily="2" charset="0"/>
            </a:endParaRPr>
          </a:p>
        </p:txBody>
      </p:sp>
      <p:pic>
        <p:nvPicPr>
          <p:cNvPr id="10" name="Picture 7" descr="P:\Icons\48x48\shadow\element_u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679" y="265212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39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FF0000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Minya Nouvell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78616</TotalTime>
  <Words>507</Words>
  <Application>Microsoft Macintosh PowerPoint</Application>
  <PresentationFormat>On-screen Show (16:10)</PresentationFormat>
  <Paragraphs>158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Minya Nouvelle</vt:lpstr>
      <vt:lpstr>Calibri</vt:lpstr>
      <vt:lpstr>Office Theme</vt:lpstr>
      <vt:lpstr>E05 – "Over the Hills and Far Away"</vt:lpstr>
      <vt:lpstr>E05 – Over the Hills and Far Away</vt:lpstr>
      <vt:lpstr>Repetition</vt:lpstr>
      <vt:lpstr>Inkapsling</vt:lpstr>
      <vt:lpstr>Vi skapar ett eget objekt</vt:lpstr>
      <vt:lpstr>Använd object literals</vt:lpstr>
      <vt:lpstr>Inkapsling</vt:lpstr>
      <vt:lpstr>window.onload</vt:lpstr>
      <vt:lpstr>Closures</vt:lpstr>
      <vt:lpstr>Closures</vt:lpstr>
      <vt:lpstr>Closures (lösning 1)</vt:lpstr>
      <vt:lpstr>Closures</vt:lpstr>
      <vt:lpstr>PowerPoint Presentation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thajo</dc:creator>
  <cp:lastModifiedBy>Johan Leitet</cp:lastModifiedBy>
  <cp:revision>5046</cp:revision>
  <dcterms:created xsi:type="dcterms:W3CDTF">2009-01-05T10:26:14Z</dcterms:created>
  <dcterms:modified xsi:type="dcterms:W3CDTF">2013-11-20T14:31:40Z</dcterms:modified>
</cp:coreProperties>
</file>