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89" r:id="rId2"/>
    <p:sldId id="268" r:id="rId3"/>
    <p:sldId id="270" r:id="rId4"/>
    <p:sldId id="273" r:id="rId5"/>
    <p:sldId id="282" r:id="rId6"/>
    <p:sldId id="283" r:id="rId7"/>
    <p:sldId id="284" r:id="rId8"/>
    <p:sldId id="287" r:id="rId9"/>
    <p:sldId id="276" r:id="rId10"/>
    <p:sldId id="277" r:id="rId11"/>
    <p:sldId id="278" r:id="rId12"/>
    <p:sldId id="279" r:id="rId13"/>
    <p:sldId id="286" r:id="rId14"/>
    <p:sldId id="280" r:id="rId15"/>
  </p:sldIdLst>
  <p:sldSz cx="9144000" cy="5715000" type="screen16x10"/>
  <p:notesSz cx="7099300" cy="10234613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C5FF"/>
    <a:srgbClr val="FFFFFF"/>
    <a:srgbClr val="FFF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44" autoAdjust="0"/>
    <p:restoredTop sz="84371" autoAdjust="0"/>
  </p:normalViewPr>
  <p:slideViewPr>
    <p:cSldViewPr>
      <p:cViewPr>
        <p:scale>
          <a:sx n="140" d="100"/>
          <a:sy n="140" d="100"/>
        </p:scale>
        <p:origin x="-408" y="-80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5893" tIns="47947" rIns="95893" bIns="47947" rtlCol="0"/>
          <a:lstStyle>
            <a:lvl1pPr algn="l">
              <a:defRPr sz="13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5893" tIns="47947" rIns="95893" bIns="47947" rtlCol="0"/>
          <a:lstStyle>
            <a:lvl1pPr algn="r">
              <a:defRPr sz="1300"/>
            </a:lvl1pPr>
          </a:lstStyle>
          <a:p>
            <a:fld id="{D591C14E-198E-48A7-ABEC-7FB80E868E55}" type="datetimeFigureOut">
              <a:rPr lang="sv-SE" smtClean="0"/>
              <a:pPr/>
              <a:t>14-11-24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5893" tIns="47947" rIns="95893" bIns="47947" rtlCol="0" anchor="b"/>
          <a:lstStyle>
            <a:lvl1pPr algn="l">
              <a:defRPr sz="1300"/>
            </a:lvl1pPr>
          </a:lstStyle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5893" tIns="47947" rIns="95893" bIns="47947" rtlCol="0" anchor="b"/>
          <a:lstStyle>
            <a:lvl1pPr algn="r">
              <a:defRPr sz="1300"/>
            </a:lvl1pPr>
          </a:lstStyle>
          <a:p>
            <a:fld id="{45890A60-9DEB-43B0-9C46-E1F0138C5C4C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340009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8BB863-C913-48B5-BD1A-638D82A0C76B}" type="datetimeFigureOut">
              <a:rPr lang="sv-SE" smtClean="0"/>
              <a:pPr/>
              <a:t>14-11-24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768350"/>
            <a:ext cx="613727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A2DC32-3504-46EA-A4CB-95ED6A325EDF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34086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282" y="428608"/>
            <a:ext cx="6400800" cy="14605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Minya Nouvelle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sv-SE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42910" y="285732"/>
            <a:ext cx="7772400" cy="773912"/>
          </a:xfrm>
          <a:prstGeom prst="rect">
            <a:avLst/>
          </a:prstGeom>
        </p:spPr>
        <p:txBody>
          <a:bodyPr/>
          <a:lstStyle>
            <a:lvl1pPr>
              <a:defRPr>
                <a:latin typeface="Minya Nouvelle" pitchFamily="2" charset="0"/>
              </a:defRPr>
            </a:lvl1pPr>
          </a:lstStyle>
          <a:p>
            <a:r>
              <a:rPr lang="en-US" dirty="0" smtClean="0"/>
              <a:t>Master title style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1309677"/>
            <a:ext cx="6400800" cy="14605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Minya Nouvelle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sv-SE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28596" y="1000112"/>
            <a:ext cx="8215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FFF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1" name="Rectangle 20"/>
          <p:cNvSpPr/>
          <p:nvPr/>
        </p:nvSpPr>
        <p:spPr>
          <a:xfrm>
            <a:off x="142844" y="142856"/>
            <a:ext cx="8858312" cy="5429287"/>
          </a:xfrm>
          <a:prstGeom prst="rect">
            <a:avLst/>
          </a:prstGeom>
          <a:solidFill>
            <a:schemeClr val="bg1">
              <a:lumMod val="95000"/>
              <a:alpha val="82000"/>
            </a:schemeClr>
          </a:solidFill>
          <a:ln>
            <a:noFill/>
          </a:ln>
          <a:effectLst>
            <a:outerShdw blurRad="101600" dist="12700" dir="5400000" sx="102000" sy="102000" algn="t" rotWithShape="0">
              <a:prstClr val="black">
                <a:alpha val="28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grpSp>
        <p:nvGrpSpPr>
          <p:cNvPr id="1029" name="Group 5"/>
          <p:cNvGrpSpPr>
            <a:grpSpLocks noChangeAspect="1"/>
          </p:cNvGrpSpPr>
          <p:nvPr/>
        </p:nvGrpSpPr>
        <p:grpSpPr bwMode="auto">
          <a:xfrm>
            <a:off x="5286380" y="1142988"/>
            <a:ext cx="3466540" cy="4572012"/>
            <a:chOff x="-834" y="-63"/>
            <a:chExt cx="2032" cy="2680"/>
          </a:xfrm>
        </p:grpSpPr>
        <p:sp>
          <p:nvSpPr>
            <p:cNvPr id="2" name="AutoShape 4"/>
            <p:cNvSpPr>
              <a:spLocks noChangeAspect="1" noChangeArrowheads="1" noTextEdit="1"/>
            </p:cNvSpPr>
            <p:nvPr userDrawn="1"/>
          </p:nvSpPr>
          <p:spPr bwMode="auto">
            <a:xfrm>
              <a:off x="-834" y="-63"/>
              <a:ext cx="2032" cy="26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0" name="Rectangle 6"/>
            <p:cNvSpPr>
              <a:spLocks noChangeArrowheads="1"/>
            </p:cNvSpPr>
            <p:nvPr userDrawn="1"/>
          </p:nvSpPr>
          <p:spPr bwMode="auto">
            <a:xfrm>
              <a:off x="-834" y="-63"/>
              <a:ext cx="2032" cy="2680"/>
            </a:xfrm>
            <a:prstGeom prst="rect">
              <a:avLst/>
            </a:prstGeom>
            <a:no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1" name="Freeform 7"/>
            <p:cNvSpPr>
              <a:spLocks/>
            </p:cNvSpPr>
            <p:nvPr userDrawn="1"/>
          </p:nvSpPr>
          <p:spPr bwMode="auto">
            <a:xfrm>
              <a:off x="-647" y="413"/>
              <a:ext cx="924" cy="2204"/>
            </a:xfrm>
            <a:custGeom>
              <a:avLst/>
              <a:gdLst/>
              <a:ahLst/>
              <a:cxnLst>
                <a:cxn ang="0">
                  <a:pos x="113" y="2"/>
                </a:cxn>
                <a:cxn ang="0">
                  <a:pos x="272" y="18"/>
                </a:cxn>
                <a:cxn ang="0">
                  <a:pos x="469" y="44"/>
                </a:cxn>
                <a:cxn ang="0">
                  <a:pos x="649" y="81"/>
                </a:cxn>
                <a:cxn ang="0">
                  <a:pos x="825" y="138"/>
                </a:cxn>
                <a:cxn ang="0">
                  <a:pos x="990" y="219"/>
                </a:cxn>
                <a:cxn ang="0">
                  <a:pos x="1143" y="332"/>
                </a:cxn>
                <a:cxn ang="0">
                  <a:pos x="1283" y="483"/>
                </a:cxn>
                <a:cxn ang="0">
                  <a:pos x="1406" y="676"/>
                </a:cxn>
                <a:cxn ang="0">
                  <a:pos x="1510" y="920"/>
                </a:cxn>
                <a:cxn ang="0">
                  <a:pos x="1591" y="1220"/>
                </a:cxn>
                <a:cxn ang="0">
                  <a:pos x="1648" y="1583"/>
                </a:cxn>
                <a:cxn ang="0">
                  <a:pos x="1679" y="2013"/>
                </a:cxn>
                <a:cxn ang="0">
                  <a:pos x="1679" y="2518"/>
                </a:cxn>
                <a:cxn ang="0">
                  <a:pos x="1694" y="2985"/>
                </a:cxn>
                <a:cxn ang="0">
                  <a:pos x="1720" y="3394"/>
                </a:cxn>
                <a:cxn ang="0">
                  <a:pos x="1752" y="3743"/>
                </a:cxn>
                <a:cxn ang="0">
                  <a:pos x="1786" y="4026"/>
                </a:cxn>
                <a:cxn ang="0">
                  <a:pos x="1817" y="4234"/>
                </a:cxn>
                <a:cxn ang="0">
                  <a:pos x="1840" y="4364"/>
                </a:cxn>
                <a:cxn ang="0">
                  <a:pos x="1848" y="4408"/>
                </a:cxn>
                <a:cxn ang="0">
                  <a:pos x="914" y="4403"/>
                </a:cxn>
                <a:cxn ang="0">
                  <a:pos x="922" y="4369"/>
                </a:cxn>
                <a:cxn ang="0">
                  <a:pos x="942" y="4299"/>
                </a:cxn>
                <a:cxn ang="0">
                  <a:pos x="971" y="4182"/>
                </a:cxn>
                <a:cxn ang="0">
                  <a:pos x="1012" y="4010"/>
                </a:cxn>
                <a:cxn ang="0">
                  <a:pos x="1067" y="3774"/>
                </a:cxn>
                <a:cxn ang="0">
                  <a:pos x="1138" y="3466"/>
                </a:cxn>
                <a:cxn ang="0">
                  <a:pos x="1226" y="3077"/>
                </a:cxn>
                <a:cxn ang="0">
                  <a:pos x="1325" y="2596"/>
                </a:cxn>
                <a:cxn ang="0">
                  <a:pos x="1388" y="2153"/>
                </a:cxn>
                <a:cxn ang="0">
                  <a:pos x="1413" y="1769"/>
                </a:cxn>
                <a:cxn ang="0">
                  <a:pos x="1403" y="1441"/>
                </a:cxn>
                <a:cxn ang="0">
                  <a:pos x="1367" y="1163"/>
                </a:cxn>
                <a:cxn ang="0">
                  <a:pos x="1309" y="933"/>
                </a:cxn>
                <a:cxn ang="0">
                  <a:pos x="1234" y="743"/>
                </a:cxn>
                <a:cxn ang="0">
                  <a:pos x="1148" y="590"/>
                </a:cxn>
                <a:cxn ang="0">
                  <a:pos x="1055" y="470"/>
                </a:cxn>
                <a:cxn ang="0">
                  <a:pos x="964" y="379"/>
                </a:cxn>
                <a:cxn ang="0">
                  <a:pos x="878" y="309"/>
                </a:cxn>
                <a:cxn ang="0">
                  <a:pos x="781" y="245"/>
                </a:cxn>
                <a:cxn ang="0">
                  <a:pos x="581" y="153"/>
                </a:cxn>
                <a:cxn ang="0">
                  <a:pos x="411" y="114"/>
                </a:cxn>
                <a:cxn ang="0">
                  <a:pos x="297" y="104"/>
                </a:cxn>
                <a:cxn ang="0">
                  <a:pos x="245" y="99"/>
                </a:cxn>
                <a:cxn ang="0">
                  <a:pos x="193" y="85"/>
                </a:cxn>
                <a:cxn ang="0">
                  <a:pos x="130" y="67"/>
                </a:cxn>
                <a:cxn ang="0">
                  <a:pos x="47" y="39"/>
                </a:cxn>
                <a:cxn ang="0">
                  <a:pos x="0" y="10"/>
                </a:cxn>
                <a:cxn ang="0">
                  <a:pos x="27" y="0"/>
                </a:cxn>
              </a:cxnLst>
              <a:rect l="0" t="0" r="r" b="b"/>
              <a:pathLst>
                <a:path w="1848" h="4408">
                  <a:moveTo>
                    <a:pt x="27" y="0"/>
                  </a:moveTo>
                  <a:lnTo>
                    <a:pt x="76" y="0"/>
                  </a:lnTo>
                  <a:lnTo>
                    <a:pt x="113" y="2"/>
                  </a:lnTo>
                  <a:lnTo>
                    <a:pt x="157" y="5"/>
                  </a:lnTo>
                  <a:lnTo>
                    <a:pt x="211" y="11"/>
                  </a:lnTo>
                  <a:lnTo>
                    <a:pt x="272" y="18"/>
                  </a:lnTo>
                  <a:lnTo>
                    <a:pt x="346" y="26"/>
                  </a:lnTo>
                  <a:lnTo>
                    <a:pt x="407" y="34"/>
                  </a:lnTo>
                  <a:lnTo>
                    <a:pt x="469" y="44"/>
                  </a:lnTo>
                  <a:lnTo>
                    <a:pt x="529" y="54"/>
                  </a:lnTo>
                  <a:lnTo>
                    <a:pt x="589" y="67"/>
                  </a:lnTo>
                  <a:lnTo>
                    <a:pt x="649" y="81"/>
                  </a:lnTo>
                  <a:lnTo>
                    <a:pt x="709" y="98"/>
                  </a:lnTo>
                  <a:lnTo>
                    <a:pt x="766" y="115"/>
                  </a:lnTo>
                  <a:lnTo>
                    <a:pt x="825" y="138"/>
                  </a:lnTo>
                  <a:lnTo>
                    <a:pt x="880" y="161"/>
                  </a:lnTo>
                  <a:lnTo>
                    <a:pt x="935" y="189"/>
                  </a:lnTo>
                  <a:lnTo>
                    <a:pt x="990" y="219"/>
                  </a:lnTo>
                  <a:lnTo>
                    <a:pt x="1042" y="254"/>
                  </a:lnTo>
                  <a:lnTo>
                    <a:pt x="1094" y="291"/>
                  </a:lnTo>
                  <a:lnTo>
                    <a:pt x="1143" y="332"/>
                  </a:lnTo>
                  <a:lnTo>
                    <a:pt x="1192" y="377"/>
                  </a:lnTo>
                  <a:lnTo>
                    <a:pt x="1239" y="427"/>
                  </a:lnTo>
                  <a:lnTo>
                    <a:pt x="1283" y="483"/>
                  </a:lnTo>
                  <a:lnTo>
                    <a:pt x="1327" y="541"/>
                  </a:lnTo>
                  <a:lnTo>
                    <a:pt x="1367" y="606"/>
                  </a:lnTo>
                  <a:lnTo>
                    <a:pt x="1406" y="676"/>
                  </a:lnTo>
                  <a:lnTo>
                    <a:pt x="1444" y="752"/>
                  </a:lnTo>
                  <a:lnTo>
                    <a:pt x="1478" y="834"/>
                  </a:lnTo>
                  <a:lnTo>
                    <a:pt x="1510" y="920"/>
                  </a:lnTo>
                  <a:lnTo>
                    <a:pt x="1539" y="1014"/>
                  </a:lnTo>
                  <a:lnTo>
                    <a:pt x="1567" y="1113"/>
                  </a:lnTo>
                  <a:lnTo>
                    <a:pt x="1591" y="1220"/>
                  </a:lnTo>
                  <a:lnTo>
                    <a:pt x="1614" y="1334"/>
                  </a:lnTo>
                  <a:lnTo>
                    <a:pt x="1632" y="1454"/>
                  </a:lnTo>
                  <a:lnTo>
                    <a:pt x="1648" y="1583"/>
                  </a:lnTo>
                  <a:lnTo>
                    <a:pt x="1661" y="1717"/>
                  </a:lnTo>
                  <a:lnTo>
                    <a:pt x="1673" y="1862"/>
                  </a:lnTo>
                  <a:lnTo>
                    <a:pt x="1679" y="2013"/>
                  </a:lnTo>
                  <a:lnTo>
                    <a:pt x="1682" y="2172"/>
                  </a:lnTo>
                  <a:lnTo>
                    <a:pt x="1682" y="2341"/>
                  </a:lnTo>
                  <a:lnTo>
                    <a:pt x="1679" y="2518"/>
                  </a:lnTo>
                  <a:lnTo>
                    <a:pt x="1682" y="2679"/>
                  </a:lnTo>
                  <a:lnTo>
                    <a:pt x="1687" y="2835"/>
                  </a:lnTo>
                  <a:lnTo>
                    <a:pt x="1694" y="2985"/>
                  </a:lnTo>
                  <a:lnTo>
                    <a:pt x="1702" y="3128"/>
                  </a:lnTo>
                  <a:lnTo>
                    <a:pt x="1710" y="3264"/>
                  </a:lnTo>
                  <a:lnTo>
                    <a:pt x="1720" y="3394"/>
                  </a:lnTo>
                  <a:lnTo>
                    <a:pt x="1729" y="3518"/>
                  </a:lnTo>
                  <a:lnTo>
                    <a:pt x="1741" y="3635"/>
                  </a:lnTo>
                  <a:lnTo>
                    <a:pt x="1752" y="3743"/>
                  </a:lnTo>
                  <a:lnTo>
                    <a:pt x="1764" y="3846"/>
                  </a:lnTo>
                  <a:lnTo>
                    <a:pt x="1775" y="3940"/>
                  </a:lnTo>
                  <a:lnTo>
                    <a:pt x="1786" y="4026"/>
                  </a:lnTo>
                  <a:lnTo>
                    <a:pt x="1798" y="4104"/>
                  </a:lnTo>
                  <a:lnTo>
                    <a:pt x="1807" y="4172"/>
                  </a:lnTo>
                  <a:lnTo>
                    <a:pt x="1817" y="4234"/>
                  </a:lnTo>
                  <a:lnTo>
                    <a:pt x="1825" y="4286"/>
                  </a:lnTo>
                  <a:lnTo>
                    <a:pt x="1833" y="4330"/>
                  </a:lnTo>
                  <a:lnTo>
                    <a:pt x="1840" y="4364"/>
                  </a:lnTo>
                  <a:lnTo>
                    <a:pt x="1845" y="4389"/>
                  </a:lnTo>
                  <a:lnTo>
                    <a:pt x="1846" y="4403"/>
                  </a:lnTo>
                  <a:lnTo>
                    <a:pt x="1848" y="4408"/>
                  </a:lnTo>
                  <a:lnTo>
                    <a:pt x="912" y="4408"/>
                  </a:lnTo>
                  <a:lnTo>
                    <a:pt x="912" y="4406"/>
                  </a:lnTo>
                  <a:lnTo>
                    <a:pt x="914" y="4403"/>
                  </a:lnTo>
                  <a:lnTo>
                    <a:pt x="916" y="4395"/>
                  </a:lnTo>
                  <a:lnTo>
                    <a:pt x="919" y="4384"/>
                  </a:lnTo>
                  <a:lnTo>
                    <a:pt x="922" y="4369"/>
                  </a:lnTo>
                  <a:lnTo>
                    <a:pt x="929" y="4351"/>
                  </a:lnTo>
                  <a:lnTo>
                    <a:pt x="934" y="4327"/>
                  </a:lnTo>
                  <a:lnTo>
                    <a:pt x="942" y="4299"/>
                  </a:lnTo>
                  <a:lnTo>
                    <a:pt x="950" y="4265"/>
                  </a:lnTo>
                  <a:lnTo>
                    <a:pt x="960" y="4226"/>
                  </a:lnTo>
                  <a:lnTo>
                    <a:pt x="971" y="4182"/>
                  </a:lnTo>
                  <a:lnTo>
                    <a:pt x="982" y="4132"/>
                  </a:lnTo>
                  <a:lnTo>
                    <a:pt x="997" y="4073"/>
                  </a:lnTo>
                  <a:lnTo>
                    <a:pt x="1012" y="4010"/>
                  </a:lnTo>
                  <a:lnTo>
                    <a:pt x="1028" y="3938"/>
                  </a:lnTo>
                  <a:lnTo>
                    <a:pt x="1047" y="3860"/>
                  </a:lnTo>
                  <a:lnTo>
                    <a:pt x="1067" y="3774"/>
                  </a:lnTo>
                  <a:lnTo>
                    <a:pt x="1088" y="3680"/>
                  </a:lnTo>
                  <a:lnTo>
                    <a:pt x="1112" y="3578"/>
                  </a:lnTo>
                  <a:lnTo>
                    <a:pt x="1138" y="3466"/>
                  </a:lnTo>
                  <a:lnTo>
                    <a:pt x="1164" y="3345"/>
                  </a:lnTo>
                  <a:lnTo>
                    <a:pt x="1193" y="3217"/>
                  </a:lnTo>
                  <a:lnTo>
                    <a:pt x="1226" y="3077"/>
                  </a:lnTo>
                  <a:lnTo>
                    <a:pt x="1258" y="2928"/>
                  </a:lnTo>
                  <a:lnTo>
                    <a:pt x="1294" y="2759"/>
                  </a:lnTo>
                  <a:lnTo>
                    <a:pt x="1325" y="2596"/>
                  </a:lnTo>
                  <a:lnTo>
                    <a:pt x="1351" y="2442"/>
                  </a:lnTo>
                  <a:lnTo>
                    <a:pt x="1370" y="2294"/>
                  </a:lnTo>
                  <a:lnTo>
                    <a:pt x="1388" y="2153"/>
                  </a:lnTo>
                  <a:lnTo>
                    <a:pt x="1400" y="2018"/>
                  </a:lnTo>
                  <a:lnTo>
                    <a:pt x="1408" y="1890"/>
                  </a:lnTo>
                  <a:lnTo>
                    <a:pt x="1413" y="1769"/>
                  </a:lnTo>
                  <a:lnTo>
                    <a:pt x="1413" y="1654"/>
                  </a:lnTo>
                  <a:lnTo>
                    <a:pt x="1409" y="1544"/>
                  </a:lnTo>
                  <a:lnTo>
                    <a:pt x="1403" y="1441"/>
                  </a:lnTo>
                  <a:lnTo>
                    <a:pt x="1395" y="1342"/>
                  </a:lnTo>
                  <a:lnTo>
                    <a:pt x="1382" y="1251"/>
                  </a:lnTo>
                  <a:lnTo>
                    <a:pt x="1367" y="1163"/>
                  </a:lnTo>
                  <a:lnTo>
                    <a:pt x="1349" y="1082"/>
                  </a:lnTo>
                  <a:lnTo>
                    <a:pt x="1330" y="1004"/>
                  </a:lnTo>
                  <a:lnTo>
                    <a:pt x="1309" y="933"/>
                  </a:lnTo>
                  <a:lnTo>
                    <a:pt x="1284" y="864"/>
                  </a:lnTo>
                  <a:lnTo>
                    <a:pt x="1260" y="801"/>
                  </a:lnTo>
                  <a:lnTo>
                    <a:pt x="1234" y="743"/>
                  </a:lnTo>
                  <a:lnTo>
                    <a:pt x="1206" y="687"/>
                  </a:lnTo>
                  <a:lnTo>
                    <a:pt x="1177" y="637"/>
                  </a:lnTo>
                  <a:lnTo>
                    <a:pt x="1148" y="590"/>
                  </a:lnTo>
                  <a:lnTo>
                    <a:pt x="1117" y="548"/>
                  </a:lnTo>
                  <a:lnTo>
                    <a:pt x="1086" y="507"/>
                  </a:lnTo>
                  <a:lnTo>
                    <a:pt x="1055" y="470"/>
                  </a:lnTo>
                  <a:lnTo>
                    <a:pt x="1025" y="437"/>
                  </a:lnTo>
                  <a:lnTo>
                    <a:pt x="994" y="406"/>
                  </a:lnTo>
                  <a:lnTo>
                    <a:pt x="964" y="379"/>
                  </a:lnTo>
                  <a:lnTo>
                    <a:pt x="935" y="353"/>
                  </a:lnTo>
                  <a:lnTo>
                    <a:pt x="906" y="330"/>
                  </a:lnTo>
                  <a:lnTo>
                    <a:pt x="878" y="309"/>
                  </a:lnTo>
                  <a:lnTo>
                    <a:pt x="851" y="291"/>
                  </a:lnTo>
                  <a:lnTo>
                    <a:pt x="802" y="258"/>
                  </a:lnTo>
                  <a:lnTo>
                    <a:pt x="781" y="245"/>
                  </a:lnTo>
                  <a:lnTo>
                    <a:pt x="713" y="208"/>
                  </a:lnTo>
                  <a:lnTo>
                    <a:pt x="646" y="177"/>
                  </a:lnTo>
                  <a:lnTo>
                    <a:pt x="581" y="153"/>
                  </a:lnTo>
                  <a:lnTo>
                    <a:pt x="519" y="135"/>
                  </a:lnTo>
                  <a:lnTo>
                    <a:pt x="463" y="122"/>
                  </a:lnTo>
                  <a:lnTo>
                    <a:pt x="411" y="114"/>
                  </a:lnTo>
                  <a:lnTo>
                    <a:pt x="363" y="107"/>
                  </a:lnTo>
                  <a:lnTo>
                    <a:pt x="326" y="106"/>
                  </a:lnTo>
                  <a:lnTo>
                    <a:pt x="297" y="104"/>
                  </a:lnTo>
                  <a:lnTo>
                    <a:pt x="264" y="104"/>
                  </a:lnTo>
                  <a:lnTo>
                    <a:pt x="256" y="102"/>
                  </a:lnTo>
                  <a:lnTo>
                    <a:pt x="245" y="99"/>
                  </a:lnTo>
                  <a:lnTo>
                    <a:pt x="230" y="94"/>
                  </a:lnTo>
                  <a:lnTo>
                    <a:pt x="212" y="91"/>
                  </a:lnTo>
                  <a:lnTo>
                    <a:pt x="193" y="85"/>
                  </a:lnTo>
                  <a:lnTo>
                    <a:pt x="173" y="80"/>
                  </a:lnTo>
                  <a:lnTo>
                    <a:pt x="151" y="73"/>
                  </a:lnTo>
                  <a:lnTo>
                    <a:pt x="130" y="67"/>
                  </a:lnTo>
                  <a:lnTo>
                    <a:pt x="107" y="59"/>
                  </a:lnTo>
                  <a:lnTo>
                    <a:pt x="65" y="46"/>
                  </a:lnTo>
                  <a:lnTo>
                    <a:pt x="47" y="39"/>
                  </a:lnTo>
                  <a:lnTo>
                    <a:pt x="8" y="20"/>
                  </a:lnTo>
                  <a:lnTo>
                    <a:pt x="1" y="15"/>
                  </a:lnTo>
                  <a:lnTo>
                    <a:pt x="0" y="10"/>
                  </a:lnTo>
                  <a:lnTo>
                    <a:pt x="3" y="5"/>
                  </a:lnTo>
                  <a:lnTo>
                    <a:pt x="11" y="2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2" name="Freeform 8"/>
            <p:cNvSpPr>
              <a:spLocks/>
            </p:cNvSpPr>
            <p:nvPr userDrawn="1"/>
          </p:nvSpPr>
          <p:spPr bwMode="auto">
            <a:xfrm>
              <a:off x="644" y="1287"/>
              <a:ext cx="383" cy="383"/>
            </a:xfrm>
            <a:custGeom>
              <a:avLst/>
              <a:gdLst/>
              <a:ahLst/>
              <a:cxnLst>
                <a:cxn ang="0">
                  <a:pos x="384" y="0"/>
                </a:cxn>
                <a:cxn ang="0">
                  <a:pos x="445" y="5"/>
                </a:cxn>
                <a:cxn ang="0">
                  <a:pos x="504" y="20"/>
                </a:cxn>
                <a:cxn ang="0">
                  <a:pos x="559" y="43"/>
                </a:cxn>
                <a:cxn ang="0">
                  <a:pos x="609" y="73"/>
                </a:cxn>
                <a:cxn ang="0">
                  <a:pos x="653" y="112"/>
                </a:cxn>
                <a:cxn ang="0">
                  <a:pos x="692" y="156"/>
                </a:cxn>
                <a:cxn ang="0">
                  <a:pos x="723" y="207"/>
                </a:cxn>
                <a:cxn ang="0">
                  <a:pos x="746" y="262"/>
                </a:cxn>
                <a:cxn ang="0">
                  <a:pos x="760" y="320"/>
                </a:cxn>
                <a:cxn ang="0">
                  <a:pos x="765" y="382"/>
                </a:cxn>
                <a:cxn ang="0">
                  <a:pos x="760" y="444"/>
                </a:cxn>
                <a:cxn ang="0">
                  <a:pos x="746" y="502"/>
                </a:cxn>
                <a:cxn ang="0">
                  <a:pos x="723" y="558"/>
                </a:cxn>
                <a:cxn ang="0">
                  <a:pos x="692" y="608"/>
                </a:cxn>
                <a:cxn ang="0">
                  <a:pos x="653" y="653"/>
                </a:cxn>
                <a:cxn ang="0">
                  <a:pos x="609" y="691"/>
                </a:cxn>
                <a:cxn ang="0">
                  <a:pos x="559" y="723"/>
                </a:cxn>
                <a:cxn ang="0">
                  <a:pos x="504" y="746"/>
                </a:cxn>
                <a:cxn ang="0">
                  <a:pos x="445" y="761"/>
                </a:cxn>
                <a:cxn ang="0">
                  <a:pos x="384" y="766"/>
                </a:cxn>
                <a:cxn ang="0">
                  <a:pos x="322" y="761"/>
                </a:cxn>
                <a:cxn ang="0">
                  <a:pos x="262" y="746"/>
                </a:cxn>
                <a:cxn ang="0">
                  <a:pos x="207" y="723"/>
                </a:cxn>
                <a:cxn ang="0">
                  <a:pos x="156" y="691"/>
                </a:cxn>
                <a:cxn ang="0">
                  <a:pos x="112" y="653"/>
                </a:cxn>
                <a:cxn ang="0">
                  <a:pos x="73" y="608"/>
                </a:cxn>
                <a:cxn ang="0">
                  <a:pos x="42" y="558"/>
                </a:cxn>
                <a:cxn ang="0">
                  <a:pos x="20" y="502"/>
                </a:cxn>
                <a:cxn ang="0">
                  <a:pos x="5" y="444"/>
                </a:cxn>
                <a:cxn ang="0">
                  <a:pos x="0" y="382"/>
                </a:cxn>
                <a:cxn ang="0">
                  <a:pos x="5" y="320"/>
                </a:cxn>
                <a:cxn ang="0">
                  <a:pos x="20" y="262"/>
                </a:cxn>
                <a:cxn ang="0">
                  <a:pos x="42" y="207"/>
                </a:cxn>
                <a:cxn ang="0">
                  <a:pos x="73" y="156"/>
                </a:cxn>
                <a:cxn ang="0">
                  <a:pos x="112" y="112"/>
                </a:cxn>
                <a:cxn ang="0">
                  <a:pos x="156" y="73"/>
                </a:cxn>
                <a:cxn ang="0">
                  <a:pos x="207" y="43"/>
                </a:cxn>
                <a:cxn ang="0">
                  <a:pos x="262" y="20"/>
                </a:cxn>
                <a:cxn ang="0">
                  <a:pos x="322" y="5"/>
                </a:cxn>
                <a:cxn ang="0">
                  <a:pos x="384" y="0"/>
                </a:cxn>
              </a:cxnLst>
              <a:rect l="0" t="0" r="r" b="b"/>
              <a:pathLst>
                <a:path w="765" h="766">
                  <a:moveTo>
                    <a:pt x="384" y="0"/>
                  </a:moveTo>
                  <a:lnTo>
                    <a:pt x="445" y="5"/>
                  </a:lnTo>
                  <a:lnTo>
                    <a:pt x="504" y="20"/>
                  </a:lnTo>
                  <a:lnTo>
                    <a:pt x="559" y="43"/>
                  </a:lnTo>
                  <a:lnTo>
                    <a:pt x="609" y="73"/>
                  </a:lnTo>
                  <a:lnTo>
                    <a:pt x="653" y="112"/>
                  </a:lnTo>
                  <a:lnTo>
                    <a:pt x="692" y="156"/>
                  </a:lnTo>
                  <a:lnTo>
                    <a:pt x="723" y="207"/>
                  </a:lnTo>
                  <a:lnTo>
                    <a:pt x="746" y="262"/>
                  </a:lnTo>
                  <a:lnTo>
                    <a:pt x="760" y="320"/>
                  </a:lnTo>
                  <a:lnTo>
                    <a:pt x="765" y="382"/>
                  </a:lnTo>
                  <a:lnTo>
                    <a:pt x="760" y="444"/>
                  </a:lnTo>
                  <a:lnTo>
                    <a:pt x="746" y="502"/>
                  </a:lnTo>
                  <a:lnTo>
                    <a:pt x="723" y="558"/>
                  </a:lnTo>
                  <a:lnTo>
                    <a:pt x="692" y="608"/>
                  </a:lnTo>
                  <a:lnTo>
                    <a:pt x="653" y="653"/>
                  </a:lnTo>
                  <a:lnTo>
                    <a:pt x="609" y="691"/>
                  </a:lnTo>
                  <a:lnTo>
                    <a:pt x="559" y="723"/>
                  </a:lnTo>
                  <a:lnTo>
                    <a:pt x="504" y="746"/>
                  </a:lnTo>
                  <a:lnTo>
                    <a:pt x="445" y="761"/>
                  </a:lnTo>
                  <a:lnTo>
                    <a:pt x="384" y="766"/>
                  </a:lnTo>
                  <a:lnTo>
                    <a:pt x="322" y="761"/>
                  </a:lnTo>
                  <a:lnTo>
                    <a:pt x="262" y="746"/>
                  </a:lnTo>
                  <a:lnTo>
                    <a:pt x="207" y="723"/>
                  </a:lnTo>
                  <a:lnTo>
                    <a:pt x="156" y="691"/>
                  </a:lnTo>
                  <a:lnTo>
                    <a:pt x="112" y="653"/>
                  </a:lnTo>
                  <a:lnTo>
                    <a:pt x="73" y="608"/>
                  </a:lnTo>
                  <a:lnTo>
                    <a:pt x="42" y="558"/>
                  </a:lnTo>
                  <a:lnTo>
                    <a:pt x="20" y="502"/>
                  </a:lnTo>
                  <a:lnTo>
                    <a:pt x="5" y="444"/>
                  </a:lnTo>
                  <a:lnTo>
                    <a:pt x="0" y="382"/>
                  </a:lnTo>
                  <a:lnTo>
                    <a:pt x="5" y="320"/>
                  </a:lnTo>
                  <a:lnTo>
                    <a:pt x="20" y="262"/>
                  </a:lnTo>
                  <a:lnTo>
                    <a:pt x="42" y="207"/>
                  </a:lnTo>
                  <a:lnTo>
                    <a:pt x="73" y="156"/>
                  </a:lnTo>
                  <a:lnTo>
                    <a:pt x="112" y="112"/>
                  </a:lnTo>
                  <a:lnTo>
                    <a:pt x="156" y="73"/>
                  </a:lnTo>
                  <a:lnTo>
                    <a:pt x="207" y="43"/>
                  </a:lnTo>
                  <a:lnTo>
                    <a:pt x="262" y="20"/>
                  </a:lnTo>
                  <a:lnTo>
                    <a:pt x="322" y="5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3" name="Freeform 9"/>
            <p:cNvSpPr>
              <a:spLocks/>
            </p:cNvSpPr>
            <p:nvPr userDrawn="1"/>
          </p:nvSpPr>
          <p:spPr bwMode="auto">
            <a:xfrm>
              <a:off x="243" y="1048"/>
              <a:ext cx="382" cy="382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3" y="5"/>
                </a:cxn>
                <a:cxn ang="0">
                  <a:pos x="502" y="20"/>
                </a:cxn>
                <a:cxn ang="0">
                  <a:pos x="557" y="42"/>
                </a:cxn>
                <a:cxn ang="0">
                  <a:pos x="607" y="73"/>
                </a:cxn>
                <a:cxn ang="0">
                  <a:pos x="653" y="112"/>
                </a:cxn>
                <a:cxn ang="0">
                  <a:pos x="690" y="156"/>
                </a:cxn>
                <a:cxn ang="0">
                  <a:pos x="723" y="206"/>
                </a:cxn>
                <a:cxn ang="0">
                  <a:pos x="745" y="262"/>
                </a:cxn>
                <a:cxn ang="0">
                  <a:pos x="760" y="320"/>
                </a:cxn>
                <a:cxn ang="0">
                  <a:pos x="765" y="382"/>
                </a:cxn>
                <a:cxn ang="0">
                  <a:pos x="760" y="444"/>
                </a:cxn>
                <a:cxn ang="0">
                  <a:pos x="745" y="502"/>
                </a:cxn>
                <a:cxn ang="0">
                  <a:pos x="723" y="557"/>
                </a:cxn>
                <a:cxn ang="0">
                  <a:pos x="690" y="608"/>
                </a:cxn>
                <a:cxn ang="0">
                  <a:pos x="653" y="653"/>
                </a:cxn>
                <a:cxn ang="0">
                  <a:pos x="607" y="691"/>
                </a:cxn>
                <a:cxn ang="0">
                  <a:pos x="557" y="723"/>
                </a:cxn>
                <a:cxn ang="0">
                  <a:pos x="502" y="746"/>
                </a:cxn>
                <a:cxn ang="0">
                  <a:pos x="443" y="760"/>
                </a:cxn>
                <a:cxn ang="0">
                  <a:pos x="382" y="765"/>
                </a:cxn>
                <a:cxn ang="0">
                  <a:pos x="320" y="760"/>
                </a:cxn>
                <a:cxn ang="0">
                  <a:pos x="261" y="746"/>
                </a:cxn>
                <a:cxn ang="0">
                  <a:pos x="206" y="723"/>
                </a:cxn>
                <a:cxn ang="0">
                  <a:pos x="156" y="691"/>
                </a:cxn>
                <a:cxn ang="0">
                  <a:pos x="112" y="653"/>
                </a:cxn>
                <a:cxn ang="0">
                  <a:pos x="73" y="608"/>
                </a:cxn>
                <a:cxn ang="0">
                  <a:pos x="42" y="557"/>
                </a:cxn>
                <a:cxn ang="0">
                  <a:pos x="19" y="502"/>
                </a:cxn>
                <a:cxn ang="0">
                  <a:pos x="5" y="444"/>
                </a:cxn>
                <a:cxn ang="0">
                  <a:pos x="0" y="382"/>
                </a:cxn>
                <a:cxn ang="0">
                  <a:pos x="5" y="320"/>
                </a:cxn>
                <a:cxn ang="0">
                  <a:pos x="19" y="262"/>
                </a:cxn>
                <a:cxn ang="0">
                  <a:pos x="42" y="206"/>
                </a:cxn>
                <a:cxn ang="0">
                  <a:pos x="73" y="156"/>
                </a:cxn>
                <a:cxn ang="0">
                  <a:pos x="112" y="112"/>
                </a:cxn>
                <a:cxn ang="0">
                  <a:pos x="156" y="73"/>
                </a:cxn>
                <a:cxn ang="0">
                  <a:pos x="206" y="42"/>
                </a:cxn>
                <a:cxn ang="0">
                  <a:pos x="261" y="20"/>
                </a:cxn>
                <a:cxn ang="0">
                  <a:pos x="320" y="5"/>
                </a:cxn>
                <a:cxn ang="0">
                  <a:pos x="382" y="0"/>
                </a:cxn>
              </a:cxnLst>
              <a:rect l="0" t="0" r="r" b="b"/>
              <a:pathLst>
                <a:path w="765" h="765">
                  <a:moveTo>
                    <a:pt x="382" y="0"/>
                  </a:moveTo>
                  <a:lnTo>
                    <a:pt x="443" y="5"/>
                  </a:lnTo>
                  <a:lnTo>
                    <a:pt x="502" y="20"/>
                  </a:lnTo>
                  <a:lnTo>
                    <a:pt x="557" y="42"/>
                  </a:lnTo>
                  <a:lnTo>
                    <a:pt x="607" y="73"/>
                  </a:lnTo>
                  <a:lnTo>
                    <a:pt x="653" y="112"/>
                  </a:lnTo>
                  <a:lnTo>
                    <a:pt x="690" y="156"/>
                  </a:lnTo>
                  <a:lnTo>
                    <a:pt x="723" y="206"/>
                  </a:lnTo>
                  <a:lnTo>
                    <a:pt x="745" y="262"/>
                  </a:lnTo>
                  <a:lnTo>
                    <a:pt x="760" y="320"/>
                  </a:lnTo>
                  <a:lnTo>
                    <a:pt x="765" y="382"/>
                  </a:lnTo>
                  <a:lnTo>
                    <a:pt x="760" y="444"/>
                  </a:lnTo>
                  <a:lnTo>
                    <a:pt x="745" y="502"/>
                  </a:lnTo>
                  <a:lnTo>
                    <a:pt x="723" y="557"/>
                  </a:lnTo>
                  <a:lnTo>
                    <a:pt x="690" y="608"/>
                  </a:lnTo>
                  <a:lnTo>
                    <a:pt x="653" y="653"/>
                  </a:lnTo>
                  <a:lnTo>
                    <a:pt x="607" y="691"/>
                  </a:lnTo>
                  <a:lnTo>
                    <a:pt x="557" y="723"/>
                  </a:lnTo>
                  <a:lnTo>
                    <a:pt x="502" y="746"/>
                  </a:lnTo>
                  <a:lnTo>
                    <a:pt x="443" y="760"/>
                  </a:lnTo>
                  <a:lnTo>
                    <a:pt x="382" y="765"/>
                  </a:lnTo>
                  <a:lnTo>
                    <a:pt x="320" y="760"/>
                  </a:lnTo>
                  <a:lnTo>
                    <a:pt x="261" y="746"/>
                  </a:lnTo>
                  <a:lnTo>
                    <a:pt x="206" y="723"/>
                  </a:lnTo>
                  <a:lnTo>
                    <a:pt x="156" y="691"/>
                  </a:lnTo>
                  <a:lnTo>
                    <a:pt x="112" y="653"/>
                  </a:lnTo>
                  <a:lnTo>
                    <a:pt x="73" y="608"/>
                  </a:lnTo>
                  <a:lnTo>
                    <a:pt x="42" y="557"/>
                  </a:lnTo>
                  <a:lnTo>
                    <a:pt x="19" y="502"/>
                  </a:lnTo>
                  <a:lnTo>
                    <a:pt x="5" y="444"/>
                  </a:lnTo>
                  <a:lnTo>
                    <a:pt x="0" y="382"/>
                  </a:lnTo>
                  <a:lnTo>
                    <a:pt x="5" y="320"/>
                  </a:lnTo>
                  <a:lnTo>
                    <a:pt x="19" y="262"/>
                  </a:lnTo>
                  <a:lnTo>
                    <a:pt x="42" y="206"/>
                  </a:lnTo>
                  <a:lnTo>
                    <a:pt x="73" y="156"/>
                  </a:lnTo>
                  <a:lnTo>
                    <a:pt x="112" y="112"/>
                  </a:lnTo>
                  <a:lnTo>
                    <a:pt x="156" y="73"/>
                  </a:lnTo>
                  <a:lnTo>
                    <a:pt x="206" y="42"/>
                  </a:lnTo>
                  <a:lnTo>
                    <a:pt x="261" y="20"/>
                  </a:lnTo>
                  <a:lnTo>
                    <a:pt x="320" y="5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4" name="Freeform 10"/>
            <p:cNvSpPr>
              <a:spLocks/>
            </p:cNvSpPr>
            <p:nvPr userDrawn="1"/>
          </p:nvSpPr>
          <p:spPr bwMode="auto">
            <a:xfrm>
              <a:off x="257" y="1515"/>
              <a:ext cx="382" cy="383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4" y="5"/>
                </a:cxn>
                <a:cxn ang="0">
                  <a:pos x="504" y="19"/>
                </a:cxn>
                <a:cxn ang="0">
                  <a:pos x="559" y="42"/>
                </a:cxn>
                <a:cxn ang="0">
                  <a:pos x="610" y="75"/>
                </a:cxn>
                <a:cxn ang="0">
                  <a:pos x="653" y="112"/>
                </a:cxn>
                <a:cxn ang="0">
                  <a:pos x="692" y="157"/>
                </a:cxn>
                <a:cxn ang="0">
                  <a:pos x="723" y="208"/>
                </a:cxn>
                <a:cxn ang="0">
                  <a:pos x="746" y="263"/>
                </a:cxn>
                <a:cxn ang="0">
                  <a:pos x="761" y="322"/>
                </a:cxn>
                <a:cxn ang="0">
                  <a:pos x="765" y="383"/>
                </a:cxn>
                <a:cxn ang="0">
                  <a:pos x="761" y="445"/>
                </a:cxn>
                <a:cxn ang="0">
                  <a:pos x="746" y="504"/>
                </a:cxn>
                <a:cxn ang="0">
                  <a:pos x="723" y="559"/>
                </a:cxn>
                <a:cxn ang="0">
                  <a:pos x="692" y="609"/>
                </a:cxn>
                <a:cxn ang="0">
                  <a:pos x="653" y="653"/>
                </a:cxn>
                <a:cxn ang="0">
                  <a:pos x="610" y="692"/>
                </a:cxn>
                <a:cxn ang="0">
                  <a:pos x="559" y="723"/>
                </a:cxn>
                <a:cxn ang="0">
                  <a:pos x="504" y="746"/>
                </a:cxn>
                <a:cxn ang="0">
                  <a:pos x="444" y="760"/>
                </a:cxn>
                <a:cxn ang="0">
                  <a:pos x="382" y="765"/>
                </a:cxn>
                <a:cxn ang="0">
                  <a:pos x="320" y="760"/>
                </a:cxn>
                <a:cxn ang="0">
                  <a:pos x="262" y="746"/>
                </a:cxn>
                <a:cxn ang="0">
                  <a:pos x="207" y="723"/>
                </a:cxn>
                <a:cxn ang="0">
                  <a:pos x="156" y="692"/>
                </a:cxn>
                <a:cxn ang="0">
                  <a:pos x="113" y="653"/>
                </a:cxn>
                <a:cxn ang="0">
                  <a:pos x="74" y="609"/>
                </a:cxn>
                <a:cxn ang="0">
                  <a:pos x="43" y="559"/>
                </a:cxn>
                <a:cxn ang="0">
                  <a:pos x="20" y="504"/>
                </a:cxn>
                <a:cxn ang="0">
                  <a:pos x="5" y="445"/>
                </a:cxn>
                <a:cxn ang="0">
                  <a:pos x="0" y="383"/>
                </a:cxn>
                <a:cxn ang="0">
                  <a:pos x="5" y="322"/>
                </a:cxn>
                <a:cxn ang="0">
                  <a:pos x="20" y="263"/>
                </a:cxn>
                <a:cxn ang="0">
                  <a:pos x="43" y="208"/>
                </a:cxn>
                <a:cxn ang="0">
                  <a:pos x="74" y="157"/>
                </a:cxn>
                <a:cxn ang="0">
                  <a:pos x="113" y="112"/>
                </a:cxn>
                <a:cxn ang="0">
                  <a:pos x="156" y="75"/>
                </a:cxn>
                <a:cxn ang="0">
                  <a:pos x="207" y="42"/>
                </a:cxn>
                <a:cxn ang="0">
                  <a:pos x="262" y="19"/>
                </a:cxn>
                <a:cxn ang="0">
                  <a:pos x="320" y="5"/>
                </a:cxn>
                <a:cxn ang="0">
                  <a:pos x="382" y="0"/>
                </a:cxn>
              </a:cxnLst>
              <a:rect l="0" t="0" r="r" b="b"/>
              <a:pathLst>
                <a:path w="765" h="765">
                  <a:moveTo>
                    <a:pt x="382" y="0"/>
                  </a:moveTo>
                  <a:lnTo>
                    <a:pt x="444" y="5"/>
                  </a:lnTo>
                  <a:lnTo>
                    <a:pt x="504" y="19"/>
                  </a:lnTo>
                  <a:lnTo>
                    <a:pt x="559" y="42"/>
                  </a:lnTo>
                  <a:lnTo>
                    <a:pt x="610" y="75"/>
                  </a:lnTo>
                  <a:lnTo>
                    <a:pt x="653" y="112"/>
                  </a:lnTo>
                  <a:lnTo>
                    <a:pt x="692" y="157"/>
                  </a:lnTo>
                  <a:lnTo>
                    <a:pt x="723" y="208"/>
                  </a:lnTo>
                  <a:lnTo>
                    <a:pt x="746" y="263"/>
                  </a:lnTo>
                  <a:lnTo>
                    <a:pt x="761" y="322"/>
                  </a:lnTo>
                  <a:lnTo>
                    <a:pt x="765" y="383"/>
                  </a:lnTo>
                  <a:lnTo>
                    <a:pt x="761" y="445"/>
                  </a:lnTo>
                  <a:lnTo>
                    <a:pt x="746" y="504"/>
                  </a:lnTo>
                  <a:lnTo>
                    <a:pt x="723" y="559"/>
                  </a:lnTo>
                  <a:lnTo>
                    <a:pt x="692" y="609"/>
                  </a:lnTo>
                  <a:lnTo>
                    <a:pt x="653" y="653"/>
                  </a:lnTo>
                  <a:lnTo>
                    <a:pt x="610" y="692"/>
                  </a:lnTo>
                  <a:lnTo>
                    <a:pt x="559" y="723"/>
                  </a:lnTo>
                  <a:lnTo>
                    <a:pt x="504" y="746"/>
                  </a:lnTo>
                  <a:lnTo>
                    <a:pt x="444" y="760"/>
                  </a:lnTo>
                  <a:lnTo>
                    <a:pt x="382" y="765"/>
                  </a:lnTo>
                  <a:lnTo>
                    <a:pt x="320" y="760"/>
                  </a:lnTo>
                  <a:lnTo>
                    <a:pt x="262" y="746"/>
                  </a:lnTo>
                  <a:lnTo>
                    <a:pt x="207" y="723"/>
                  </a:lnTo>
                  <a:lnTo>
                    <a:pt x="156" y="692"/>
                  </a:lnTo>
                  <a:lnTo>
                    <a:pt x="113" y="653"/>
                  </a:lnTo>
                  <a:lnTo>
                    <a:pt x="74" y="609"/>
                  </a:lnTo>
                  <a:lnTo>
                    <a:pt x="43" y="559"/>
                  </a:lnTo>
                  <a:lnTo>
                    <a:pt x="20" y="504"/>
                  </a:lnTo>
                  <a:lnTo>
                    <a:pt x="5" y="445"/>
                  </a:lnTo>
                  <a:lnTo>
                    <a:pt x="0" y="383"/>
                  </a:lnTo>
                  <a:lnTo>
                    <a:pt x="5" y="322"/>
                  </a:lnTo>
                  <a:lnTo>
                    <a:pt x="20" y="263"/>
                  </a:lnTo>
                  <a:lnTo>
                    <a:pt x="43" y="208"/>
                  </a:lnTo>
                  <a:lnTo>
                    <a:pt x="74" y="157"/>
                  </a:lnTo>
                  <a:lnTo>
                    <a:pt x="113" y="112"/>
                  </a:lnTo>
                  <a:lnTo>
                    <a:pt x="156" y="75"/>
                  </a:lnTo>
                  <a:lnTo>
                    <a:pt x="207" y="42"/>
                  </a:lnTo>
                  <a:lnTo>
                    <a:pt x="262" y="19"/>
                  </a:lnTo>
                  <a:lnTo>
                    <a:pt x="320" y="5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5" name="Freeform 11"/>
            <p:cNvSpPr>
              <a:spLocks/>
            </p:cNvSpPr>
            <p:nvPr userDrawn="1"/>
          </p:nvSpPr>
          <p:spPr bwMode="auto">
            <a:xfrm>
              <a:off x="612" y="774"/>
              <a:ext cx="382" cy="382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4" y="5"/>
                </a:cxn>
                <a:cxn ang="0">
                  <a:pos x="502" y="20"/>
                </a:cxn>
                <a:cxn ang="0">
                  <a:pos x="557" y="43"/>
                </a:cxn>
                <a:cxn ang="0">
                  <a:pos x="608" y="74"/>
                </a:cxn>
                <a:cxn ang="0">
                  <a:pos x="653" y="113"/>
                </a:cxn>
                <a:cxn ang="0">
                  <a:pos x="691" y="156"/>
                </a:cxn>
                <a:cxn ang="0">
                  <a:pos x="723" y="207"/>
                </a:cxn>
                <a:cxn ang="0">
                  <a:pos x="746" y="262"/>
                </a:cxn>
                <a:cxn ang="0">
                  <a:pos x="760" y="321"/>
                </a:cxn>
                <a:cxn ang="0">
                  <a:pos x="765" y="382"/>
                </a:cxn>
                <a:cxn ang="0">
                  <a:pos x="760" y="444"/>
                </a:cxn>
                <a:cxn ang="0">
                  <a:pos x="746" y="503"/>
                </a:cxn>
                <a:cxn ang="0">
                  <a:pos x="723" y="558"/>
                </a:cxn>
                <a:cxn ang="0">
                  <a:pos x="691" y="608"/>
                </a:cxn>
                <a:cxn ang="0">
                  <a:pos x="653" y="654"/>
                </a:cxn>
                <a:cxn ang="0">
                  <a:pos x="608" y="691"/>
                </a:cxn>
                <a:cxn ang="0">
                  <a:pos x="557" y="723"/>
                </a:cxn>
                <a:cxn ang="0">
                  <a:pos x="502" y="746"/>
                </a:cxn>
                <a:cxn ang="0">
                  <a:pos x="444" y="761"/>
                </a:cxn>
                <a:cxn ang="0">
                  <a:pos x="382" y="766"/>
                </a:cxn>
                <a:cxn ang="0">
                  <a:pos x="320" y="761"/>
                </a:cxn>
                <a:cxn ang="0">
                  <a:pos x="262" y="746"/>
                </a:cxn>
                <a:cxn ang="0">
                  <a:pos x="207" y="723"/>
                </a:cxn>
                <a:cxn ang="0">
                  <a:pos x="156" y="691"/>
                </a:cxn>
                <a:cxn ang="0">
                  <a:pos x="112" y="654"/>
                </a:cxn>
                <a:cxn ang="0">
                  <a:pos x="73" y="608"/>
                </a:cxn>
                <a:cxn ang="0">
                  <a:pos x="42" y="558"/>
                </a:cxn>
                <a:cxn ang="0">
                  <a:pos x="20" y="503"/>
                </a:cxn>
                <a:cxn ang="0">
                  <a:pos x="5" y="444"/>
                </a:cxn>
                <a:cxn ang="0">
                  <a:pos x="0" y="382"/>
                </a:cxn>
                <a:cxn ang="0">
                  <a:pos x="5" y="321"/>
                </a:cxn>
                <a:cxn ang="0">
                  <a:pos x="20" y="262"/>
                </a:cxn>
                <a:cxn ang="0">
                  <a:pos x="42" y="207"/>
                </a:cxn>
                <a:cxn ang="0">
                  <a:pos x="73" y="156"/>
                </a:cxn>
                <a:cxn ang="0">
                  <a:pos x="112" y="113"/>
                </a:cxn>
                <a:cxn ang="0">
                  <a:pos x="156" y="74"/>
                </a:cxn>
                <a:cxn ang="0">
                  <a:pos x="207" y="43"/>
                </a:cxn>
                <a:cxn ang="0">
                  <a:pos x="262" y="20"/>
                </a:cxn>
                <a:cxn ang="0">
                  <a:pos x="320" y="5"/>
                </a:cxn>
                <a:cxn ang="0">
                  <a:pos x="382" y="0"/>
                </a:cxn>
              </a:cxnLst>
              <a:rect l="0" t="0" r="r" b="b"/>
              <a:pathLst>
                <a:path w="765" h="766">
                  <a:moveTo>
                    <a:pt x="382" y="0"/>
                  </a:moveTo>
                  <a:lnTo>
                    <a:pt x="444" y="5"/>
                  </a:lnTo>
                  <a:lnTo>
                    <a:pt x="502" y="20"/>
                  </a:lnTo>
                  <a:lnTo>
                    <a:pt x="557" y="43"/>
                  </a:lnTo>
                  <a:lnTo>
                    <a:pt x="608" y="74"/>
                  </a:lnTo>
                  <a:lnTo>
                    <a:pt x="653" y="113"/>
                  </a:lnTo>
                  <a:lnTo>
                    <a:pt x="691" y="156"/>
                  </a:lnTo>
                  <a:lnTo>
                    <a:pt x="723" y="207"/>
                  </a:lnTo>
                  <a:lnTo>
                    <a:pt x="746" y="262"/>
                  </a:lnTo>
                  <a:lnTo>
                    <a:pt x="760" y="321"/>
                  </a:lnTo>
                  <a:lnTo>
                    <a:pt x="765" y="382"/>
                  </a:lnTo>
                  <a:lnTo>
                    <a:pt x="760" y="444"/>
                  </a:lnTo>
                  <a:lnTo>
                    <a:pt x="746" y="503"/>
                  </a:lnTo>
                  <a:lnTo>
                    <a:pt x="723" y="558"/>
                  </a:lnTo>
                  <a:lnTo>
                    <a:pt x="691" y="608"/>
                  </a:lnTo>
                  <a:lnTo>
                    <a:pt x="653" y="654"/>
                  </a:lnTo>
                  <a:lnTo>
                    <a:pt x="608" y="691"/>
                  </a:lnTo>
                  <a:lnTo>
                    <a:pt x="557" y="723"/>
                  </a:lnTo>
                  <a:lnTo>
                    <a:pt x="502" y="746"/>
                  </a:lnTo>
                  <a:lnTo>
                    <a:pt x="444" y="761"/>
                  </a:lnTo>
                  <a:lnTo>
                    <a:pt x="382" y="766"/>
                  </a:lnTo>
                  <a:lnTo>
                    <a:pt x="320" y="761"/>
                  </a:lnTo>
                  <a:lnTo>
                    <a:pt x="262" y="746"/>
                  </a:lnTo>
                  <a:lnTo>
                    <a:pt x="207" y="723"/>
                  </a:lnTo>
                  <a:lnTo>
                    <a:pt x="156" y="691"/>
                  </a:lnTo>
                  <a:lnTo>
                    <a:pt x="112" y="654"/>
                  </a:lnTo>
                  <a:lnTo>
                    <a:pt x="73" y="608"/>
                  </a:lnTo>
                  <a:lnTo>
                    <a:pt x="42" y="558"/>
                  </a:lnTo>
                  <a:lnTo>
                    <a:pt x="20" y="503"/>
                  </a:lnTo>
                  <a:lnTo>
                    <a:pt x="5" y="444"/>
                  </a:lnTo>
                  <a:lnTo>
                    <a:pt x="0" y="382"/>
                  </a:lnTo>
                  <a:lnTo>
                    <a:pt x="5" y="321"/>
                  </a:lnTo>
                  <a:lnTo>
                    <a:pt x="20" y="262"/>
                  </a:lnTo>
                  <a:lnTo>
                    <a:pt x="42" y="207"/>
                  </a:lnTo>
                  <a:lnTo>
                    <a:pt x="73" y="156"/>
                  </a:lnTo>
                  <a:lnTo>
                    <a:pt x="112" y="113"/>
                  </a:lnTo>
                  <a:lnTo>
                    <a:pt x="156" y="74"/>
                  </a:lnTo>
                  <a:lnTo>
                    <a:pt x="207" y="43"/>
                  </a:lnTo>
                  <a:lnTo>
                    <a:pt x="262" y="20"/>
                  </a:lnTo>
                  <a:lnTo>
                    <a:pt x="320" y="5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6" name="Freeform 12"/>
            <p:cNvSpPr>
              <a:spLocks/>
            </p:cNvSpPr>
            <p:nvPr userDrawn="1"/>
          </p:nvSpPr>
          <p:spPr bwMode="auto">
            <a:xfrm>
              <a:off x="186" y="584"/>
              <a:ext cx="383" cy="383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4" y="5"/>
                </a:cxn>
                <a:cxn ang="0">
                  <a:pos x="502" y="19"/>
                </a:cxn>
                <a:cxn ang="0">
                  <a:pos x="557" y="42"/>
                </a:cxn>
                <a:cxn ang="0">
                  <a:pos x="608" y="73"/>
                </a:cxn>
                <a:cxn ang="0">
                  <a:pos x="653" y="112"/>
                </a:cxn>
                <a:cxn ang="0">
                  <a:pos x="690" y="156"/>
                </a:cxn>
                <a:cxn ang="0">
                  <a:pos x="723" y="206"/>
                </a:cxn>
                <a:cxn ang="0">
                  <a:pos x="746" y="261"/>
                </a:cxn>
                <a:cxn ang="0">
                  <a:pos x="760" y="320"/>
                </a:cxn>
                <a:cxn ang="0">
                  <a:pos x="765" y="382"/>
                </a:cxn>
                <a:cxn ang="0">
                  <a:pos x="760" y="443"/>
                </a:cxn>
                <a:cxn ang="0">
                  <a:pos x="746" y="502"/>
                </a:cxn>
                <a:cxn ang="0">
                  <a:pos x="723" y="557"/>
                </a:cxn>
                <a:cxn ang="0">
                  <a:pos x="690" y="608"/>
                </a:cxn>
                <a:cxn ang="0">
                  <a:pos x="653" y="653"/>
                </a:cxn>
                <a:cxn ang="0">
                  <a:pos x="608" y="690"/>
                </a:cxn>
                <a:cxn ang="0">
                  <a:pos x="557" y="723"/>
                </a:cxn>
                <a:cxn ang="0">
                  <a:pos x="502" y="746"/>
                </a:cxn>
                <a:cxn ang="0">
                  <a:pos x="444" y="760"/>
                </a:cxn>
                <a:cxn ang="0">
                  <a:pos x="382" y="765"/>
                </a:cxn>
                <a:cxn ang="0">
                  <a:pos x="320" y="760"/>
                </a:cxn>
                <a:cxn ang="0">
                  <a:pos x="262" y="746"/>
                </a:cxn>
                <a:cxn ang="0">
                  <a:pos x="206" y="723"/>
                </a:cxn>
                <a:cxn ang="0">
                  <a:pos x="156" y="690"/>
                </a:cxn>
                <a:cxn ang="0">
                  <a:pos x="112" y="653"/>
                </a:cxn>
                <a:cxn ang="0">
                  <a:pos x="73" y="608"/>
                </a:cxn>
                <a:cxn ang="0">
                  <a:pos x="42" y="557"/>
                </a:cxn>
                <a:cxn ang="0">
                  <a:pos x="20" y="502"/>
                </a:cxn>
                <a:cxn ang="0">
                  <a:pos x="5" y="443"/>
                </a:cxn>
                <a:cxn ang="0">
                  <a:pos x="0" y="382"/>
                </a:cxn>
                <a:cxn ang="0">
                  <a:pos x="5" y="320"/>
                </a:cxn>
                <a:cxn ang="0">
                  <a:pos x="20" y="261"/>
                </a:cxn>
                <a:cxn ang="0">
                  <a:pos x="42" y="206"/>
                </a:cxn>
                <a:cxn ang="0">
                  <a:pos x="73" y="156"/>
                </a:cxn>
                <a:cxn ang="0">
                  <a:pos x="112" y="112"/>
                </a:cxn>
                <a:cxn ang="0">
                  <a:pos x="156" y="73"/>
                </a:cxn>
                <a:cxn ang="0">
                  <a:pos x="206" y="42"/>
                </a:cxn>
                <a:cxn ang="0">
                  <a:pos x="262" y="19"/>
                </a:cxn>
                <a:cxn ang="0">
                  <a:pos x="320" y="5"/>
                </a:cxn>
                <a:cxn ang="0">
                  <a:pos x="382" y="0"/>
                </a:cxn>
              </a:cxnLst>
              <a:rect l="0" t="0" r="r" b="b"/>
              <a:pathLst>
                <a:path w="765" h="765">
                  <a:moveTo>
                    <a:pt x="382" y="0"/>
                  </a:moveTo>
                  <a:lnTo>
                    <a:pt x="444" y="5"/>
                  </a:lnTo>
                  <a:lnTo>
                    <a:pt x="502" y="19"/>
                  </a:lnTo>
                  <a:lnTo>
                    <a:pt x="557" y="42"/>
                  </a:lnTo>
                  <a:lnTo>
                    <a:pt x="608" y="73"/>
                  </a:lnTo>
                  <a:lnTo>
                    <a:pt x="653" y="112"/>
                  </a:lnTo>
                  <a:lnTo>
                    <a:pt x="690" y="156"/>
                  </a:lnTo>
                  <a:lnTo>
                    <a:pt x="723" y="206"/>
                  </a:lnTo>
                  <a:lnTo>
                    <a:pt x="746" y="261"/>
                  </a:lnTo>
                  <a:lnTo>
                    <a:pt x="760" y="320"/>
                  </a:lnTo>
                  <a:lnTo>
                    <a:pt x="765" y="382"/>
                  </a:lnTo>
                  <a:lnTo>
                    <a:pt x="760" y="443"/>
                  </a:lnTo>
                  <a:lnTo>
                    <a:pt x="746" y="502"/>
                  </a:lnTo>
                  <a:lnTo>
                    <a:pt x="723" y="557"/>
                  </a:lnTo>
                  <a:lnTo>
                    <a:pt x="690" y="608"/>
                  </a:lnTo>
                  <a:lnTo>
                    <a:pt x="653" y="653"/>
                  </a:lnTo>
                  <a:lnTo>
                    <a:pt x="608" y="690"/>
                  </a:lnTo>
                  <a:lnTo>
                    <a:pt x="557" y="723"/>
                  </a:lnTo>
                  <a:lnTo>
                    <a:pt x="502" y="746"/>
                  </a:lnTo>
                  <a:lnTo>
                    <a:pt x="444" y="760"/>
                  </a:lnTo>
                  <a:lnTo>
                    <a:pt x="382" y="765"/>
                  </a:lnTo>
                  <a:lnTo>
                    <a:pt x="320" y="760"/>
                  </a:lnTo>
                  <a:lnTo>
                    <a:pt x="262" y="746"/>
                  </a:lnTo>
                  <a:lnTo>
                    <a:pt x="206" y="723"/>
                  </a:lnTo>
                  <a:lnTo>
                    <a:pt x="156" y="690"/>
                  </a:lnTo>
                  <a:lnTo>
                    <a:pt x="112" y="653"/>
                  </a:lnTo>
                  <a:lnTo>
                    <a:pt x="73" y="608"/>
                  </a:lnTo>
                  <a:lnTo>
                    <a:pt x="42" y="557"/>
                  </a:lnTo>
                  <a:lnTo>
                    <a:pt x="20" y="502"/>
                  </a:lnTo>
                  <a:lnTo>
                    <a:pt x="5" y="443"/>
                  </a:lnTo>
                  <a:lnTo>
                    <a:pt x="0" y="382"/>
                  </a:lnTo>
                  <a:lnTo>
                    <a:pt x="5" y="320"/>
                  </a:lnTo>
                  <a:lnTo>
                    <a:pt x="20" y="261"/>
                  </a:lnTo>
                  <a:lnTo>
                    <a:pt x="42" y="206"/>
                  </a:lnTo>
                  <a:lnTo>
                    <a:pt x="73" y="156"/>
                  </a:lnTo>
                  <a:lnTo>
                    <a:pt x="112" y="112"/>
                  </a:lnTo>
                  <a:lnTo>
                    <a:pt x="156" y="73"/>
                  </a:lnTo>
                  <a:lnTo>
                    <a:pt x="206" y="42"/>
                  </a:lnTo>
                  <a:lnTo>
                    <a:pt x="262" y="19"/>
                  </a:lnTo>
                  <a:lnTo>
                    <a:pt x="320" y="5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7" name="Freeform 13"/>
            <p:cNvSpPr>
              <a:spLocks/>
            </p:cNvSpPr>
            <p:nvPr userDrawn="1"/>
          </p:nvSpPr>
          <p:spPr bwMode="auto">
            <a:xfrm>
              <a:off x="556" y="308"/>
              <a:ext cx="382" cy="383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4" y="4"/>
                </a:cxn>
                <a:cxn ang="0">
                  <a:pos x="502" y="19"/>
                </a:cxn>
                <a:cxn ang="0">
                  <a:pos x="557" y="42"/>
                </a:cxn>
                <a:cxn ang="0">
                  <a:pos x="608" y="74"/>
                </a:cxn>
                <a:cxn ang="0">
                  <a:pos x="653" y="112"/>
                </a:cxn>
                <a:cxn ang="0">
                  <a:pos x="691" y="157"/>
                </a:cxn>
                <a:cxn ang="0">
                  <a:pos x="723" y="207"/>
                </a:cxn>
                <a:cxn ang="0">
                  <a:pos x="746" y="263"/>
                </a:cxn>
                <a:cxn ang="0">
                  <a:pos x="760" y="321"/>
                </a:cxn>
                <a:cxn ang="0">
                  <a:pos x="765" y="383"/>
                </a:cxn>
                <a:cxn ang="0">
                  <a:pos x="760" y="445"/>
                </a:cxn>
                <a:cxn ang="0">
                  <a:pos x="746" y="503"/>
                </a:cxn>
                <a:cxn ang="0">
                  <a:pos x="723" y="558"/>
                </a:cxn>
                <a:cxn ang="0">
                  <a:pos x="691" y="609"/>
                </a:cxn>
                <a:cxn ang="0">
                  <a:pos x="653" y="653"/>
                </a:cxn>
                <a:cxn ang="0">
                  <a:pos x="608" y="692"/>
                </a:cxn>
                <a:cxn ang="0">
                  <a:pos x="557" y="723"/>
                </a:cxn>
                <a:cxn ang="0">
                  <a:pos x="502" y="745"/>
                </a:cxn>
                <a:cxn ang="0">
                  <a:pos x="444" y="760"/>
                </a:cxn>
                <a:cxn ang="0">
                  <a:pos x="382" y="765"/>
                </a:cxn>
                <a:cxn ang="0">
                  <a:pos x="320" y="760"/>
                </a:cxn>
                <a:cxn ang="0">
                  <a:pos x="262" y="745"/>
                </a:cxn>
                <a:cxn ang="0">
                  <a:pos x="206" y="723"/>
                </a:cxn>
                <a:cxn ang="0">
                  <a:pos x="156" y="692"/>
                </a:cxn>
                <a:cxn ang="0">
                  <a:pos x="112" y="653"/>
                </a:cxn>
                <a:cxn ang="0">
                  <a:pos x="73" y="609"/>
                </a:cxn>
                <a:cxn ang="0">
                  <a:pos x="42" y="558"/>
                </a:cxn>
                <a:cxn ang="0">
                  <a:pos x="20" y="503"/>
                </a:cxn>
                <a:cxn ang="0">
                  <a:pos x="5" y="445"/>
                </a:cxn>
                <a:cxn ang="0">
                  <a:pos x="0" y="383"/>
                </a:cxn>
                <a:cxn ang="0">
                  <a:pos x="5" y="321"/>
                </a:cxn>
                <a:cxn ang="0">
                  <a:pos x="20" y="263"/>
                </a:cxn>
                <a:cxn ang="0">
                  <a:pos x="42" y="207"/>
                </a:cxn>
                <a:cxn ang="0">
                  <a:pos x="73" y="157"/>
                </a:cxn>
                <a:cxn ang="0">
                  <a:pos x="112" y="112"/>
                </a:cxn>
                <a:cxn ang="0">
                  <a:pos x="156" y="74"/>
                </a:cxn>
                <a:cxn ang="0">
                  <a:pos x="206" y="42"/>
                </a:cxn>
                <a:cxn ang="0">
                  <a:pos x="262" y="19"/>
                </a:cxn>
                <a:cxn ang="0">
                  <a:pos x="320" y="4"/>
                </a:cxn>
                <a:cxn ang="0">
                  <a:pos x="382" y="0"/>
                </a:cxn>
              </a:cxnLst>
              <a:rect l="0" t="0" r="r" b="b"/>
              <a:pathLst>
                <a:path w="765" h="765">
                  <a:moveTo>
                    <a:pt x="382" y="0"/>
                  </a:moveTo>
                  <a:lnTo>
                    <a:pt x="444" y="4"/>
                  </a:lnTo>
                  <a:lnTo>
                    <a:pt x="502" y="19"/>
                  </a:lnTo>
                  <a:lnTo>
                    <a:pt x="557" y="42"/>
                  </a:lnTo>
                  <a:lnTo>
                    <a:pt x="608" y="74"/>
                  </a:lnTo>
                  <a:lnTo>
                    <a:pt x="653" y="112"/>
                  </a:lnTo>
                  <a:lnTo>
                    <a:pt x="691" y="157"/>
                  </a:lnTo>
                  <a:lnTo>
                    <a:pt x="723" y="207"/>
                  </a:lnTo>
                  <a:lnTo>
                    <a:pt x="746" y="263"/>
                  </a:lnTo>
                  <a:lnTo>
                    <a:pt x="760" y="321"/>
                  </a:lnTo>
                  <a:lnTo>
                    <a:pt x="765" y="383"/>
                  </a:lnTo>
                  <a:lnTo>
                    <a:pt x="760" y="445"/>
                  </a:lnTo>
                  <a:lnTo>
                    <a:pt x="746" y="503"/>
                  </a:lnTo>
                  <a:lnTo>
                    <a:pt x="723" y="558"/>
                  </a:lnTo>
                  <a:lnTo>
                    <a:pt x="691" y="609"/>
                  </a:lnTo>
                  <a:lnTo>
                    <a:pt x="653" y="653"/>
                  </a:lnTo>
                  <a:lnTo>
                    <a:pt x="608" y="692"/>
                  </a:lnTo>
                  <a:lnTo>
                    <a:pt x="557" y="723"/>
                  </a:lnTo>
                  <a:lnTo>
                    <a:pt x="502" y="745"/>
                  </a:lnTo>
                  <a:lnTo>
                    <a:pt x="444" y="760"/>
                  </a:lnTo>
                  <a:lnTo>
                    <a:pt x="382" y="765"/>
                  </a:lnTo>
                  <a:lnTo>
                    <a:pt x="320" y="760"/>
                  </a:lnTo>
                  <a:lnTo>
                    <a:pt x="262" y="745"/>
                  </a:lnTo>
                  <a:lnTo>
                    <a:pt x="206" y="723"/>
                  </a:lnTo>
                  <a:lnTo>
                    <a:pt x="156" y="692"/>
                  </a:lnTo>
                  <a:lnTo>
                    <a:pt x="112" y="653"/>
                  </a:lnTo>
                  <a:lnTo>
                    <a:pt x="73" y="609"/>
                  </a:lnTo>
                  <a:lnTo>
                    <a:pt x="42" y="558"/>
                  </a:lnTo>
                  <a:lnTo>
                    <a:pt x="20" y="503"/>
                  </a:lnTo>
                  <a:lnTo>
                    <a:pt x="5" y="445"/>
                  </a:lnTo>
                  <a:lnTo>
                    <a:pt x="0" y="383"/>
                  </a:lnTo>
                  <a:lnTo>
                    <a:pt x="5" y="321"/>
                  </a:lnTo>
                  <a:lnTo>
                    <a:pt x="20" y="263"/>
                  </a:lnTo>
                  <a:lnTo>
                    <a:pt x="42" y="207"/>
                  </a:lnTo>
                  <a:lnTo>
                    <a:pt x="73" y="157"/>
                  </a:lnTo>
                  <a:lnTo>
                    <a:pt x="112" y="112"/>
                  </a:lnTo>
                  <a:lnTo>
                    <a:pt x="156" y="74"/>
                  </a:lnTo>
                  <a:lnTo>
                    <a:pt x="206" y="42"/>
                  </a:lnTo>
                  <a:lnTo>
                    <a:pt x="262" y="19"/>
                  </a:lnTo>
                  <a:lnTo>
                    <a:pt x="320" y="4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8" name="Freeform 14"/>
            <p:cNvSpPr>
              <a:spLocks/>
            </p:cNvSpPr>
            <p:nvPr userDrawn="1"/>
          </p:nvSpPr>
          <p:spPr bwMode="auto">
            <a:xfrm>
              <a:off x="967" y="1089"/>
              <a:ext cx="223" cy="224"/>
            </a:xfrm>
            <a:custGeom>
              <a:avLst/>
              <a:gdLst/>
              <a:ahLst/>
              <a:cxnLst>
                <a:cxn ang="0">
                  <a:pos x="223" y="0"/>
                </a:cxn>
                <a:cxn ang="0">
                  <a:pos x="268" y="5"/>
                </a:cxn>
                <a:cxn ang="0">
                  <a:pos x="310" y="18"/>
                </a:cxn>
                <a:cxn ang="0">
                  <a:pos x="349" y="39"/>
                </a:cxn>
                <a:cxn ang="0">
                  <a:pos x="382" y="65"/>
                </a:cxn>
                <a:cxn ang="0">
                  <a:pos x="409" y="99"/>
                </a:cxn>
                <a:cxn ang="0">
                  <a:pos x="429" y="136"/>
                </a:cxn>
                <a:cxn ang="0">
                  <a:pos x="442" y="179"/>
                </a:cxn>
                <a:cxn ang="0">
                  <a:pos x="447" y="224"/>
                </a:cxn>
                <a:cxn ang="0">
                  <a:pos x="442" y="270"/>
                </a:cxn>
                <a:cxn ang="0">
                  <a:pos x="429" y="312"/>
                </a:cxn>
                <a:cxn ang="0">
                  <a:pos x="409" y="349"/>
                </a:cxn>
                <a:cxn ang="0">
                  <a:pos x="382" y="383"/>
                </a:cxn>
                <a:cxn ang="0">
                  <a:pos x="349" y="409"/>
                </a:cxn>
                <a:cxn ang="0">
                  <a:pos x="310" y="430"/>
                </a:cxn>
                <a:cxn ang="0">
                  <a:pos x="268" y="443"/>
                </a:cxn>
                <a:cxn ang="0">
                  <a:pos x="223" y="448"/>
                </a:cxn>
                <a:cxn ang="0">
                  <a:pos x="177" y="443"/>
                </a:cxn>
                <a:cxn ang="0">
                  <a:pos x="137" y="430"/>
                </a:cxn>
                <a:cxn ang="0">
                  <a:pos x="98" y="409"/>
                </a:cxn>
                <a:cxn ang="0">
                  <a:pos x="65" y="383"/>
                </a:cxn>
                <a:cxn ang="0">
                  <a:pos x="37" y="349"/>
                </a:cxn>
                <a:cxn ang="0">
                  <a:pos x="18" y="312"/>
                </a:cxn>
                <a:cxn ang="0">
                  <a:pos x="5" y="270"/>
                </a:cxn>
                <a:cxn ang="0">
                  <a:pos x="0" y="224"/>
                </a:cxn>
                <a:cxn ang="0">
                  <a:pos x="5" y="179"/>
                </a:cxn>
                <a:cxn ang="0">
                  <a:pos x="18" y="136"/>
                </a:cxn>
                <a:cxn ang="0">
                  <a:pos x="37" y="99"/>
                </a:cxn>
                <a:cxn ang="0">
                  <a:pos x="65" y="65"/>
                </a:cxn>
                <a:cxn ang="0">
                  <a:pos x="98" y="39"/>
                </a:cxn>
                <a:cxn ang="0">
                  <a:pos x="137" y="18"/>
                </a:cxn>
                <a:cxn ang="0">
                  <a:pos x="177" y="5"/>
                </a:cxn>
                <a:cxn ang="0">
                  <a:pos x="223" y="0"/>
                </a:cxn>
              </a:cxnLst>
              <a:rect l="0" t="0" r="r" b="b"/>
              <a:pathLst>
                <a:path w="447" h="448">
                  <a:moveTo>
                    <a:pt x="223" y="0"/>
                  </a:moveTo>
                  <a:lnTo>
                    <a:pt x="268" y="5"/>
                  </a:lnTo>
                  <a:lnTo>
                    <a:pt x="310" y="18"/>
                  </a:lnTo>
                  <a:lnTo>
                    <a:pt x="349" y="39"/>
                  </a:lnTo>
                  <a:lnTo>
                    <a:pt x="382" y="65"/>
                  </a:lnTo>
                  <a:lnTo>
                    <a:pt x="409" y="99"/>
                  </a:lnTo>
                  <a:lnTo>
                    <a:pt x="429" y="136"/>
                  </a:lnTo>
                  <a:lnTo>
                    <a:pt x="442" y="179"/>
                  </a:lnTo>
                  <a:lnTo>
                    <a:pt x="447" y="224"/>
                  </a:lnTo>
                  <a:lnTo>
                    <a:pt x="442" y="270"/>
                  </a:lnTo>
                  <a:lnTo>
                    <a:pt x="429" y="312"/>
                  </a:lnTo>
                  <a:lnTo>
                    <a:pt x="409" y="349"/>
                  </a:lnTo>
                  <a:lnTo>
                    <a:pt x="382" y="383"/>
                  </a:lnTo>
                  <a:lnTo>
                    <a:pt x="349" y="409"/>
                  </a:lnTo>
                  <a:lnTo>
                    <a:pt x="310" y="430"/>
                  </a:lnTo>
                  <a:lnTo>
                    <a:pt x="268" y="443"/>
                  </a:lnTo>
                  <a:lnTo>
                    <a:pt x="223" y="448"/>
                  </a:lnTo>
                  <a:lnTo>
                    <a:pt x="177" y="443"/>
                  </a:lnTo>
                  <a:lnTo>
                    <a:pt x="137" y="430"/>
                  </a:lnTo>
                  <a:lnTo>
                    <a:pt x="98" y="409"/>
                  </a:lnTo>
                  <a:lnTo>
                    <a:pt x="65" y="383"/>
                  </a:lnTo>
                  <a:lnTo>
                    <a:pt x="37" y="349"/>
                  </a:lnTo>
                  <a:lnTo>
                    <a:pt x="18" y="312"/>
                  </a:lnTo>
                  <a:lnTo>
                    <a:pt x="5" y="270"/>
                  </a:lnTo>
                  <a:lnTo>
                    <a:pt x="0" y="224"/>
                  </a:lnTo>
                  <a:lnTo>
                    <a:pt x="5" y="179"/>
                  </a:lnTo>
                  <a:lnTo>
                    <a:pt x="18" y="136"/>
                  </a:lnTo>
                  <a:lnTo>
                    <a:pt x="37" y="99"/>
                  </a:lnTo>
                  <a:lnTo>
                    <a:pt x="65" y="65"/>
                  </a:lnTo>
                  <a:lnTo>
                    <a:pt x="98" y="39"/>
                  </a:lnTo>
                  <a:lnTo>
                    <a:pt x="137" y="18"/>
                  </a:lnTo>
                  <a:lnTo>
                    <a:pt x="177" y="5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9" name="Freeform 15"/>
            <p:cNvSpPr>
              <a:spLocks/>
            </p:cNvSpPr>
            <p:nvPr userDrawn="1"/>
          </p:nvSpPr>
          <p:spPr bwMode="auto">
            <a:xfrm>
              <a:off x="-9" y="-63"/>
              <a:ext cx="224" cy="223"/>
            </a:xfrm>
            <a:custGeom>
              <a:avLst/>
              <a:gdLst/>
              <a:ahLst/>
              <a:cxnLst>
                <a:cxn ang="0">
                  <a:pos x="224" y="0"/>
                </a:cxn>
                <a:cxn ang="0">
                  <a:pos x="270" y="5"/>
                </a:cxn>
                <a:cxn ang="0">
                  <a:pos x="312" y="18"/>
                </a:cxn>
                <a:cxn ang="0">
                  <a:pos x="350" y="37"/>
                </a:cxn>
                <a:cxn ang="0">
                  <a:pos x="384" y="65"/>
                </a:cxn>
                <a:cxn ang="0">
                  <a:pos x="410" y="97"/>
                </a:cxn>
                <a:cxn ang="0">
                  <a:pos x="431" y="136"/>
                </a:cxn>
                <a:cxn ang="0">
                  <a:pos x="444" y="179"/>
                </a:cxn>
                <a:cxn ang="0">
                  <a:pos x="449" y="224"/>
                </a:cxn>
                <a:cxn ang="0">
                  <a:pos x="444" y="270"/>
                </a:cxn>
                <a:cxn ang="0">
                  <a:pos x="431" y="310"/>
                </a:cxn>
                <a:cxn ang="0">
                  <a:pos x="410" y="349"/>
                </a:cxn>
                <a:cxn ang="0">
                  <a:pos x="384" y="382"/>
                </a:cxn>
                <a:cxn ang="0">
                  <a:pos x="350" y="409"/>
                </a:cxn>
                <a:cxn ang="0">
                  <a:pos x="312" y="429"/>
                </a:cxn>
                <a:cxn ang="0">
                  <a:pos x="270" y="442"/>
                </a:cxn>
                <a:cxn ang="0">
                  <a:pos x="224" y="447"/>
                </a:cxn>
                <a:cxn ang="0">
                  <a:pos x="179" y="442"/>
                </a:cxn>
                <a:cxn ang="0">
                  <a:pos x="137" y="429"/>
                </a:cxn>
                <a:cxn ang="0">
                  <a:pos x="99" y="409"/>
                </a:cxn>
                <a:cxn ang="0">
                  <a:pos x="65" y="382"/>
                </a:cxn>
                <a:cxn ang="0">
                  <a:pos x="39" y="349"/>
                </a:cxn>
                <a:cxn ang="0">
                  <a:pos x="18" y="310"/>
                </a:cxn>
                <a:cxn ang="0">
                  <a:pos x="5" y="270"/>
                </a:cxn>
                <a:cxn ang="0">
                  <a:pos x="0" y="224"/>
                </a:cxn>
                <a:cxn ang="0">
                  <a:pos x="5" y="179"/>
                </a:cxn>
                <a:cxn ang="0">
                  <a:pos x="18" y="136"/>
                </a:cxn>
                <a:cxn ang="0">
                  <a:pos x="39" y="97"/>
                </a:cxn>
                <a:cxn ang="0">
                  <a:pos x="65" y="65"/>
                </a:cxn>
                <a:cxn ang="0">
                  <a:pos x="99" y="37"/>
                </a:cxn>
                <a:cxn ang="0">
                  <a:pos x="137" y="18"/>
                </a:cxn>
                <a:cxn ang="0">
                  <a:pos x="179" y="5"/>
                </a:cxn>
                <a:cxn ang="0">
                  <a:pos x="224" y="0"/>
                </a:cxn>
              </a:cxnLst>
              <a:rect l="0" t="0" r="r" b="b"/>
              <a:pathLst>
                <a:path w="449" h="447">
                  <a:moveTo>
                    <a:pt x="224" y="0"/>
                  </a:moveTo>
                  <a:lnTo>
                    <a:pt x="270" y="5"/>
                  </a:lnTo>
                  <a:lnTo>
                    <a:pt x="312" y="18"/>
                  </a:lnTo>
                  <a:lnTo>
                    <a:pt x="350" y="37"/>
                  </a:lnTo>
                  <a:lnTo>
                    <a:pt x="384" y="65"/>
                  </a:lnTo>
                  <a:lnTo>
                    <a:pt x="410" y="97"/>
                  </a:lnTo>
                  <a:lnTo>
                    <a:pt x="431" y="136"/>
                  </a:lnTo>
                  <a:lnTo>
                    <a:pt x="444" y="179"/>
                  </a:lnTo>
                  <a:lnTo>
                    <a:pt x="449" y="224"/>
                  </a:lnTo>
                  <a:lnTo>
                    <a:pt x="444" y="270"/>
                  </a:lnTo>
                  <a:lnTo>
                    <a:pt x="431" y="310"/>
                  </a:lnTo>
                  <a:lnTo>
                    <a:pt x="410" y="349"/>
                  </a:lnTo>
                  <a:lnTo>
                    <a:pt x="384" y="382"/>
                  </a:lnTo>
                  <a:lnTo>
                    <a:pt x="350" y="409"/>
                  </a:lnTo>
                  <a:lnTo>
                    <a:pt x="312" y="429"/>
                  </a:lnTo>
                  <a:lnTo>
                    <a:pt x="270" y="442"/>
                  </a:lnTo>
                  <a:lnTo>
                    <a:pt x="224" y="447"/>
                  </a:lnTo>
                  <a:lnTo>
                    <a:pt x="179" y="442"/>
                  </a:lnTo>
                  <a:lnTo>
                    <a:pt x="137" y="429"/>
                  </a:lnTo>
                  <a:lnTo>
                    <a:pt x="99" y="409"/>
                  </a:lnTo>
                  <a:lnTo>
                    <a:pt x="65" y="382"/>
                  </a:lnTo>
                  <a:lnTo>
                    <a:pt x="39" y="349"/>
                  </a:lnTo>
                  <a:lnTo>
                    <a:pt x="18" y="310"/>
                  </a:lnTo>
                  <a:lnTo>
                    <a:pt x="5" y="270"/>
                  </a:lnTo>
                  <a:lnTo>
                    <a:pt x="0" y="224"/>
                  </a:lnTo>
                  <a:lnTo>
                    <a:pt x="5" y="179"/>
                  </a:lnTo>
                  <a:lnTo>
                    <a:pt x="18" y="136"/>
                  </a:lnTo>
                  <a:lnTo>
                    <a:pt x="39" y="97"/>
                  </a:lnTo>
                  <a:lnTo>
                    <a:pt x="65" y="65"/>
                  </a:lnTo>
                  <a:lnTo>
                    <a:pt x="99" y="37"/>
                  </a:lnTo>
                  <a:lnTo>
                    <a:pt x="137" y="18"/>
                  </a:lnTo>
                  <a:lnTo>
                    <a:pt x="179" y="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0" name="Freeform 16"/>
            <p:cNvSpPr>
              <a:spLocks/>
            </p:cNvSpPr>
            <p:nvPr userDrawn="1"/>
          </p:nvSpPr>
          <p:spPr bwMode="auto">
            <a:xfrm>
              <a:off x="-397" y="140"/>
              <a:ext cx="223" cy="223"/>
            </a:xfrm>
            <a:custGeom>
              <a:avLst/>
              <a:gdLst/>
              <a:ahLst/>
              <a:cxnLst>
                <a:cxn ang="0">
                  <a:pos x="222" y="0"/>
                </a:cxn>
                <a:cxn ang="0">
                  <a:pos x="268" y="5"/>
                </a:cxn>
                <a:cxn ang="0">
                  <a:pos x="310" y="18"/>
                </a:cxn>
                <a:cxn ang="0">
                  <a:pos x="349" y="38"/>
                </a:cxn>
                <a:cxn ang="0">
                  <a:pos x="382" y="65"/>
                </a:cxn>
                <a:cxn ang="0">
                  <a:pos x="409" y="98"/>
                </a:cxn>
                <a:cxn ang="0">
                  <a:pos x="429" y="137"/>
                </a:cxn>
                <a:cxn ang="0">
                  <a:pos x="442" y="177"/>
                </a:cxn>
                <a:cxn ang="0">
                  <a:pos x="447" y="223"/>
                </a:cxn>
                <a:cxn ang="0">
                  <a:pos x="442" y="268"/>
                </a:cxn>
                <a:cxn ang="0">
                  <a:pos x="429" y="311"/>
                </a:cxn>
                <a:cxn ang="0">
                  <a:pos x="409" y="350"/>
                </a:cxn>
                <a:cxn ang="0">
                  <a:pos x="382" y="382"/>
                </a:cxn>
                <a:cxn ang="0">
                  <a:pos x="349" y="410"/>
                </a:cxn>
                <a:cxn ang="0">
                  <a:pos x="310" y="429"/>
                </a:cxn>
                <a:cxn ang="0">
                  <a:pos x="268" y="442"/>
                </a:cxn>
                <a:cxn ang="0">
                  <a:pos x="222" y="447"/>
                </a:cxn>
                <a:cxn ang="0">
                  <a:pos x="177" y="442"/>
                </a:cxn>
                <a:cxn ang="0">
                  <a:pos x="136" y="429"/>
                </a:cxn>
                <a:cxn ang="0">
                  <a:pos x="97" y="410"/>
                </a:cxn>
                <a:cxn ang="0">
                  <a:pos x="65" y="382"/>
                </a:cxn>
                <a:cxn ang="0">
                  <a:pos x="37" y="350"/>
                </a:cxn>
                <a:cxn ang="0">
                  <a:pos x="18" y="311"/>
                </a:cxn>
                <a:cxn ang="0">
                  <a:pos x="5" y="268"/>
                </a:cxn>
                <a:cxn ang="0">
                  <a:pos x="0" y="223"/>
                </a:cxn>
                <a:cxn ang="0">
                  <a:pos x="5" y="177"/>
                </a:cxn>
                <a:cxn ang="0">
                  <a:pos x="18" y="137"/>
                </a:cxn>
                <a:cxn ang="0">
                  <a:pos x="37" y="98"/>
                </a:cxn>
                <a:cxn ang="0">
                  <a:pos x="65" y="65"/>
                </a:cxn>
                <a:cxn ang="0">
                  <a:pos x="97" y="38"/>
                </a:cxn>
                <a:cxn ang="0">
                  <a:pos x="136" y="18"/>
                </a:cxn>
                <a:cxn ang="0">
                  <a:pos x="177" y="5"/>
                </a:cxn>
                <a:cxn ang="0">
                  <a:pos x="222" y="0"/>
                </a:cxn>
              </a:cxnLst>
              <a:rect l="0" t="0" r="r" b="b"/>
              <a:pathLst>
                <a:path w="447" h="447">
                  <a:moveTo>
                    <a:pt x="222" y="0"/>
                  </a:moveTo>
                  <a:lnTo>
                    <a:pt x="268" y="5"/>
                  </a:lnTo>
                  <a:lnTo>
                    <a:pt x="310" y="18"/>
                  </a:lnTo>
                  <a:lnTo>
                    <a:pt x="349" y="38"/>
                  </a:lnTo>
                  <a:lnTo>
                    <a:pt x="382" y="65"/>
                  </a:lnTo>
                  <a:lnTo>
                    <a:pt x="409" y="98"/>
                  </a:lnTo>
                  <a:lnTo>
                    <a:pt x="429" y="137"/>
                  </a:lnTo>
                  <a:lnTo>
                    <a:pt x="442" y="177"/>
                  </a:lnTo>
                  <a:lnTo>
                    <a:pt x="447" y="223"/>
                  </a:lnTo>
                  <a:lnTo>
                    <a:pt x="442" y="268"/>
                  </a:lnTo>
                  <a:lnTo>
                    <a:pt x="429" y="311"/>
                  </a:lnTo>
                  <a:lnTo>
                    <a:pt x="409" y="350"/>
                  </a:lnTo>
                  <a:lnTo>
                    <a:pt x="382" y="382"/>
                  </a:lnTo>
                  <a:lnTo>
                    <a:pt x="349" y="410"/>
                  </a:lnTo>
                  <a:lnTo>
                    <a:pt x="310" y="429"/>
                  </a:lnTo>
                  <a:lnTo>
                    <a:pt x="268" y="442"/>
                  </a:lnTo>
                  <a:lnTo>
                    <a:pt x="222" y="447"/>
                  </a:lnTo>
                  <a:lnTo>
                    <a:pt x="177" y="442"/>
                  </a:lnTo>
                  <a:lnTo>
                    <a:pt x="136" y="429"/>
                  </a:lnTo>
                  <a:lnTo>
                    <a:pt x="97" y="410"/>
                  </a:lnTo>
                  <a:lnTo>
                    <a:pt x="65" y="382"/>
                  </a:lnTo>
                  <a:lnTo>
                    <a:pt x="37" y="350"/>
                  </a:lnTo>
                  <a:lnTo>
                    <a:pt x="18" y="311"/>
                  </a:lnTo>
                  <a:lnTo>
                    <a:pt x="5" y="268"/>
                  </a:lnTo>
                  <a:lnTo>
                    <a:pt x="0" y="223"/>
                  </a:lnTo>
                  <a:lnTo>
                    <a:pt x="5" y="177"/>
                  </a:lnTo>
                  <a:lnTo>
                    <a:pt x="18" y="137"/>
                  </a:lnTo>
                  <a:lnTo>
                    <a:pt x="37" y="98"/>
                  </a:lnTo>
                  <a:lnTo>
                    <a:pt x="65" y="65"/>
                  </a:lnTo>
                  <a:lnTo>
                    <a:pt x="97" y="38"/>
                  </a:lnTo>
                  <a:lnTo>
                    <a:pt x="136" y="18"/>
                  </a:lnTo>
                  <a:lnTo>
                    <a:pt x="177" y="5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1" name="Freeform 17"/>
            <p:cNvSpPr>
              <a:spLocks/>
            </p:cNvSpPr>
            <p:nvPr userDrawn="1"/>
          </p:nvSpPr>
          <p:spPr bwMode="auto">
            <a:xfrm>
              <a:off x="-734" y="872"/>
              <a:ext cx="224" cy="224"/>
            </a:xfrm>
            <a:custGeom>
              <a:avLst/>
              <a:gdLst/>
              <a:ahLst/>
              <a:cxnLst>
                <a:cxn ang="0">
                  <a:pos x="224" y="0"/>
                </a:cxn>
                <a:cxn ang="0">
                  <a:pos x="269" y="5"/>
                </a:cxn>
                <a:cxn ang="0">
                  <a:pos x="312" y="18"/>
                </a:cxn>
                <a:cxn ang="0">
                  <a:pos x="349" y="39"/>
                </a:cxn>
                <a:cxn ang="0">
                  <a:pos x="381" y="65"/>
                </a:cxn>
                <a:cxn ang="0">
                  <a:pos x="409" y="99"/>
                </a:cxn>
                <a:cxn ang="0">
                  <a:pos x="430" y="137"/>
                </a:cxn>
                <a:cxn ang="0">
                  <a:pos x="443" y="179"/>
                </a:cxn>
                <a:cxn ang="0">
                  <a:pos x="448" y="224"/>
                </a:cxn>
                <a:cxn ang="0">
                  <a:pos x="443" y="270"/>
                </a:cxn>
                <a:cxn ang="0">
                  <a:pos x="430" y="312"/>
                </a:cxn>
                <a:cxn ang="0">
                  <a:pos x="409" y="349"/>
                </a:cxn>
                <a:cxn ang="0">
                  <a:pos x="381" y="382"/>
                </a:cxn>
                <a:cxn ang="0">
                  <a:pos x="349" y="410"/>
                </a:cxn>
                <a:cxn ang="0">
                  <a:pos x="312" y="431"/>
                </a:cxn>
                <a:cxn ang="0">
                  <a:pos x="269" y="444"/>
                </a:cxn>
                <a:cxn ang="0">
                  <a:pos x="224" y="448"/>
                </a:cxn>
                <a:cxn ang="0">
                  <a:pos x="178" y="444"/>
                </a:cxn>
                <a:cxn ang="0">
                  <a:pos x="136" y="431"/>
                </a:cxn>
                <a:cxn ang="0">
                  <a:pos x="99" y="410"/>
                </a:cxn>
                <a:cxn ang="0">
                  <a:pos x="65" y="382"/>
                </a:cxn>
                <a:cxn ang="0">
                  <a:pos x="39" y="349"/>
                </a:cxn>
                <a:cxn ang="0">
                  <a:pos x="18" y="312"/>
                </a:cxn>
                <a:cxn ang="0">
                  <a:pos x="5" y="270"/>
                </a:cxn>
                <a:cxn ang="0">
                  <a:pos x="0" y="224"/>
                </a:cxn>
                <a:cxn ang="0">
                  <a:pos x="5" y="179"/>
                </a:cxn>
                <a:cxn ang="0">
                  <a:pos x="18" y="137"/>
                </a:cxn>
                <a:cxn ang="0">
                  <a:pos x="39" y="99"/>
                </a:cxn>
                <a:cxn ang="0">
                  <a:pos x="65" y="65"/>
                </a:cxn>
                <a:cxn ang="0">
                  <a:pos x="99" y="39"/>
                </a:cxn>
                <a:cxn ang="0">
                  <a:pos x="136" y="18"/>
                </a:cxn>
                <a:cxn ang="0">
                  <a:pos x="178" y="5"/>
                </a:cxn>
                <a:cxn ang="0">
                  <a:pos x="224" y="0"/>
                </a:cxn>
              </a:cxnLst>
              <a:rect l="0" t="0" r="r" b="b"/>
              <a:pathLst>
                <a:path w="448" h="448">
                  <a:moveTo>
                    <a:pt x="224" y="0"/>
                  </a:moveTo>
                  <a:lnTo>
                    <a:pt x="269" y="5"/>
                  </a:lnTo>
                  <a:lnTo>
                    <a:pt x="312" y="18"/>
                  </a:lnTo>
                  <a:lnTo>
                    <a:pt x="349" y="39"/>
                  </a:lnTo>
                  <a:lnTo>
                    <a:pt x="381" y="65"/>
                  </a:lnTo>
                  <a:lnTo>
                    <a:pt x="409" y="99"/>
                  </a:lnTo>
                  <a:lnTo>
                    <a:pt x="430" y="137"/>
                  </a:lnTo>
                  <a:lnTo>
                    <a:pt x="443" y="179"/>
                  </a:lnTo>
                  <a:lnTo>
                    <a:pt x="448" y="224"/>
                  </a:lnTo>
                  <a:lnTo>
                    <a:pt x="443" y="270"/>
                  </a:lnTo>
                  <a:lnTo>
                    <a:pt x="430" y="312"/>
                  </a:lnTo>
                  <a:lnTo>
                    <a:pt x="409" y="349"/>
                  </a:lnTo>
                  <a:lnTo>
                    <a:pt x="381" y="382"/>
                  </a:lnTo>
                  <a:lnTo>
                    <a:pt x="349" y="410"/>
                  </a:lnTo>
                  <a:lnTo>
                    <a:pt x="312" y="431"/>
                  </a:lnTo>
                  <a:lnTo>
                    <a:pt x="269" y="444"/>
                  </a:lnTo>
                  <a:lnTo>
                    <a:pt x="224" y="448"/>
                  </a:lnTo>
                  <a:lnTo>
                    <a:pt x="178" y="444"/>
                  </a:lnTo>
                  <a:lnTo>
                    <a:pt x="136" y="431"/>
                  </a:lnTo>
                  <a:lnTo>
                    <a:pt x="99" y="410"/>
                  </a:lnTo>
                  <a:lnTo>
                    <a:pt x="65" y="382"/>
                  </a:lnTo>
                  <a:lnTo>
                    <a:pt x="39" y="349"/>
                  </a:lnTo>
                  <a:lnTo>
                    <a:pt x="18" y="312"/>
                  </a:lnTo>
                  <a:lnTo>
                    <a:pt x="5" y="270"/>
                  </a:lnTo>
                  <a:lnTo>
                    <a:pt x="0" y="224"/>
                  </a:lnTo>
                  <a:lnTo>
                    <a:pt x="5" y="179"/>
                  </a:lnTo>
                  <a:lnTo>
                    <a:pt x="18" y="137"/>
                  </a:lnTo>
                  <a:lnTo>
                    <a:pt x="39" y="99"/>
                  </a:lnTo>
                  <a:lnTo>
                    <a:pt x="65" y="65"/>
                  </a:lnTo>
                  <a:lnTo>
                    <a:pt x="99" y="39"/>
                  </a:lnTo>
                  <a:lnTo>
                    <a:pt x="136" y="18"/>
                  </a:lnTo>
                  <a:lnTo>
                    <a:pt x="178" y="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2" name="Freeform 18"/>
            <p:cNvSpPr>
              <a:spLocks/>
            </p:cNvSpPr>
            <p:nvPr userDrawn="1"/>
          </p:nvSpPr>
          <p:spPr bwMode="auto">
            <a:xfrm>
              <a:off x="266" y="-2"/>
              <a:ext cx="383" cy="383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3" y="5"/>
                </a:cxn>
                <a:cxn ang="0">
                  <a:pos x="502" y="19"/>
                </a:cxn>
                <a:cxn ang="0">
                  <a:pos x="557" y="42"/>
                </a:cxn>
                <a:cxn ang="0">
                  <a:pos x="607" y="75"/>
                </a:cxn>
                <a:cxn ang="0">
                  <a:pos x="653" y="112"/>
                </a:cxn>
                <a:cxn ang="0">
                  <a:pos x="690" y="157"/>
                </a:cxn>
                <a:cxn ang="0">
                  <a:pos x="723" y="208"/>
                </a:cxn>
                <a:cxn ang="0">
                  <a:pos x="745" y="263"/>
                </a:cxn>
                <a:cxn ang="0">
                  <a:pos x="760" y="322"/>
                </a:cxn>
                <a:cxn ang="0">
                  <a:pos x="765" y="383"/>
                </a:cxn>
                <a:cxn ang="0">
                  <a:pos x="760" y="445"/>
                </a:cxn>
                <a:cxn ang="0">
                  <a:pos x="745" y="504"/>
                </a:cxn>
                <a:cxn ang="0">
                  <a:pos x="723" y="559"/>
                </a:cxn>
                <a:cxn ang="0">
                  <a:pos x="690" y="609"/>
                </a:cxn>
                <a:cxn ang="0">
                  <a:pos x="653" y="653"/>
                </a:cxn>
                <a:cxn ang="0">
                  <a:pos x="607" y="692"/>
                </a:cxn>
                <a:cxn ang="0">
                  <a:pos x="557" y="723"/>
                </a:cxn>
                <a:cxn ang="0">
                  <a:pos x="502" y="746"/>
                </a:cxn>
                <a:cxn ang="0">
                  <a:pos x="443" y="760"/>
                </a:cxn>
                <a:cxn ang="0">
                  <a:pos x="382" y="765"/>
                </a:cxn>
                <a:cxn ang="0">
                  <a:pos x="320" y="760"/>
                </a:cxn>
                <a:cxn ang="0">
                  <a:pos x="261" y="746"/>
                </a:cxn>
                <a:cxn ang="0">
                  <a:pos x="206" y="723"/>
                </a:cxn>
                <a:cxn ang="0">
                  <a:pos x="156" y="692"/>
                </a:cxn>
                <a:cxn ang="0">
                  <a:pos x="112" y="653"/>
                </a:cxn>
                <a:cxn ang="0">
                  <a:pos x="73" y="609"/>
                </a:cxn>
                <a:cxn ang="0">
                  <a:pos x="42" y="559"/>
                </a:cxn>
                <a:cxn ang="0">
                  <a:pos x="19" y="504"/>
                </a:cxn>
                <a:cxn ang="0">
                  <a:pos x="5" y="445"/>
                </a:cxn>
                <a:cxn ang="0">
                  <a:pos x="0" y="383"/>
                </a:cxn>
                <a:cxn ang="0">
                  <a:pos x="5" y="322"/>
                </a:cxn>
                <a:cxn ang="0">
                  <a:pos x="19" y="263"/>
                </a:cxn>
                <a:cxn ang="0">
                  <a:pos x="42" y="208"/>
                </a:cxn>
                <a:cxn ang="0">
                  <a:pos x="73" y="157"/>
                </a:cxn>
                <a:cxn ang="0">
                  <a:pos x="112" y="112"/>
                </a:cxn>
                <a:cxn ang="0">
                  <a:pos x="156" y="75"/>
                </a:cxn>
                <a:cxn ang="0">
                  <a:pos x="206" y="42"/>
                </a:cxn>
                <a:cxn ang="0">
                  <a:pos x="261" y="19"/>
                </a:cxn>
                <a:cxn ang="0">
                  <a:pos x="320" y="5"/>
                </a:cxn>
                <a:cxn ang="0">
                  <a:pos x="382" y="0"/>
                </a:cxn>
              </a:cxnLst>
              <a:rect l="0" t="0" r="r" b="b"/>
              <a:pathLst>
                <a:path w="765" h="765">
                  <a:moveTo>
                    <a:pt x="382" y="0"/>
                  </a:moveTo>
                  <a:lnTo>
                    <a:pt x="443" y="5"/>
                  </a:lnTo>
                  <a:lnTo>
                    <a:pt x="502" y="19"/>
                  </a:lnTo>
                  <a:lnTo>
                    <a:pt x="557" y="42"/>
                  </a:lnTo>
                  <a:lnTo>
                    <a:pt x="607" y="75"/>
                  </a:lnTo>
                  <a:lnTo>
                    <a:pt x="653" y="112"/>
                  </a:lnTo>
                  <a:lnTo>
                    <a:pt x="690" y="157"/>
                  </a:lnTo>
                  <a:lnTo>
                    <a:pt x="723" y="208"/>
                  </a:lnTo>
                  <a:lnTo>
                    <a:pt x="745" y="263"/>
                  </a:lnTo>
                  <a:lnTo>
                    <a:pt x="760" y="322"/>
                  </a:lnTo>
                  <a:lnTo>
                    <a:pt x="765" y="383"/>
                  </a:lnTo>
                  <a:lnTo>
                    <a:pt x="760" y="445"/>
                  </a:lnTo>
                  <a:lnTo>
                    <a:pt x="745" y="504"/>
                  </a:lnTo>
                  <a:lnTo>
                    <a:pt x="723" y="559"/>
                  </a:lnTo>
                  <a:lnTo>
                    <a:pt x="690" y="609"/>
                  </a:lnTo>
                  <a:lnTo>
                    <a:pt x="653" y="653"/>
                  </a:lnTo>
                  <a:lnTo>
                    <a:pt x="607" y="692"/>
                  </a:lnTo>
                  <a:lnTo>
                    <a:pt x="557" y="723"/>
                  </a:lnTo>
                  <a:lnTo>
                    <a:pt x="502" y="746"/>
                  </a:lnTo>
                  <a:lnTo>
                    <a:pt x="443" y="760"/>
                  </a:lnTo>
                  <a:lnTo>
                    <a:pt x="382" y="765"/>
                  </a:lnTo>
                  <a:lnTo>
                    <a:pt x="320" y="760"/>
                  </a:lnTo>
                  <a:lnTo>
                    <a:pt x="261" y="746"/>
                  </a:lnTo>
                  <a:lnTo>
                    <a:pt x="206" y="723"/>
                  </a:lnTo>
                  <a:lnTo>
                    <a:pt x="156" y="692"/>
                  </a:lnTo>
                  <a:lnTo>
                    <a:pt x="112" y="653"/>
                  </a:lnTo>
                  <a:lnTo>
                    <a:pt x="73" y="609"/>
                  </a:lnTo>
                  <a:lnTo>
                    <a:pt x="42" y="559"/>
                  </a:lnTo>
                  <a:lnTo>
                    <a:pt x="19" y="504"/>
                  </a:lnTo>
                  <a:lnTo>
                    <a:pt x="5" y="445"/>
                  </a:lnTo>
                  <a:lnTo>
                    <a:pt x="0" y="383"/>
                  </a:lnTo>
                  <a:lnTo>
                    <a:pt x="5" y="322"/>
                  </a:lnTo>
                  <a:lnTo>
                    <a:pt x="19" y="263"/>
                  </a:lnTo>
                  <a:lnTo>
                    <a:pt x="42" y="208"/>
                  </a:lnTo>
                  <a:lnTo>
                    <a:pt x="73" y="157"/>
                  </a:lnTo>
                  <a:lnTo>
                    <a:pt x="112" y="112"/>
                  </a:lnTo>
                  <a:lnTo>
                    <a:pt x="156" y="75"/>
                  </a:lnTo>
                  <a:lnTo>
                    <a:pt x="206" y="42"/>
                  </a:lnTo>
                  <a:lnTo>
                    <a:pt x="261" y="19"/>
                  </a:lnTo>
                  <a:lnTo>
                    <a:pt x="320" y="5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3" name="Freeform 19"/>
            <p:cNvSpPr>
              <a:spLocks/>
            </p:cNvSpPr>
            <p:nvPr userDrawn="1"/>
          </p:nvSpPr>
          <p:spPr bwMode="auto">
            <a:xfrm>
              <a:off x="-94" y="242"/>
              <a:ext cx="382" cy="383"/>
            </a:xfrm>
            <a:custGeom>
              <a:avLst/>
              <a:gdLst/>
              <a:ahLst/>
              <a:cxnLst>
                <a:cxn ang="0">
                  <a:pos x="383" y="0"/>
                </a:cxn>
                <a:cxn ang="0">
                  <a:pos x="445" y="5"/>
                </a:cxn>
                <a:cxn ang="0">
                  <a:pos x="503" y="19"/>
                </a:cxn>
                <a:cxn ang="0">
                  <a:pos x="558" y="42"/>
                </a:cxn>
                <a:cxn ang="0">
                  <a:pos x="609" y="73"/>
                </a:cxn>
                <a:cxn ang="0">
                  <a:pos x="653" y="112"/>
                </a:cxn>
                <a:cxn ang="0">
                  <a:pos x="692" y="156"/>
                </a:cxn>
                <a:cxn ang="0">
                  <a:pos x="723" y="206"/>
                </a:cxn>
                <a:cxn ang="0">
                  <a:pos x="745" y="261"/>
                </a:cxn>
                <a:cxn ang="0">
                  <a:pos x="760" y="322"/>
                </a:cxn>
                <a:cxn ang="0">
                  <a:pos x="765" y="383"/>
                </a:cxn>
                <a:cxn ang="0">
                  <a:pos x="760" y="445"/>
                </a:cxn>
                <a:cxn ang="0">
                  <a:pos x="745" y="504"/>
                </a:cxn>
                <a:cxn ang="0">
                  <a:pos x="723" y="559"/>
                </a:cxn>
                <a:cxn ang="0">
                  <a:pos x="692" y="609"/>
                </a:cxn>
                <a:cxn ang="0">
                  <a:pos x="653" y="653"/>
                </a:cxn>
                <a:cxn ang="0">
                  <a:pos x="609" y="692"/>
                </a:cxn>
                <a:cxn ang="0">
                  <a:pos x="558" y="723"/>
                </a:cxn>
                <a:cxn ang="0">
                  <a:pos x="503" y="746"/>
                </a:cxn>
                <a:cxn ang="0">
                  <a:pos x="445" y="760"/>
                </a:cxn>
                <a:cxn ang="0">
                  <a:pos x="383" y="765"/>
                </a:cxn>
                <a:cxn ang="0">
                  <a:pos x="321" y="760"/>
                </a:cxn>
                <a:cxn ang="0">
                  <a:pos x="263" y="746"/>
                </a:cxn>
                <a:cxn ang="0">
                  <a:pos x="208" y="723"/>
                </a:cxn>
                <a:cxn ang="0">
                  <a:pos x="157" y="692"/>
                </a:cxn>
                <a:cxn ang="0">
                  <a:pos x="112" y="653"/>
                </a:cxn>
                <a:cxn ang="0">
                  <a:pos x="74" y="609"/>
                </a:cxn>
                <a:cxn ang="0">
                  <a:pos x="42" y="559"/>
                </a:cxn>
                <a:cxn ang="0">
                  <a:pos x="19" y="504"/>
                </a:cxn>
                <a:cxn ang="0">
                  <a:pos x="5" y="445"/>
                </a:cxn>
                <a:cxn ang="0">
                  <a:pos x="0" y="383"/>
                </a:cxn>
                <a:cxn ang="0">
                  <a:pos x="5" y="322"/>
                </a:cxn>
                <a:cxn ang="0">
                  <a:pos x="19" y="261"/>
                </a:cxn>
                <a:cxn ang="0">
                  <a:pos x="42" y="206"/>
                </a:cxn>
                <a:cxn ang="0">
                  <a:pos x="74" y="156"/>
                </a:cxn>
                <a:cxn ang="0">
                  <a:pos x="112" y="112"/>
                </a:cxn>
                <a:cxn ang="0">
                  <a:pos x="157" y="73"/>
                </a:cxn>
                <a:cxn ang="0">
                  <a:pos x="208" y="42"/>
                </a:cxn>
                <a:cxn ang="0">
                  <a:pos x="263" y="19"/>
                </a:cxn>
                <a:cxn ang="0">
                  <a:pos x="321" y="5"/>
                </a:cxn>
                <a:cxn ang="0">
                  <a:pos x="383" y="0"/>
                </a:cxn>
              </a:cxnLst>
              <a:rect l="0" t="0" r="r" b="b"/>
              <a:pathLst>
                <a:path w="765" h="765">
                  <a:moveTo>
                    <a:pt x="383" y="0"/>
                  </a:moveTo>
                  <a:lnTo>
                    <a:pt x="445" y="5"/>
                  </a:lnTo>
                  <a:lnTo>
                    <a:pt x="503" y="19"/>
                  </a:lnTo>
                  <a:lnTo>
                    <a:pt x="558" y="42"/>
                  </a:lnTo>
                  <a:lnTo>
                    <a:pt x="609" y="73"/>
                  </a:lnTo>
                  <a:lnTo>
                    <a:pt x="653" y="112"/>
                  </a:lnTo>
                  <a:lnTo>
                    <a:pt x="692" y="156"/>
                  </a:lnTo>
                  <a:lnTo>
                    <a:pt x="723" y="206"/>
                  </a:lnTo>
                  <a:lnTo>
                    <a:pt x="745" y="261"/>
                  </a:lnTo>
                  <a:lnTo>
                    <a:pt x="760" y="322"/>
                  </a:lnTo>
                  <a:lnTo>
                    <a:pt x="765" y="383"/>
                  </a:lnTo>
                  <a:lnTo>
                    <a:pt x="760" y="445"/>
                  </a:lnTo>
                  <a:lnTo>
                    <a:pt x="745" y="504"/>
                  </a:lnTo>
                  <a:lnTo>
                    <a:pt x="723" y="559"/>
                  </a:lnTo>
                  <a:lnTo>
                    <a:pt x="692" y="609"/>
                  </a:lnTo>
                  <a:lnTo>
                    <a:pt x="653" y="653"/>
                  </a:lnTo>
                  <a:lnTo>
                    <a:pt x="609" y="692"/>
                  </a:lnTo>
                  <a:lnTo>
                    <a:pt x="558" y="723"/>
                  </a:lnTo>
                  <a:lnTo>
                    <a:pt x="503" y="746"/>
                  </a:lnTo>
                  <a:lnTo>
                    <a:pt x="445" y="760"/>
                  </a:lnTo>
                  <a:lnTo>
                    <a:pt x="383" y="765"/>
                  </a:lnTo>
                  <a:lnTo>
                    <a:pt x="321" y="760"/>
                  </a:lnTo>
                  <a:lnTo>
                    <a:pt x="263" y="746"/>
                  </a:lnTo>
                  <a:lnTo>
                    <a:pt x="208" y="723"/>
                  </a:lnTo>
                  <a:lnTo>
                    <a:pt x="157" y="692"/>
                  </a:lnTo>
                  <a:lnTo>
                    <a:pt x="112" y="653"/>
                  </a:lnTo>
                  <a:lnTo>
                    <a:pt x="74" y="609"/>
                  </a:lnTo>
                  <a:lnTo>
                    <a:pt x="42" y="559"/>
                  </a:lnTo>
                  <a:lnTo>
                    <a:pt x="19" y="504"/>
                  </a:lnTo>
                  <a:lnTo>
                    <a:pt x="5" y="445"/>
                  </a:lnTo>
                  <a:lnTo>
                    <a:pt x="0" y="383"/>
                  </a:lnTo>
                  <a:lnTo>
                    <a:pt x="5" y="322"/>
                  </a:lnTo>
                  <a:lnTo>
                    <a:pt x="19" y="261"/>
                  </a:lnTo>
                  <a:lnTo>
                    <a:pt x="42" y="206"/>
                  </a:lnTo>
                  <a:lnTo>
                    <a:pt x="74" y="156"/>
                  </a:lnTo>
                  <a:lnTo>
                    <a:pt x="112" y="112"/>
                  </a:lnTo>
                  <a:lnTo>
                    <a:pt x="157" y="73"/>
                  </a:lnTo>
                  <a:lnTo>
                    <a:pt x="208" y="42"/>
                  </a:lnTo>
                  <a:lnTo>
                    <a:pt x="263" y="19"/>
                  </a:lnTo>
                  <a:lnTo>
                    <a:pt x="321" y="5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4" name="Freeform 20"/>
            <p:cNvSpPr>
              <a:spLocks/>
            </p:cNvSpPr>
            <p:nvPr userDrawn="1"/>
          </p:nvSpPr>
          <p:spPr bwMode="auto">
            <a:xfrm>
              <a:off x="-834" y="247"/>
              <a:ext cx="383" cy="383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3" y="5"/>
                </a:cxn>
                <a:cxn ang="0">
                  <a:pos x="504" y="19"/>
                </a:cxn>
                <a:cxn ang="0">
                  <a:pos x="559" y="42"/>
                </a:cxn>
                <a:cxn ang="0">
                  <a:pos x="609" y="73"/>
                </a:cxn>
                <a:cxn ang="0">
                  <a:pos x="653" y="112"/>
                </a:cxn>
                <a:cxn ang="0">
                  <a:pos x="692" y="156"/>
                </a:cxn>
                <a:cxn ang="0">
                  <a:pos x="723" y="206"/>
                </a:cxn>
                <a:cxn ang="0">
                  <a:pos x="746" y="261"/>
                </a:cxn>
                <a:cxn ang="0">
                  <a:pos x="760" y="320"/>
                </a:cxn>
                <a:cxn ang="0">
                  <a:pos x="765" y="381"/>
                </a:cxn>
                <a:cxn ang="0">
                  <a:pos x="760" y="443"/>
                </a:cxn>
                <a:cxn ang="0">
                  <a:pos x="746" y="502"/>
                </a:cxn>
                <a:cxn ang="0">
                  <a:pos x="723" y="557"/>
                </a:cxn>
                <a:cxn ang="0">
                  <a:pos x="692" y="607"/>
                </a:cxn>
                <a:cxn ang="0">
                  <a:pos x="653" y="653"/>
                </a:cxn>
                <a:cxn ang="0">
                  <a:pos x="609" y="690"/>
                </a:cxn>
                <a:cxn ang="0">
                  <a:pos x="559" y="723"/>
                </a:cxn>
                <a:cxn ang="0">
                  <a:pos x="504" y="745"/>
                </a:cxn>
                <a:cxn ang="0">
                  <a:pos x="443" y="760"/>
                </a:cxn>
                <a:cxn ang="0">
                  <a:pos x="382" y="765"/>
                </a:cxn>
                <a:cxn ang="0">
                  <a:pos x="320" y="760"/>
                </a:cxn>
                <a:cxn ang="0">
                  <a:pos x="262" y="745"/>
                </a:cxn>
                <a:cxn ang="0">
                  <a:pos x="206" y="723"/>
                </a:cxn>
                <a:cxn ang="0">
                  <a:pos x="156" y="690"/>
                </a:cxn>
                <a:cxn ang="0">
                  <a:pos x="112" y="653"/>
                </a:cxn>
                <a:cxn ang="0">
                  <a:pos x="73" y="607"/>
                </a:cxn>
                <a:cxn ang="0">
                  <a:pos x="42" y="557"/>
                </a:cxn>
                <a:cxn ang="0">
                  <a:pos x="19" y="502"/>
                </a:cxn>
                <a:cxn ang="0">
                  <a:pos x="5" y="443"/>
                </a:cxn>
                <a:cxn ang="0">
                  <a:pos x="0" y="381"/>
                </a:cxn>
                <a:cxn ang="0">
                  <a:pos x="5" y="320"/>
                </a:cxn>
                <a:cxn ang="0">
                  <a:pos x="19" y="261"/>
                </a:cxn>
                <a:cxn ang="0">
                  <a:pos x="42" y="206"/>
                </a:cxn>
                <a:cxn ang="0">
                  <a:pos x="73" y="156"/>
                </a:cxn>
                <a:cxn ang="0">
                  <a:pos x="112" y="112"/>
                </a:cxn>
                <a:cxn ang="0">
                  <a:pos x="156" y="73"/>
                </a:cxn>
                <a:cxn ang="0">
                  <a:pos x="206" y="42"/>
                </a:cxn>
                <a:cxn ang="0">
                  <a:pos x="262" y="19"/>
                </a:cxn>
                <a:cxn ang="0">
                  <a:pos x="320" y="5"/>
                </a:cxn>
                <a:cxn ang="0">
                  <a:pos x="382" y="0"/>
                </a:cxn>
              </a:cxnLst>
              <a:rect l="0" t="0" r="r" b="b"/>
              <a:pathLst>
                <a:path w="765" h="765">
                  <a:moveTo>
                    <a:pt x="382" y="0"/>
                  </a:moveTo>
                  <a:lnTo>
                    <a:pt x="443" y="5"/>
                  </a:lnTo>
                  <a:lnTo>
                    <a:pt x="504" y="19"/>
                  </a:lnTo>
                  <a:lnTo>
                    <a:pt x="559" y="42"/>
                  </a:lnTo>
                  <a:lnTo>
                    <a:pt x="609" y="73"/>
                  </a:lnTo>
                  <a:lnTo>
                    <a:pt x="653" y="112"/>
                  </a:lnTo>
                  <a:lnTo>
                    <a:pt x="692" y="156"/>
                  </a:lnTo>
                  <a:lnTo>
                    <a:pt x="723" y="206"/>
                  </a:lnTo>
                  <a:lnTo>
                    <a:pt x="746" y="261"/>
                  </a:lnTo>
                  <a:lnTo>
                    <a:pt x="760" y="320"/>
                  </a:lnTo>
                  <a:lnTo>
                    <a:pt x="765" y="381"/>
                  </a:lnTo>
                  <a:lnTo>
                    <a:pt x="760" y="443"/>
                  </a:lnTo>
                  <a:lnTo>
                    <a:pt x="746" y="502"/>
                  </a:lnTo>
                  <a:lnTo>
                    <a:pt x="723" y="557"/>
                  </a:lnTo>
                  <a:lnTo>
                    <a:pt x="692" y="607"/>
                  </a:lnTo>
                  <a:lnTo>
                    <a:pt x="653" y="653"/>
                  </a:lnTo>
                  <a:lnTo>
                    <a:pt x="609" y="690"/>
                  </a:lnTo>
                  <a:lnTo>
                    <a:pt x="559" y="723"/>
                  </a:lnTo>
                  <a:lnTo>
                    <a:pt x="504" y="745"/>
                  </a:lnTo>
                  <a:lnTo>
                    <a:pt x="443" y="760"/>
                  </a:lnTo>
                  <a:lnTo>
                    <a:pt x="382" y="765"/>
                  </a:lnTo>
                  <a:lnTo>
                    <a:pt x="320" y="760"/>
                  </a:lnTo>
                  <a:lnTo>
                    <a:pt x="262" y="745"/>
                  </a:lnTo>
                  <a:lnTo>
                    <a:pt x="206" y="723"/>
                  </a:lnTo>
                  <a:lnTo>
                    <a:pt x="156" y="690"/>
                  </a:lnTo>
                  <a:lnTo>
                    <a:pt x="112" y="653"/>
                  </a:lnTo>
                  <a:lnTo>
                    <a:pt x="73" y="607"/>
                  </a:lnTo>
                  <a:lnTo>
                    <a:pt x="42" y="557"/>
                  </a:lnTo>
                  <a:lnTo>
                    <a:pt x="19" y="502"/>
                  </a:lnTo>
                  <a:lnTo>
                    <a:pt x="5" y="443"/>
                  </a:lnTo>
                  <a:lnTo>
                    <a:pt x="0" y="381"/>
                  </a:lnTo>
                  <a:lnTo>
                    <a:pt x="5" y="320"/>
                  </a:lnTo>
                  <a:lnTo>
                    <a:pt x="19" y="261"/>
                  </a:lnTo>
                  <a:lnTo>
                    <a:pt x="42" y="206"/>
                  </a:lnTo>
                  <a:lnTo>
                    <a:pt x="73" y="156"/>
                  </a:lnTo>
                  <a:lnTo>
                    <a:pt x="112" y="112"/>
                  </a:lnTo>
                  <a:lnTo>
                    <a:pt x="156" y="73"/>
                  </a:lnTo>
                  <a:lnTo>
                    <a:pt x="206" y="42"/>
                  </a:lnTo>
                  <a:lnTo>
                    <a:pt x="262" y="19"/>
                  </a:lnTo>
                  <a:lnTo>
                    <a:pt x="320" y="5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5" name="Freeform 21"/>
            <p:cNvSpPr>
              <a:spLocks/>
            </p:cNvSpPr>
            <p:nvPr userDrawn="1"/>
          </p:nvSpPr>
          <p:spPr bwMode="auto">
            <a:xfrm>
              <a:off x="-503" y="607"/>
              <a:ext cx="382" cy="383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4" y="5"/>
                </a:cxn>
                <a:cxn ang="0">
                  <a:pos x="502" y="20"/>
                </a:cxn>
                <a:cxn ang="0">
                  <a:pos x="557" y="43"/>
                </a:cxn>
                <a:cxn ang="0">
                  <a:pos x="608" y="74"/>
                </a:cxn>
                <a:cxn ang="0">
                  <a:pos x="653" y="113"/>
                </a:cxn>
                <a:cxn ang="0">
                  <a:pos x="690" y="156"/>
                </a:cxn>
                <a:cxn ang="0">
                  <a:pos x="723" y="207"/>
                </a:cxn>
                <a:cxn ang="0">
                  <a:pos x="746" y="262"/>
                </a:cxn>
                <a:cxn ang="0">
                  <a:pos x="760" y="320"/>
                </a:cxn>
                <a:cxn ang="0">
                  <a:pos x="765" y="382"/>
                </a:cxn>
                <a:cxn ang="0">
                  <a:pos x="760" y="444"/>
                </a:cxn>
                <a:cxn ang="0">
                  <a:pos x="746" y="502"/>
                </a:cxn>
                <a:cxn ang="0">
                  <a:pos x="723" y="558"/>
                </a:cxn>
                <a:cxn ang="0">
                  <a:pos x="690" y="608"/>
                </a:cxn>
                <a:cxn ang="0">
                  <a:pos x="653" y="654"/>
                </a:cxn>
                <a:cxn ang="0">
                  <a:pos x="608" y="691"/>
                </a:cxn>
                <a:cxn ang="0">
                  <a:pos x="557" y="723"/>
                </a:cxn>
                <a:cxn ang="0">
                  <a:pos x="502" y="746"/>
                </a:cxn>
                <a:cxn ang="0">
                  <a:pos x="444" y="761"/>
                </a:cxn>
                <a:cxn ang="0">
                  <a:pos x="382" y="766"/>
                </a:cxn>
                <a:cxn ang="0">
                  <a:pos x="320" y="761"/>
                </a:cxn>
                <a:cxn ang="0">
                  <a:pos x="262" y="746"/>
                </a:cxn>
                <a:cxn ang="0">
                  <a:pos x="206" y="723"/>
                </a:cxn>
                <a:cxn ang="0">
                  <a:pos x="156" y="691"/>
                </a:cxn>
                <a:cxn ang="0">
                  <a:pos x="112" y="654"/>
                </a:cxn>
                <a:cxn ang="0">
                  <a:pos x="73" y="608"/>
                </a:cxn>
                <a:cxn ang="0">
                  <a:pos x="42" y="558"/>
                </a:cxn>
                <a:cxn ang="0">
                  <a:pos x="20" y="502"/>
                </a:cxn>
                <a:cxn ang="0">
                  <a:pos x="5" y="444"/>
                </a:cxn>
                <a:cxn ang="0">
                  <a:pos x="0" y="382"/>
                </a:cxn>
                <a:cxn ang="0">
                  <a:pos x="5" y="320"/>
                </a:cxn>
                <a:cxn ang="0">
                  <a:pos x="20" y="262"/>
                </a:cxn>
                <a:cxn ang="0">
                  <a:pos x="42" y="207"/>
                </a:cxn>
                <a:cxn ang="0">
                  <a:pos x="73" y="156"/>
                </a:cxn>
                <a:cxn ang="0">
                  <a:pos x="112" y="113"/>
                </a:cxn>
                <a:cxn ang="0">
                  <a:pos x="156" y="74"/>
                </a:cxn>
                <a:cxn ang="0">
                  <a:pos x="206" y="43"/>
                </a:cxn>
                <a:cxn ang="0">
                  <a:pos x="262" y="20"/>
                </a:cxn>
                <a:cxn ang="0">
                  <a:pos x="320" y="5"/>
                </a:cxn>
                <a:cxn ang="0">
                  <a:pos x="382" y="0"/>
                </a:cxn>
              </a:cxnLst>
              <a:rect l="0" t="0" r="r" b="b"/>
              <a:pathLst>
                <a:path w="765" h="766">
                  <a:moveTo>
                    <a:pt x="382" y="0"/>
                  </a:moveTo>
                  <a:lnTo>
                    <a:pt x="444" y="5"/>
                  </a:lnTo>
                  <a:lnTo>
                    <a:pt x="502" y="20"/>
                  </a:lnTo>
                  <a:lnTo>
                    <a:pt x="557" y="43"/>
                  </a:lnTo>
                  <a:lnTo>
                    <a:pt x="608" y="74"/>
                  </a:lnTo>
                  <a:lnTo>
                    <a:pt x="653" y="113"/>
                  </a:lnTo>
                  <a:lnTo>
                    <a:pt x="690" y="156"/>
                  </a:lnTo>
                  <a:lnTo>
                    <a:pt x="723" y="207"/>
                  </a:lnTo>
                  <a:lnTo>
                    <a:pt x="746" y="262"/>
                  </a:lnTo>
                  <a:lnTo>
                    <a:pt x="760" y="320"/>
                  </a:lnTo>
                  <a:lnTo>
                    <a:pt x="765" y="382"/>
                  </a:lnTo>
                  <a:lnTo>
                    <a:pt x="760" y="444"/>
                  </a:lnTo>
                  <a:lnTo>
                    <a:pt x="746" y="502"/>
                  </a:lnTo>
                  <a:lnTo>
                    <a:pt x="723" y="558"/>
                  </a:lnTo>
                  <a:lnTo>
                    <a:pt x="690" y="608"/>
                  </a:lnTo>
                  <a:lnTo>
                    <a:pt x="653" y="654"/>
                  </a:lnTo>
                  <a:lnTo>
                    <a:pt x="608" y="691"/>
                  </a:lnTo>
                  <a:lnTo>
                    <a:pt x="557" y="723"/>
                  </a:lnTo>
                  <a:lnTo>
                    <a:pt x="502" y="746"/>
                  </a:lnTo>
                  <a:lnTo>
                    <a:pt x="444" y="761"/>
                  </a:lnTo>
                  <a:lnTo>
                    <a:pt x="382" y="766"/>
                  </a:lnTo>
                  <a:lnTo>
                    <a:pt x="320" y="761"/>
                  </a:lnTo>
                  <a:lnTo>
                    <a:pt x="262" y="746"/>
                  </a:lnTo>
                  <a:lnTo>
                    <a:pt x="206" y="723"/>
                  </a:lnTo>
                  <a:lnTo>
                    <a:pt x="156" y="691"/>
                  </a:lnTo>
                  <a:lnTo>
                    <a:pt x="112" y="654"/>
                  </a:lnTo>
                  <a:lnTo>
                    <a:pt x="73" y="608"/>
                  </a:lnTo>
                  <a:lnTo>
                    <a:pt x="42" y="558"/>
                  </a:lnTo>
                  <a:lnTo>
                    <a:pt x="20" y="502"/>
                  </a:lnTo>
                  <a:lnTo>
                    <a:pt x="5" y="444"/>
                  </a:lnTo>
                  <a:lnTo>
                    <a:pt x="0" y="382"/>
                  </a:lnTo>
                  <a:lnTo>
                    <a:pt x="5" y="320"/>
                  </a:lnTo>
                  <a:lnTo>
                    <a:pt x="20" y="262"/>
                  </a:lnTo>
                  <a:lnTo>
                    <a:pt x="42" y="207"/>
                  </a:lnTo>
                  <a:lnTo>
                    <a:pt x="73" y="156"/>
                  </a:lnTo>
                  <a:lnTo>
                    <a:pt x="112" y="113"/>
                  </a:lnTo>
                  <a:lnTo>
                    <a:pt x="156" y="74"/>
                  </a:lnTo>
                  <a:lnTo>
                    <a:pt x="206" y="43"/>
                  </a:lnTo>
                  <a:lnTo>
                    <a:pt x="262" y="20"/>
                  </a:lnTo>
                  <a:lnTo>
                    <a:pt x="320" y="5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6" name="Freeform 22"/>
            <p:cNvSpPr>
              <a:spLocks/>
            </p:cNvSpPr>
            <p:nvPr userDrawn="1"/>
          </p:nvSpPr>
          <p:spPr bwMode="auto">
            <a:xfrm>
              <a:off x="-369" y="1046"/>
              <a:ext cx="383" cy="383"/>
            </a:xfrm>
            <a:custGeom>
              <a:avLst/>
              <a:gdLst/>
              <a:ahLst/>
              <a:cxnLst>
                <a:cxn ang="0">
                  <a:pos x="383" y="0"/>
                </a:cxn>
                <a:cxn ang="0">
                  <a:pos x="445" y="5"/>
                </a:cxn>
                <a:cxn ang="0">
                  <a:pos x="503" y="19"/>
                </a:cxn>
                <a:cxn ang="0">
                  <a:pos x="558" y="42"/>
                </a:cxn>
                <a:cxn ang="0">
                  <a:pos x="609" y="75"/>
                </a:cxn>
                <a:cxn ang="0">
                  <a:pos x="653" y="112"/>
                </a:cxn>
                <a:cxn ang="0">
                  <a:pos x="692" y="157"/>
                </a:cxn>
                <a:cxn ang="0">
                  <a:pos x="723" y="208"/>
                </a:cxn>
                <a:cxn ang="0">
                  <a:pos x="745" y="263"/>
                </a:cxn>
                <a:cxn ang="0">
                  <a:pos x="760" y="321"/>
                </a:cxn>
                <a:cxn ang="0">
                  <a:pos x="765" y="383"/>
                </a:cxn>
                <a:cxn ang="0">
                  <a:pos x="760" y="445"/>
                </a:cxn>
                <a:cxn ang="0">
                  <a:pos x="745" y="503"/>
                </a:cxn>
                <a:cxn ang="0">
                  <a:pos x="723" y="559"/>
                </a:cxn>
                <a:cxn ang="0">
                  <a:pos x="692" y="609"/>
                </a:cxn>
                <a:cxn ang="0">
                  <a:pos x="653" y="653"/>
                </a:cxn>
                <a:cxn ang="0">
                  <a:pos x="609" y="692"/>
                </a:cxn>
                <a:cxn ang="0">
                  <a:pos x="558" y="723"/>
                </a:cxn>
                <a:cxn ang="0">
                  <a:pos x="503" y="746"/>
                </a:cxn>
                <a:cxn ang="0">
                  <a:pos x="445" y="760"/>
                </a:cxn>
                <a:cxn ang="0">
                  <a:pos x="383" y="765"/>
                </a:cxn>
                <a:cxn ang="0">
                  <a:pos x="321" y="760"/>
                </a:cxn>
                <a:cxn ang="0">
                  <a:pos x="263" y="746"/>
                </a:cxn>
                <a:cxn ang="0">
                  <a:pos x="208" y="723"/>
                </a:cxn>
                <a:cxn ang="0">
                  <a:pos x="157" y="692"/>
                </a:cxn>
                <a:cxn ang="0">
                  <a:pos x="112" y="653"/>
                </a:cxn>
                <a:cxn ang="0">
                  <a:pos x="74" y="609"/>
                </a:cxn>
                <a:cxn ang="0">
                  <a:pos x="42" y="559"/>
                </a:cxn>
                <a:cxn ang="0">
                  <a:pos x="19" y="503"/>
                </a:cxn>
                <a:cxn ang="0">
                  <a:pos x="5" y="445"/>
                </a:cxn>
                <a:cxn ang="0">
                  <a:pos x="0" y="383"/>
                </a:cxn>
                <a:cxn ang="0">
                  <a:pos x="5" y="321"/>
                </a:cxn>
                <a:cxn ang="0">
                  <a:pos x="19" y="263"/>
                </a:cxn>
                <a:cxn ang="0">
                  <a:pos x="42" y="208"/>
                </a:cxn>
                <a:cxn ang="0">
                  <a:pos x="74" y="157"/>
                </a:cxn>
                <a:cxn ang="0">
                  <a:pos x="112" y="112"/>
                </a:cxn>
                <a:cxn ang="0">
                  <a:pos x="157" y="75"/>
                </a:cxn>
                <a:cxn ang="0">
                  <a:pos x="208" y="42"/>
                </a:cxn>
                <a:cxn ang="0">
                  <a:pos x="263" y="19"/>
                </a:cxn>
                <a:cxn ang="0">
                  <a:pos x="321" y="5"/>
                </a:cxn>
                <a:cxn ang="0">
                  <a:pos x="383" y="0"/>
                </a:cxn>
              </a:cxnLst>
              <a:rect l="0" t="0" r="r" b="b"/>
              <a:pathLst>
                <a:path w="765" h="765">
                  <a:moveTo>
                    <a:pt x="383" y="0"/>
                  </a:moveTo>
                  <a:lnTo>
                    <a:pt x="445" y="5"/>
                  </a:lnTo>
                  <a:lnTo>
                    <a:pt x="503" y="19"/>
                  </a:lnTo>
                  <a:lnTo>
                    <a:pt x="558" y="42"/>
                  </a:lnTo>
                  <a:lnTo>
                    <a:pt x="609" y="75"/>
                  </a:lnTo>
                  <a:lnTo>
                    <a:pt x="653" y="112"/>
                  </a:lnTo>
                  <a:lnTo>
                    <a:pt x="692" y="157"/>
                  </a:lnTo>
                  <a:lnTo>
                    <a:pt x="723" y="208"/>
                  </a:lnTo>
                  <a:lnTo>
                    <a:pt x="745" y="263"/>
                  </a:lnTo>
                  <a:lnTo>
                    <a:pt x="760" y="321"/>
                  </a:lnTo>
                  <a:lnTo>
                    <a:pt x="765" y="383"/>
                  </a:lnTo>
                  <a:lnTo>
                    <a:pt x="760" y="445"/>
                  </a:lnTo>
                  <a:lnTo>
                    <a:pt x="745" y="503"/>
                  </a:lnTo>
                  <a:lnTo>
                    <a:pt x="723" y="559"/>
                  </a:lnTo>
                  <a:lnTo>
                    <a:pt x="692" y="609"/>
                  </a:lnTo>
                  <a:lnTo>
                    <a:pt x="653" y="653"/>
                  </a:lnTo>
                  <a:lnTo>
                    <a:pt x="609" y="692"/>
                  </a:lnTo>
                  <a:lnTo>
                    <a:pt x="558" y="723"/>
                  </a:lnTo>
                  <a:lnTo>
                    <a:pt x="503" y="746"/>
                  </a:lnTo>
                  <a:lnTo>
                    <a:pt x="445" y="760"/>
                  </a:lnTo>
                  <a:lnTo>
                    <a:pt x="383" y="765"/>
                  </a:lnTo>
                  <a:lnTo>
                    <a:pt x="321" y="760"/>
                  </a:lnTo>
                  <a:lnTo>
                    <a:pt x="263" y="746"/>
                  </a:lnTo>
                  <a:lnTo>
                    <a:pt x="208" y="723"/>
                  </a:lnTo>
                  <a:lnTo>
                    <a:pt x="157" y="692"/>
                  </a:lnTo>
                  <a:lnTo>
                    <a:pt x="112" y="653"/>
                  </a:lnTo>
                  <a:lnTo>
                    <a:pt x="74" y="609"/>
                  </a:lnTo>
                  <a:lnTo>
                    <a:pt x="42" y="559"/>
                  </a:lnTo>
                  <a:lnTo>
                    <a:pt x="19" y="503"/>
                  </a:lnTo>
                  <a:lnTo>
                    <a:pt x="5" y="445"/>
                  </a:lnTo>
                  <a:lnTo>
                    <a:pt x="0" y="383"/>
                  </a:lnTo>
                  <a:lnTo>
                    <a:pt x="5" y="321"/>
                  </a:lnTo>
                  <a:lnTo>
                    <a:pt x="19" y="263"/>
                  </a:lnTo>
                  <a:lnTo>
                    <a:pt x="42" y="208"/>
                  </a:lnTo>
                  <a:lnTo>
                    <a:pt x="74" y="157"/>
                  </a:lnTo>
                  <a:lnTo>
                    <a:pt x="112" y="112"/>
                  </a:lnTo>
                  <a:lnTo>
                    <a:pt x="157" y="75"/>
                  </a:lnTo>
                  <a:lnTo>
                    <a:pt x="208" y="42"/>
                  </a:lnTo>
                  <a:lnTo>
                    <a:pt x="263" y="19"/>
                  </a:lnTo>
                  <a:lnTo>
                    <a:pt x="321" y="5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7" name="Freeform 23"/>
            <p:cNvSpPr>
              <a:spLocks/>
            </p:cNvSpPr>
            <p:nvPr userDrawn="1"/>
          </p:nvSpPr>
          <p:spPr bwMode="auto">
            <a:xfrm>
              <a:off x="-797" y="1149"/>
              <a:ext cx="383" cy="383"/>
            </a:xfrm>
            <a:custGeom>
              <a:avLst/>
              <a:gdLst/>
              <a:ahLst/>
              <a:cxnLst>
                <a:cxn ang="0">
                  <a:pos x="383" y="0"/>
                </a:cxn>
                <a:cxn ang="0">
                  <a:pos x="445" y="5"/>
                </a:cxn>
                <a:cxn ang="0">
                  <a:pos x="503" y="20"/>
                </a:cxn>
                <a:cxn ang="0">
                  <a:pos x="558" y="42"/>
                </a:cxn>
                <a:cxn ang="0">
                  <a:pos x="609" y="73"/>
                </a:cxn>
                <a:cxn ang="0">
                  <a:pos x="653" y="112"/>
                </a:cxn>
                <a:cxn ang="0">
                  <a:pos x="692" y="156"/>
                </a:cxn>
                <a:cxn ang="0">
                  <a:pos x="723" y="206"/>
                </a:cxn>
                <a:cxn ang="0">
                  <a:pos x="745" y="262"/>
                </a:cxn>
                <a:cxn ang="0">
                  <a:pos x="760" y="320"/>
                </a:cxn>
                <a:cxn ang="0">
                  <a:pos x="765" y="382"/>
                </a:cxn>
                <a:cxn ang="0">
                  <a:pos x="760" y="444"/>
                </a:cxn>
                <a:cxn ang="0">
                  <a:pos x="745" y="504"/>
                </a:cxn>
                <a:cxn ang="0">
                  <a:pos x="723" y="559"/>
                </a:cxn>
                <a:cxn ang="0">
                  <a:pos x="692" y="609"/>
                </a:cxn>
                <a:cxn ang="0">
                  <a:pos x="653" y="653"/>
                </a:cxn>
                <a:cxn ang="0">
                  <a:pos x="609" y="692"/>
                </a:cxn>
                <a:cxn ang="0">
                  <a:pos x="558" y="723"/>
                </a:cxn>
                <a:cxn ang="0">
                  <a:pos x="503" y="746"/>
                </a:cxn>
                <a:cxn ang="0">
                  <a:pos x="445" y="760"/>
                </a:cxn>
                <a:cxn ang="0">
                  <a:pos x="383" y="765"/>
                </a:cxn>
                <a:cxn ang="0">
                  <a:pos x="321" y="760"/>
                </a:cxn>
                <a:cxn ang="0">
                  <a:pos x="263" y="746"/>
                </a:cxn>
                <a:cxn ang="0">
                  <a:pos x="208" y="723"/>
                </a:cxn>
                <a:cxn ang="0">
                  <a:pos x="157" y="692"/>
                </a:cxn>
                <a:cxn ang="0">
                  <a:pos x="112" y="653"/>
                </a:cxn>
                <a:cxn ang="0">
                  <a:pos x="74" y="609"/>
                </a:cxn>
                <a:cxn ang="0">
                  <a:pos x="42" y="559"/>
                </a:cxn>
                <a:cxn ang="0">
                  <a:pos x="19" y="504"/>
                </a:cxn>
                <a:cxn ang="0">
                  <a:pos x="5" y="444"/>
                </a:cxn>
                <a:cxn ang="0">
                  <a:pos x="0" y="382"/>
                </a:cxn>
                <a:cxn ang="0">
                  <a:pos x="5" y="320"/>
                </a:cxn>
                <a:cxn ang="0">
                  <a:pos x="19" y="262"/>
                </a:cxn>
                <a:cxn ang="0">
                  <a:pos x="42" y="206"/>
                </a:cxn>
                <a:cxn ang="0">
                  <a:pos x="74" y="156"/>
                </a:cxn>
                <a:cxn ang="0">
                  <a:pos x="112" y="112"/>
                </a:cxn>
                <a:cxn ang="0">
                  <a:pos x="157" y="73"/>
                </a:cxn>
                <a:cxn ang="0">
                  <a:pos x="208" y="42"/>
                </a:cxn>
                <a:cxn ang="0">
                  <a:pos x="263" y="20"/>
                </a:cxn>
                <a:cxn ang="0">
                  <a:pos x="321" y="5"/>
                </a:cxn>
                <a:cxn ang="0">
                  <a:pos x="383" y="0"/>
                </a:cxn>
              </a:cxnLst>
              <a:rect l="0" t="0" r="r" b="b"/>
              <a:pathLst>
                <a:path w="765" h="765">
                  <a:moveTo>
                    <a:pt x="383" y="0"/>
                  </a:moveTo>
                  <a:lnTo>
                    <a:pt x="445" y="5"/>
                  </a:lnTo>
                  <a:lnTo>
                    <a:pt x="503" y="20"/>
                  </a:lnTo>
                  <a:lnTo>
                    <a:pt x="558" y="42"/>
                  </a:lnTo>
                  <a:lnTo>
                    <a:pt x="609" y="73"/>
                  </a:lnTo>
                  <a:lnTo>
                    <a:pt x="653" y="112"/>
                  </a:lnTo>
                  <a:lnTo>
                    <a:pt x="692" y="156"/>
                  </a:lnTo>
                  <a:lnTo>
                    <a:pt x="723" y="206"/>
                  </a:lnTo>
                  <a:lnTo>
                    <a:pt x="745" y="262"/>
                  </a:lnTo>
                  <a:lnTo>
                    <a:pt x="760" y="320"/>
                  </a:lnTo>
                  <a:lnTo>
                    <a:pt x="765" y="382"/>
                  </a:lnTo>
                  <a:lnTo>
                    <a:pt x="760" y="444"/>
                  </a:lnTo>
                  <a:lnTo>
                    <a:pt x="745" y="504"/>
                  </a:lnTo>
                  <a:lnTo>
                    <a:pt x="723" y="559"/>
                  </a:lnTo>
                  <a:lnTo>
                    <a:pt x="692" y="609"/>
                  </a:lnTo>
                  <a:lnTo>
                    <a:pt x="653" y="653"/>
                  </a:lnTo>
                  <a:lnTo>
                    <a:pt x="609" y="692"/>
                  </a:lnTo>
                  <a:lnTo>
                    <a:pt x="558" y="723"/>
                  </a:lnTo>
                  <a:lnTo>
                    <a:pt x="503" y="746"/>
                  </a:lnTo>
                  <a:lnTo>
                    <a:pt x="445" y="760"/>
                  </a:lnTo>
                  <a:lnTo>
                    <a:pt x="383" y="765"/>
                  </a:lnTo>
                  <a:lnTo>
                    <a:pt x="321" y="760"/>
                  </a:lnTo>
                  <a:lnTo>
                    <a:pt x="263" y="746"/>
                  </a:lnTo>
                  <a:lnTo>
                    <a:pt x="208" y="723"/>
                  </a:lnTo>
                  <a:lnTo>
                    <a:pt x="157" y="692"/>
                  </a:lnTo>
                  <a:lnTo>
                    <a:pt x="112" y="653"/>
                  </a:lnTo>
                  <a:lnTo>
                    <a:pt x="74" y="609"/>
                  </a:lnTo>
                  <a:lnTo>
                    <a:pt x="42" y="559"/>
                  </a:lnTo>
                  <a:lnTo>
                    <a:pt x="19" y="504"/>
                  </a:lnTo>
                  <a:lnTo>
                    <a:pt x="5" y="444"/>
                  </a:lnTo>
                  <a:lnTo>
                    <a:pt x="0" y="382"/>
                  </a:lnTo>
                  <a:lnTo>
                    <a:pt x="5" y="320"/>
                  </a:lnTo>
                  <a:lnTo>
                    <a:pt x="19" y="262"/>
                  </a:lnTo>
                  <a:lnTo>
                    <a:pt x="42" y="206"/>
                  </a:lnTo>
                  <a:lnTo>
                    <a:pt x="74" y="156"/>
                  </a:lnTo>
                  <a:lnTo>
                    <a:pt x="112" y="112"/>
                  </a:lnTo>
                  <a:lnTo>
                    <a:pt x="157" y="73"/>
                  </a:lnTo>
                  <a:lnTo>
                    <a:pt x="208" y="42"/>
                  </a:lnTo>
                  <a:lnTo>
                    <a:pt x="263" y="20"/>
                  </a:lnTo>
                  <a:lnTo>
                    <a:pt x="321" y="5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8" name="Freeform 24"/>
            <p:cNvSpPr>
              <a:spLocks/>
            </p:cNvSpPr>
            <p:nvPr userDrawn="1"/>
          </p:nvSpPr>
          <p:spPr bwMode="auto">
            <a:xfrm>
              <a:off x="-450" y="1492"/>
              <a:ext cx="383" cy="382"/>
            </a:xfrm>
            <a:custGeom>
              <a:avLst/>
              <a:gdLst/>
              <a:ahLst/>
              <a:cxnLst>
                <a:cxn ang="0">
                  <a:pos x="384" y="0"/>
                </a:cxn>
                <a:cxn ang="0">
                  <a:pos x="445" y="5"/>
                </a:cxn>
                <a:cxn ang="0">
                  <a:pos x="504" y="19"/>
                </a:cxn>
                <a:cxn ang="0">
                  <a:pos x="559" y="42"/>
                </a:cxn>
                <a:cxn ang="0">
                  <a:pos x="609" y="74"/>
                </a:cxn>
                <a:cxn ang="0">
                  <a:pos x="653" y="112"/>
                </a:cxn>
                <a:cxn ang="0">
                  <a:pos x="692" y="157"/>
                </a:cxn>
                <a:cxn ang="0">
                  <a:pos x="723" y="208"/>
                </a:cxn>
                <a:cxn ang="0">
                  <a:pos x="746" y="263"/>
                </a:cxn>
                <a:cxn ang="0">
                  <a:pos x="760" y="321"/>
                </a:cxn>
                <a:cxn ang="0">
                  <a:pos x="765" y="383"/>
                </a:cxn>
                <a:cxn ang="0">
                  <a:pos x="760" y="445"/>
                </a:cxn>
                <a:cxn ang="0">
                  <a:pos x="746" y="503"/>
                </a:cxn>
                <a:cxn ang="0">
                  <a:pos x="723" y="559"/>
                </a:cxn>
                <a:cxn ang="0">
                  <a:pos x="692" y="609"/>
                </a:cxn>
                <a:cxn ang="0">
                  <a:pos x="653" y="653"/>
                </a:cxn>
                <a:cxn ang="0">
                  <a:pos x="609" y="692"/>
                </a:cxn>
                <a:cxn ang="0">
                  <a:pos x="559" y="723"/>
                </a:cxn>
                <a:cxn ang="0">
                  <a:pos x="504" y="745"/>
                </a:cxn>
                <a:cxn ang="0">
                  <a:pos x="445" y="760"/>
                </a:cxn>
                <a:cxn ang="0">
                  <a:pos x="384" y="765"/>
                </a:cxn>
                <a:cxn ang="0">
                  <a:pos x="322" y="760"/>
                </a:cxn>
                <a:cxn ang="0">
                  <a:pos x="263" y="745"/>
                </a:cxn>
                <a:cxn ang="0">
                  <a:pos x="208" y="723"/>
                </a:cxn>
                <a:cxn ang="0">
                  <a:pos x="158" y="692"/>
                </a:cxn>
                <a:cxn ang="0">
                  <a:pos x="112" y="653"/>
                </a:cxn>
                <a:cxn ang="0">
                  <a:pos x="75" y="609"/>
                </a:cxn>
                <a:cxn ang="0">
                  <a:pos x="43" y="559"/>
                </a:cxn>
                <a:cxn ang="0">
                  <a:pos x="20" y="503"/>
                </a:cxn>
                <a:cxn ang="0">
                  <a:pos x="5" y="445"/>
                </a:cxn>
                <a:cxn ang="0">
                  <a:pos x="0" y="383"/>
                </a:cxn>
                <a:cxn ang="0">
                  <a:pos x="5" y="321"/>
                </a:cxn>
                <a:cxn ang="0">
                  <a:pos x="20" y="263"/>
                </a:cxn>
                <a:cxn ang="0">
                  <a:pos x="43" y="208"/>
                </a:cxn>
                <a:cxn ang="0">
                  <a:pos x="75" y="157"/>
                </a:cxn>
                <a:cxn ang="0">
                  <a:pos x="112" y="112"/>
                </a:cxn>
                <a:cxn ang="0">
                  <a:pos x="158" y="74"/>
                </a:cxn>
                <a:cxn ang="0">
                  <a:pos x="208" y="42"/>
                </a:cxn>
                <a:cxn ang="0">
                  <a:pos x="263" y="19"/>
                </a:cxn>
                <a:cxn ang="0">
                  <a:pos x="322" y="5"/>
                </a:cxn>
                <a:cxn ang="0">
                  <a:pos x="384" y="0"/>
                </a:cxn>
              </a:cxnLst>
              <a:rect l="0" t="0" r="r" b="b"/>
              <a:pathLst>
                <a:path w="765" h="765">
                  <a:moveTo>
                    <a:pt x="384" y="0"/>
                  </a:moveTo>
                  <a:lnTo>
                    <a:pt x="445" y="5"/>
                  </a:lnTo>
                  <a:lnTo>
                    <a:pt x="504" y="19"/>
                  </a:lnTo>
                  <a:lnTo>
                    <a:pt x="559" y="42"/>
                  </a:lnTo>
                  <a:lnTo>
                    <a:pt x="609" y="74"/>
                  </a:lnTo>
                  <a:lnTo>
                    <a:pt x="653" y="112"/>
                  </a:lnTo>
                  <a:lnTo>
                    <a:pt x="692" y="157"/>
                  </a:lnTo>
                  <a:lnTo>
                    <a:pt x="723" y="208"/>
                  </a:lnTo>
                  <a:lnTo>
                    <a:pt x="746" y="263"/>
                  </a:lnTo>
                  <a:lnTo>
                    <a:pt x="760" y="321"/>
                  </a:lnTo>
                  <a:lnTo>
                    <a:pt x="765" y="383"/>
                  </a:lnTo>
                  <a:lnTo>
                    <a:pt x="760" y="445"/>
                  </a:lnTo>
                  <a:lnTo>
                    <a:pt x="746" y="503"/>
                  </a:lnTo>
                  <a:lnTo>
                    <a:pt x="723" y="559"/>
                  </a:lnTo>
                  <a:lnTo>
                    <a:pt x="692" y="609"/>
                  </a:lnTo>
                  <a:lnTo>
                    <a:pt x="653" y="653"/>
                  </a:lnTo>
                  <a:lnTo>
                    <a:pt x="609" y="692"/>
                  </a:lnTo>
                  <a:lnTo>
                    <a:pt x="559" y="723"/>
                  </a:lnTo>
                  <a:lnTo>
                    <a:pt x="504" y="745"/>
                  </a:lnTo>
                  <a:lnTo>
                    <a:pt x="445" y="760"/>
                  </a:lnTo>
                  <a:lnTo>
                    <a:pt x="384" y="765"/>
                  </a:lnTo>
                  <a:lnTo>
                    <a:pt x="322" y="760"/>
                  </a:lnTo>
                  <a:lnTo>
                    <a:pt x="263" y="745"/>
                  </a:lnTo>
                  <a:lnTo>
                    <a:pt x="208" y="723"/>
                  </a:lnTo>
                  <a:lnTo>
                    <a:pt x="158" y="692"/>
                  </a:lnTo>
                  <a:lnTo>
                    <a:pt x="112" y="653"/>
                  </a:lnTo>
                  <a:lnTo>
                    <a:pt x="75" y="609"/>
                  </a:lnTo>
                  <a:lnTo>
                    <a:pt x="43" y="559"/>
                  </a:lnTo>
                  <a:lnTo>
                    <a:pt x="20" y="503"/>
                  </a:lnTo>
                  <a:lnTo>
                    <a:pt x="5" y="445"/>
                  </a:lnTo>
                  <a:lnTo>
                    <a:pt x="0" y="383"/>
                  </a:lnTo>
                  <a:lnTo>
                    <a:pt x="5" y="321"/>
                  </a:lnTo>
                  <a:lnTo>
                    <a:pt x="20" y="263"/>
                  </a:lnTo>
                  <a:lnTo>
                    <a:pt x="43" y="208"/>
                  </a:lnTo>
                  <a:lnTo>
                    <a:pt x="75" y="157"/>
                  </a:lnTo>
                  <a:lnTo>
                    <a:pt x="112" y="112"/>
                  </a:lnTo>
                  <a:lnTo>
                    <a:pt x="158" y="74"/>
                  </a:lnTo>
                  <a:lnTo>
                    <a:pt x="208" y="42"/>
                  </a:lnTo>
                  <a:lnTo>
                    <a:pt x="263" y="19"/>
                  </a:lnTo>
                  <a:lnTo>
                    <a:pt x="322" y="5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3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9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Relationship Id="rId8" Type="http://schemas.openxmlformats.org/officeDocument/2006/relationships/image" Target="../media/image24.png"/><Relationship Id="rId9" Type="http://schemas.openxmlformats.org/officeDocument/2006/relationships/image" Target="../media/image25.png"/><Relationship Id="rId10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sz="2800" dirty="0" smtClean="0"/>
              <a:t>E08 –</a:t>
            </a:r>
            <a:r>
              <a:rPr lang="sv-SE" sz="2800" b="1" dirty="0" smtClean="0"/>
              <a:t> "</a:t>
            </a:r>
            <a:r>
              <a:rPr lang="sv-SE" sz="2800" b="1" dirty="0" err="1" smtClean="0"/>
              <a:t>Once</a:t>
            </a:r>
            <a:r>
              <a:rPr lang="sv-SE" sz="2800" b="1" dirty="0" smtClean="0"/>
              <a:t> </a:t>
            </a:r>
            <a:r>
              <a:rPr lang="sv-SE" sz="2800" b="1" dirty="0" err="1" smtClean="0"/>
              <a:t>Upon</a:t>
            </a:r>
            <a:r>
              <a:rPr lang="sv-SE" sz="2800" b="1" dirty="0" smtClean="0"/>
              <a:t> a </a:t>
            </a:r>
            <a:r>
              <a:rPr lang="sv-SE" sz="2800" b="1" dirty="0" err="1" smtClean="0"/>
              <a:t>Time</a:t>
            </a:r>
            <a:r>
              <a:rPr lang="sv-SE" sz="2800" b="1" dirty="0" smtClean="0"/>
              <a:t> in Springfield</a:t>
            </a:r>
            <a:r>
              <a:rPr lang="sv-SE" sz="3600" b="1" dirty="0" smtClean="0"/>
              <a:t>"</a:t>
            </a:r>
            <a:endParaRPr lang="sv-SE" sz="36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95536" y="1201316"/>
            <a:ext cx="399613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 smtClean="0">
                <a:latin typeface="Minya Nouvelle" pitchFamily="2" charset="0"/>
              </a:rPr>
              <a:t>Föreläsning 8, </a:t>
            </a:r>
            <a:r>
              <a:rPr lang="sv-SE" sz="2800" b="1" dirty="0" smtClean="0">
                <a:latin typeface="Minya Nouvelle" pitchFamily="2" charset="0"/>
              </a:rPr>
              <a:t>HT2014</a:t>
            </a:r>
            <a:endParaRPr lang="sv-SE" sz="2800" b="1" dirty="0" smtClean="0">
              <a:latin typeface="Minya Nouvelle" pitchFamily="2" charset="0"/>
            </a:endParaRPr>
          </a:p>
          <a:p>
            <a:r>
              <a:rPr lang="sv-SE" sz="2800" dirty="0" err="1" smtClean="0">
                <a:latin typeface="Minya Nouvelle" pitchFamily="2" charset="0"/>
              </a:rPr>
              <a:t>Debuggern</a:t>
            </a:r>
            <a:r>
              <a:rPr lang="sv-SE" sz="2800" dirty="0" smtClean="0">
                <a:latin typeface="Minya Nouvelle" pitchFamily="2" charset="0"/>
              </a:rPr>
              <a:t>, Timers</a:t>
            </a:r>
          </a:p>
        </p:txBody>
      </p:sp>
      <p:sp>
        <p:nvSpPr>
          <p:cNvPr id="3" name="Rectangle 2"/>
          <p:cNvSpPr/>
          <p:nvPr/>
        </p:nvSpPr>
        <p:spPr>
          <a:xfrm>
            <a:off x="179512" y="487546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b="1" dirty="0" smtClean="0">
                <a:latin typeface="Minya Nouvelle" pitchFamily="2" charset="0"/>
              </a:rPr>
              <a:t>Kurs:</a:t>
            </a:r>
            <a:endParaRPr lang="sv-SE" b="1" dirty="0">
              <a:latin typeface="Minya Nouvelle" pitchFamily="2" charset="0"/>
            </a:endParaRPr>
          </a:p>
          <a:p>
            <a:r>
              <a:rPr lang="sv-SE" dirty="0" smtClean="0">
                <a:latin typeface="Minya Nouvelle" pitchFamily="2" charset="0"/>
              </a:rPr>
              <a:t>1dv403 Webbteknik I</a:t>
            </a:r>
            <a:endParaRPr lang="sv-SE" dirty="0">
              <a:latin typeface="Minya Nouvelle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15810" y="4827713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v-SE" dirty="0" smtClean="0">
                <a:latin typeface="Minya Nouvelle" pitchFamily="2" charset="0"/>
              </a:rPr>
              <a:t>Johan Leitet</a:t>
            </a:r>
          </a:p>
        </p:txBody>
      </p:sp>
      <p:pic>
        <p:nvPicPr>
          <p:cNvPr id="7" name="Picture 6" descr="square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2137420"/>
            <a:ext cx="2641476" cy="2641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614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 smtClean="0"/>
              <a:t>setTimeout</a:t>
            </a:r>
            <a:endParaRPr lang="sv-SE" dirty="0"/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482877" y="4227393"/>
            <a:ext cx="7905547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sv-SE" sz="2400" b="1" dirty="0" err="1" smtClean="0">
                <a:latin typeface="Courier New" pitchFamily="49" charset="0"/>
              </a:rPr>
              <a:t>setTimeout</a:t>
            </a:r>
            <a:r>
              <a:rPr lang="sv-SE" sz="2400" b="1" dirty="0" smtClean="0">
                <a:latin typeface="Courier New" pitchFamily="49" charset="0"/>
              </a:rPr>
              <a:t>("</a:t>
            </a:r>
            <a:r>
              <a:rPr lang="sv-SE" sz="2400" b="1" dirty="0" err="1" smtClean="0">
                <a:latin typeface="Courier New" pitchFamily="49" charset="0"/>
              </a:rPr>
              <a:t>myApp.goToSchool</a:t>
            </a:r>
            <a:r>
              <a:rPr lang="sv-SE" sz="2400" b="1" dirty="0" smtClean="0">
                <a:latin typeface="Courier New" pitchFamily="49" charset="0"/>
              </a:rPr>
              <a:t>()", 3000</a:t>
            </a:r>
            <a:r>
              <a:rPr lang="sv-SE" sz="2400" b="1" dirty="0">
                <a:latin typeface="Courier New" pitchFamily="49" charset="0"/>
              </a:rPr>
              <a:t>);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353345" y="4473234"/>
            <a:ext cx="8352928" cy="0"/>
          </a:xfrm>
          <a:prstGeom prst="line">
            <a:avLst/>
          </a:prstGeom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467544" y="1561356"/>
            <a:ext cx="7905547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sv-SE" sz="2400" b="1" dirty="0" err="1" smtClean="0">
                <a:latin typeface="Courier New" pitchFamily="49" charset="0"/>
              </a:rPr>
              <a:t>setTimeout</a:t>
            </a:r>
            <a:r>
              <a:rPr lang="sv-SE" sz="2400" b="1" dirty="0" smtClean="0">
                <a:latin typeface="Courier New" pitchFamily="49" charset="0"/>
              </a:rPr>
              <a:t>(</a:t>
            </a:r>
            <a:r>
              <a:rPr lang="sv-SE" sz="2400" b="1" dirty="0" err="1" smtClean="0">
                <a:latin typeface="Courier New" pitchFamily="49" charset="0"/>
              </a:rPr>
              <a:t>myApp.goToSchool</a:t>
            </a:r>
            <a:r>
              <a:rPr lang="sv-SE" sz="2400" b="1" dirty="0" smtClean="0">
                <a:latin typeface="Courier New" pitchFamily="49" charset="0"/>
              </a:rPr>
              <a:t>, 3000</a:t>
            </a:r>
            <a:r>
              <a:rPr lang="sv-SE" sz="2400" b="1" dirty="0">
                <a:latin typeface="Courier New" pitchFamily="49" charset="0"/>
              </a:rPr>
              <a:t>);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467544" y="2384802"/>
            <a:ext cx="7905547" cy="156966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sv-SE" sz="2400" b="1" dirty="0" err="1" smtClean="0">
                <a:latin typeface="Courier New" pitchFamily="49" charset="0"/>
              </a:rPr>
              <a:t>setTimeout</a:t>
            </a:r>
            <a:r>
              <a:rPr lang="sv-SE" sz="2400" b="1" dirty="0" smtClean="0">
                <a:latin typeface="Courier New" pitchFamily="49" charset="0"/>
              </a:rPr>
              <a:t>(</a:t>
            </a:r>
            <a:r>
              <a:rPr lang="sv-SE" sz="2400" b="1" dirty="0" err="1" smtClean="0">
                <a:latin typeface="Courier New" pitchFamily="49" charset="0"/>
              </a:rPr>
              <a:t>function</a:t>
            </a:r>
            <a:r>
              <a:rPr lang="sv-SE" sz="2400" b="1" dirty="0" smtClean="0">
                <a:latin typeface="Courier New" pitchFamily="49" charset="0"/>
              </a:rPr>
              <a:t>(){</a:t>
            </a:r>
          </a:p>
          <a:p>
            <a:pPr>
              <a:spcBef>
                <a:spcPct val="50000"/>
              </a:spcBef>
            </a:pPr>
            <a:r>
              <a:rPr lang="sv-SE" sz="2400" b="1" dirty="0" smtClean="0">
                <a:latin typeface="Courier New" pitchFamily="49" charset="0"/>
              </a:rPr>
              <a:t>    </a:t>
            </a:r>
            <a:r>
              <a:rPr lang="sv-SE" sz="2400" b="1" dirty="0" err="1" smtClean="0">
                <a:latin typeface="Courier New" pitchFamily="49" charset="0"/>
              </a:rPr>
              <a:t>myApp.goToSchool</a:t>
            </a:r>
            <a:r>
              <a:rPr lang="sv-SE" sz="2400" b="1" dirty="0" smtClean="0">
                <a:latin typeface="Courier New" pitchFamily="49" charset="0"/>
              </a:rPr>
              <a:t>();</a:t>
            </a:r>
            <a:endParaRPr lang="sv-SE" sz="2400" b="1" dirty="0">
              <a:latin typeface="Courier New" pitchFamily="49" charset="0"/>
            </a:endParaRPr>
          </a:p>
          <a:p>
            <a:pPr>
              <a:spcBef>
                <a:spcPct val="50000"/>
              </a:spcBef>
            </a:pPr>
            <a:r>
              <a:rPr lang="sv-SE" sz="2400" b="1" dirty="0" smtClean="0">
                <a:latin typeface="Courier New" pitchFamily="49" charset="0"/>
              </a:rPr>
              <a:t>}, 3000</a:t>
            </a:r>
            <a:r>
              <a:rPr lang="sv-SE" sz="2400" b="1" dirty="0">
                <a:latin typeface="Courier New" pitchFamily="49" charset="0"/>
              </a:rPr>
              <a:t>);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95536" y="1129308"/>
            <a:ext cx="7374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>
                <a:latin typeface="Minya Nouvelle" pitchFamily="2" charset="0"/>
              </a:rPr>
              <a:t>setTimeout</a:t>
            </a:r>
            <a:r>
              <a:rPr lang="sv-SE" dirty="0" smtClean="0">
                <a:latin typeface="Minya Nouvelle" pitchFamily="2" charset="0"/>
              </a:rPr>
              <a:t> kan vi använda när vi vill vänta och sedan utföra något.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460840" y="1993404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err="1" smtClean="0">
                <a:solidFill>
                  <a:srgbClr val="FF0000"/>
                </a:solidFill>
                <a:latin typeface="Minya Nouvelle" pitchFamily="2" charset="0"/>
              </a:rPr>
              <a:t>ms</a:t>
            </a:r>
            <a:endParaRPr lang="sv-SE" b="1" dirty="0" smtClean="0">
              <a:solidFill>
                <a:srgbClr val="FF0000"/>
              </a:solidFill>
              <a:latin typeface="Minya Nouvelle" pitchFamily="2" charset="0"/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6372200" y="1960646"/>
            <a:ext cx="1083366" cy="244982"/>
          </a:xfrm>
          <a:custGeom>
            <a:avLst/>
            <a:gdLst>
              <a:gd name="connsiteX0" fmla="*/ 1083366 w 1083366"/>
              <a:gd name="connsiteY0" fmla="*/ 208721 h 244982"/>
              <a:gd name="connsiteX1" fmla="*/ 337931 w 1083366"/>
              <a:gd name="connsiteY1" fmla="*/ 228600 h 244982"/>
              <a:gd name="connsiteX2" fmla="*/ 0 w 1083366"/>
              <a:gd name="connsiteY2" fmla="*/ 0 h 244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3366" h="244982">
                <a:moveTo>
                  <a:pt x="1083366" y="208721"/>
                </a:moveTo>
                <a:cubicBezTo>
                  <a:pt x="800929" y="236054"/>
                  <a:pt x="518492" y="263387"/>
                  <a:pt x="337931" y="228600"/>
                </a:cubicBezTo>
                <a:cubicBezTo>
                  <a:pt x="157370" y="193813"/>
                  <a:pt x="78685" y="96906"/>
                  <a:pt x="0" y="0"/>
                </a:cubicBezTo>
              </a:path>
            </a:pathLst>
          </a:cu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16" name="Picture 8" descr="P:\Icons\48x48\shadow\window_tim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265212"/>
            <a:ext cx="617538" cy="61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95536" y="4947473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 smtClean="0">
                <a:latin typeface="Minya Nouvelle" pitchFamily="2" charset="0"/>
              </a:rPr>
              <a:t>setTimeout</a:t>
            </a:r>
            <a:r>
              <a:rPr lang="sv-SE" dirty="0" smtClean="0">
                <a:latin typeface="Minya Nouvelle" pitchFamily="2" charset="0"/>
              </a:rPr>
              <a:t> ligger på </a:t>
            </a:r>
            <a:r>
              <a:rPr lang="sv-SE" dirty="0" err="1" smtClean="0">
                <a:latin typeface="Minya Nouvelle" pitchFamily="2" charset="0"/>
              </a:rPr>
              <a:t>window</a:t>
            </a:r>
            <a:r>
              <a:rPr lang="sv-SE" dirty="0" smtClean="0">
                <a:latin typeface="Minya Nouvelle" pitchFamily="2" charset="0"/>
              </a:rPr>
              <a:t>-objektet men eftersom detta är globalt behöver vi inte skriva </a:t>
            </a:r>
            <a:r>
              <a:rPr lang="sv-SE" dirty="0" err="1" smtClean="0">
                <a:latin typeface="Minya Nouvelle" pitchFamily="2" charset="0"/>
              </a:rPr>
              <a:t>window.setTimeout</a:t>
            </a:r>
            <a:r>
              <a:rPr lang="sv-SE" dirty="0" smtClean="0">
                <a:latin typeface="Minya Nouvelle" pitchFamily="2" charset="0"/>
              </a:rPr>
              <a:t>, men vi kan.</a:t>
            </a:r>
          </a:p>
        </p:txBody>
      </p:sp>
    </p:spTree>
    <p:extLst>
      <p:ext uri="{BB962C8B-B14F-4D97-AF65-F5344CB8AC3E}">
        <p14:creationId xmlns:p14="http://schemas.microsoft.com/office/powerpoint/2010/main" val="3316589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 smtClean="0"/>
              <a:t>setInterval</a:t>
            </a:r>
            <a:endParaRPr lang="sv-SE" dirty="0"/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467544" y="1777380"/>
            <a:ext cx="8238729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sv-SE" sz="2000" b="1" dirty="0" err="1" smtClean="0">
                <a:latin typeface="Courier New" pitchFamily="49" charset="0"/>
              </a:rPr>
              <a:t>setInterval</a:t>
            </a:r>
            <a:r>
              <a:rPr lang="sv-SE" sz="2000" b="1" dirty="0" smtClean="0">
                <a:latin typeface="Courier New" pitchFamily="49" charset="0"/>
              </a:rPr>
              <a:t>(</a:t>
            </a:r>
            <a:r>
              <a:rPr lang="sv-SE" sz="2000" b="1" dirty="0" err="1" smtClean="0">
                <a:latin typeface="Courier New" pitchFamily="49" charset="0"/>
              </a:rPr>
              <a:t>myApp.writeOnBlackboard</a:t>
            </a:r>
            <a:r>
              <a:rPr lang="sv-SE" sz="2000" b="1" dirty="0" smtClean="0">
                <a:latin typeface="Courier New" pitchFamily="49" charset="0"/>
              </a:rPr>
              <a:t>, 3000</a:t>
            </a:r>
            <a:r>
              <a:rPr lang="sv-SE" sz="2000" b="1" dirty="0">
                <a:latin typeface="Courier New" pitchFamily="49" charset="0"/>
              </a:rPr>
              <a:t>);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467544" y="2671093"/>
            <a:ext cx="8238729" cy="156966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sv-SE" sz="2400" b="1" dirty="0" err="1" smtClean="0">
                <a:latin typeface="Courier New" pitchFamily="49" charset="0"/>
              </a:rPr>
              <a:t>setInterval</a:t>
            </a:r>
            <a:r>
              <a:rPr lang="sv-SE" sz="2400" b="1" dirty="0" smtClean="0">
                <a:latin typeface="Courier New" pitchFamily="49" charset="0"/>
              </a:rPr>
              <a:t>(</a:t>
            </a:r>
            <a:r>
              <a:rPr lang="sv-SE" sz="2400" b="1" dirty="0" err="1" smtClean="0">
                <a:latin typeface="Courier New" pitchFamily="49" charset="0"/>
              </a:rPr>
              <a:t>function</a:t>
            </a:r>
            <a:r>
              <a:rPr lang="sv-SE" sz="2400" b="1" dirty="0" smtClean="0">
                <a:latin typeface="Courier New" pitchFamily="49" charset="0"/>
              </a:rPr>
              <a:t>(){</a:t>
            </a:r>
          </a:p>
          <a:p>
            <a:pPr>
              <a:spcBef>
                <a:spcPct val="50000"/>
              </a:spcBef>
            </a:pPr>
            <a:r>
              <a:rPr lang="sv-SE" sz="2400" b="1" dirty="0">
                <a:latin typeface="Courier New" pitchFamily="49" charset="0"/>
              </a:rPr>
              <a:t> </a:t>
            </a:r>
            <a:r>
              <a:rPr lang="sv-SE" sz="2400" b="1" dirty="0" smtClean="0">
                <a:latin typeface="Courier New" pitchFamily="49" charset="0"/>
              </a:rPr>
              <a:t> </a:t>
            </a:r>
            <a:r>
              <a:rPr lang="sv-SE" b="1" dirty="0" err="1" smtClean="0">
                <a:latin typeface="Courier New" pitchFamily="49" charset="0"/>
              </a:rPr>
              <a:t>myApp.writeOnBlackboard</a:t>
            </a:r>
            <a:r>
              <a:rPr lang="sv-SE" b="1" dirty="0" smtClean="0">
                <a:latin typeface="Courier New" pitchFamily="49" charset="0"/>
              </a:rPr>
              <a:t>("</a:t>
            </a:r>
            <a:r>
              <a:rPr lang="sv-SE" sz="1200" b="1" dirty="0" smtClean="0">
                <a:latin typeface="Courier New" pitchFamily="49" charset="0"/>
              </a:rPr>
              <a:t>I </a:t>
            </a:r>
            <a:r>
              <a:rPr lang="sv-SE" sz="1200" b="1" dirty="0" err="1" smtClean="0">
                <a:latin typeface="Courier New" pitchFamily="49" charset="0"/>
              </a:rPr>
              <a:t>will</a:t>
            </a:r>
            <a:r>
              <a:rPr lang="sv-SE" sz="1200" b="1" dirty="0" smtClean="0">
                <a:latin typeface="Courier New" pitchFamily="49" charset="0"/>
              </a:rPr>
              <a:t> not </a:t>
            </a:r>
            <a:r>
              <a:rPr lang="sv-SE" sz="1200" b="1" dirty="0" err="1" smtClean="0">
                <a:latin typeface="Courier New" pitchFamily="49" charset="0"/>
              </a:rPr>
              <a:t>use</a:t>
            </a:r>
            <a:r>
              <a:rPr lang="sv-SE" sz="1200" b="1" dirty="0" smtClean="0">
                <a:latin typeface="Courier New" pitchFamily="49" charset="0"/>
              </a:rPr>
              <a:t> </a:t>
            </a:r>
            <a:r>
              <a:rPr lang="sv-SE" sz="1200" b="1" dirty="0" err="1" smtClean="0">
                <a:latin typeface="Courier New" pitchFamily="49" charset="0"/>
              </a:rPr>
              <a:t>inline</a:t>
            </a:r>
            <a:r>
              <a:rPr lang="sv-SE" sz="1200" b="1" dirty="0" smtClean="0">
                <a:latin typeface="Courier New" pitchFamily="49" charset="0"/>
              </a:rPr>
              <a:t> JS in my HTML-pages</a:t>
            </a:r>
            <a:r>
              <a:rPr lang="sv-SE" sz="1400" b="1" dirty="0" smtClean="0">
                <a:latin typeface="Courier New" pitchFamily="49" charset="0"/>
              </a:rPr>
              <a:t>."</a:t>
            </a:r>
            <a:r>
              <a:rPr lang="sv-SE" b="1" dirty="0" smtClean="0">
                <a:latin typeface="Courier New" pitchFamily="49" charset="0"/>
              </a:rPr>
              <a:t>);</a:t>
            </a:r>
            <a:endParaRPr lang="sv-SE" b="1" dirty="0">
              <a:latin typeface="Courier New" pitchFamily="49" charset="0"/>
            </a:endParaRPr>
          </a:p>
          <a:p>
            <a:pPr>
              <a:spcBef>
                <a:spcPct val="50000"/>
              </a:spcBef>
            </a:pPr>
            <a:r>
              <a:rPr lang="sv-SE" sz="2400" b="1" dirty="0" smtClean="0">
                <a:latin typeface="Courier New" pitchFamily="49" charset="0"/>
              </a:rPr>
              <a:t>}, 3000</a:t>
            </a:r>
            <a:r>
              <a:rPr lang="sv-SE" sz="2400" b="1" dirty="0">
                <a:latin typeface="Courier New" pitchFamily="49" charset="0"/>
              </a:rPr>
              <a:t>);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95536" y="1129308"/>
            <a:ext cx="7374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>
                <a:latin typeface="Minya Nouvelle" pitchFamily="2" charset="0"/>
              </a:rPr>
              <a:t>setTimeout</a:t>
            </a:r>
            <a:r>
              <a:rPr lang="sv-SE" dirty="0" smtClean="0">
                <a:latin typeface="Minya Nouvelle" pitchFamily="2" charset="0"/>
              </a:rPr>
              <a:t> kan vi använda när vi vill vänta och sedan utföra något.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67127" y="2209428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err="1" smtClean="0">
                <a:solidFill>
                  <a:srgbClr val="FF0000"/>
                </a:solidFill>
                <a:latin typeface="Minya Nouvelle" pitchFamily="2" charset="0"/>
              </a:rPr>
              <a:t>ms</a:t>
            </a:r>
            <a:endParaRPr lang="sv-SE" b="1" dirty="0" smtClean="0">
              <a:solidFill>
                <a:srgbClr val="FF0000"/>
              </a:solidFill>
              <a:latin typeface="Minya Nouvelle" pitchFamily="2" charset="0"/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6778487" y="2176670"/>
            <a:ext cx="1083366" cy="244982"/>
          </a:xfrm>
          <a:custGeom>
            <a:avLst/>
            <a:gdLst>
              <a:gd name="connsiteX0" fmla="*/ 1083366 w 1083366"/>
              <a:gd name="connsiteY0" fmla="*/ 208721 h 244982"/>
              <a:gd name="connsiteX1" fmla="*/ 337931 w 1083366"/>
              <a:gd name="connsiteY1" fmla="*/ 228600 h 244982"/>
              <a:gd name="connsiteX2" fmla="*/ 0 w 1083366"/>
              <a:gd name="connsiteY2" fmla="*/ 0 h 244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3366" h="244982">
                <a:moveTo>
                  <a:pt x="1083366" y="208721"/>
                </a:moveTo>
                <a:cubicBezTo>
                  <a:pt x="800929" y="236054"/>
                  <a:pt x="518492" y="263387"/>
                  <a:pt x="337931" y="228600"/>
                </a:cubicBezTo>
                <a:cubicBezTo>
                  <a:pt x="157370" y="193813"/>
                  <a:pt x="78685" y="96906"/>
                  <a:pt x="0" y="0"/>
                </a:cubicBezTo>
              </a:path>
            </a:pathLst>
          </a:cu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" name="TextBox 2"/>
          <p:cNvSpPr txBox="1"/>
          <p:nvPr/>
        </p:nvSpPr>
        <p:spPr>
          <a:xfrm>
            <a:off x="467545" y="4585692"/>
            <a:ext cx="7560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>
                <a:latin typeface="Minya Nouvelle" pitchFamily="2" charset="0"/>
              </a:rPr>
              <a:t>När väl ett intervall startat så slutar det inte förrän man säger till det att stoppa. (Vilket kan innebära vissa problem, så kan man bör man undvika </a:t>
            </a:r>
            <a:r>
              <a:rPr lang="sv-SE" dirty="0" err="1" smtClean="0">
                <a:latin typeface="Minya Nouvelle" pitchFamily="2" charset="0"/>
              </a:rPr>
              <a:t>setInterval</a:t>
            </a:r>
            <a:r>
              <a:rPr lang="sv-SE" dirty="0" smtClean="0">
                <a:latin typeface="Minya Nouvelle" pitchFamily="2" charset="0"/>
              </a:rPr>
              <a:t> och förlita sig på </a:t>
            </a:r>
            <a:r>
              <a:rPr lang="sv-SE" dirty="0" err="1" smtClean="0">
                <a:latin typeface="Minya Nouvelle" pitchFamily="2" charset="0"/>
              </a:rPr>
              <a:t>setTimeout</a:t>
            </a:r>
            <a:r>
              <a:rPr lang="sv-SE" dirty="0" smtClean="0">
                <a:latin typeface="Minya Nouvelle" pitchFamily="2" charset="0"/>
              </a:rPr>
              <a:t>.)</a:t>
            </a:r>
          </a:p>
        </p:txBody>
      </p:sp>
      <p:pic>
        <p:nvPicPr>
          <p:cNvPr id="17" name="Picture 8" descr="P:\Icons\48x48\shadow\window_tim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265212"/>
            <a:ext cx="617538" cy="61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5" descr="P:\Icons\128x128\shadow\clock_refres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8363" y="471297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7505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 smtClean="0"/>
              <a:t>clearInterval</a:t>
            </a:r>
            <a:endParaRPr lang="sv-SE" dirty="0"/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467544" y="1841544"/>
            <a:ext cx="8238729" cy="281615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sv-SE" sz="2400" b="1" dirty="0" smtClean="0">
                <a:latin typeface="Courier New" pitchFamily="49" charset="0"/>
              </a:rPr>
              <a:t>var </a:t>
            </a:r>
            <a:r>
              <a:rPr lang="sv-SE" sz="2400" b="1" dirty="0" err="1" smtClean="0">
                <a:latin typeface="Courier New" pitchFamily="49" charset="0"/>
              </a:rPr>
              <a:t>timerID</a:t>
            </a:r>
            <a:r>
              <a:rPr lang="sv-SE" sz="2400" b="1" dirty="0" smtClean="0">
                <a:latin typeface="Courier New" pitchFamily="49" charset="0"/>
              </a:rPr>
              <a:t> </a:t>
            </a:r>
            <a:r>
              <a:rPr lang="sv-SE" sz="2400" dirty="0" smtClean="0">
                <a:latin typeface="Courier New" pitchFamily="49" charset="0"/>
              </a:rPr>
              <a:t>= </a:t>
            </a:r>
            <a:r>
              <a:rPr lang="sv-SE" sz="2400" dirty="0" err="1" smtClean="0">
                <a:latin typeface="Courier New" pitchFamily="49" charset="0"/>
              </a:rPr>
              <a:t>setInterval</a:t>
            </a:r>
            <a:r>
              <a:rPr lang="sv-SE" sz="2400" dirty="0" smtClean="0">
                <a:latin typeface="Courier New" pitchFamily="49" charset="0"/>
              </a:rPr>
              <a:t>(</a:t>
            </a:r>
            <a:r>
              <a:rPr lang="sv-SE" sz="2400" dirty="0" err="1" smtClean="0">
                <a:latin typeface="Courier New" pitchFamily="49" charset="0"/>
              </a:rPr>
              <a:t>function</a:t>
            </a:r>
            <a:r>
              <a:rPr lang="sv-SE" sz="2400" dirty="0" smtClean="0">
                <a:latin typeface="Courier New" pitchFamily="49" charset="0"/>
              </a:rPr>
              <a:t>(){</a:t>
            </a:r>
          </a:p>
          <a:p>
            <a:pPr>
              <a:spcBef>
                <a:spcPct val="50000"/>
              </a:spcBef>
            </a:pPr>
            <a:r>
              <a:rPr lang="sv-SE" sz="2400" dirty="0">
                <a:latin typeface="Courier New" pitchFamily="49" charset="0"/>
              </a:rPr>
              <a:t> </a:t>
            </a:r>
            <a:r>
              <a:rPr lang="sv-SE" sz="2400" dirty="0" smtClean="0">
                <a:latin typeface="Courier New" pitchFamily="49" charset="0"/>
              </a:rPr>
              <a:t> </a:t>
            </a:r>
            <a:r>
              <a:rPr lang="sv-SE" dirty="0" err="1" smtClean="0">
                <a:latin typeface="Courier New" pitchFamily="49" charset="0"/>
              </a:rPr>
              <a:t>myApp.writeOnBlackboard</a:t>
            </a:r>
            <a:r>
              <a:rPr lang="sv-SE" dirty="0" smtClean="0">
                <a:latin typeface="Courier New" pitchFamily="49" charset="0"/>
              </a:rPr>
              <a:t>("</a:t>
            </a:r>
            <a:r>
              <a:rPr lang="sv-SE" sz="1200" dirty="0" smtClean="0">
                <a:latin typeface="Courier New" pitchFamily="49" charset="0"/>
              </a:rPr>
              <a:t>I </a:t>
            </a:r>
            <a:r>
              <a:rPr lang="sv-SE" sz="1200" dirty="0" err="1" smtClean="0">
                <a:latin typeface="Courier New" pitchFamily="49" charset="0"/>
              </a:rPr>
              <a:t>will</a:t>
            </a:r>
            <a:r>
              <a:rPr lang="sv-SE" sz="1200" dirty="0" smtClean="0">
                <a:latin typeface="Courier New" pitchFamily="49" charset="0"/>
              </a:rPr>
              <a:t> not </a:t>
            </a:r>
            <a:r>
              <a:rPr lang="sv-SE" sz="1200" dirty="0" err="1" smtClean="0">
                <a:latin typeface="Courier New" pitchFamily="49" charset="0"/>
              </a:rPr>
              <a:t>use</a:t>
            </a:r>
            <a:r>
              <a:rPr lang="sv-SE" sz="1200" dirty="0" smtClean="0">
                <a:latin typeface="Courier New" pitchFamily="49" charset="0"/>
              </a:rPr>
              <a:t> </a:t>
            </a:r>
            <a:r>
              <a:rPr lang="sv-SE" sz="1200" dirty="0" err="1" smtClean="0">
                <a:latin typeface="Courier New" pitchFamily="49" charset="0"/>
              </a:rPr>
              <a:t>inline</a:t>
            </a:r>
            <a:r>
              <a:rPr lang="sv-SE" sz="1200" dirty="0" smtClean="0">
                <a:latin typeface="Courier New" pitchFamily="49" charset="0"/>
              </a:rPr>
              <a:t> JS in my HTML-pages</a:t>
            </a:r>
            <a:r>
              <a:rPr lang="sv-SE" sz="1400" dirty="0" smtClean="0">
                <a:latin typeface="Courier New" pitchFamily="49" charset="0"/>
              </a:rPr>
              <a:t>."</a:t>
            </a:r>
            <a:r>
              <a:rPr lang="sv-SE" dirty="0" smtClean="0">
                <a:latin typeface="Courier New" pitchFamily="49" charset="0"/>
              </a:rPr>
              <a:t>);</a:t>
            </a:r>
          </a:p>
          <a:p>
            <a:pPr>
              <a:spcBef>
                <a:spcPct val="50000"/>
              </a:spcBef>
            </a:pPr>
            <a:r>
              <a:rPr lang="sv-SE" dirty="0">
                <a:latin typeface="Courier New" pitchFamily="49" charset="0"/>
              </a:rPr>
              <a:t> </a:t>
            </a:r>
            <a:r>
              <a:rPr lang="sv-SE" dirty="0" smtClean="0">
                <a:latin typeface="Courier New" pitchFamily="49" charset="0"/>
              </a:rPr>
              <a:t>  </a:t>
            </a:r>
            <a:r>
              <a:rPr lang="sv-SE" dirty="0" err="1" smtClean="0">
                <a:latin typeface="Courier New" pitchFamily="49" charset="0"/>
              </a:rPr>
              <a:t>if</a:t>
            </a:r>
            <a:r>
              <a:rPr lang="sv-SE" dirty="0" smtClean="0">
                <a:latin typeface="Courier New" pitchFamily="49" charset="0"/>
              </a:rPr>
              <a:t>(</a:t>
            </a:r>
            <a:r>
              <a:rPr lang="sv-SE" dirty="0" err="1" smtClean="0">
                <a:latin typeface="Courier New" pitchFamily="49" charset="0"/>
              </a:rPr>
              <a:t>myApp.isBlackboardFilled</a:t>
            </a:r>
            <a:r>
              <a:rPr lang="sv-SE" dirty="0" smtClean="0">
                <a:latin typeface="Courier New" pitchFamily="49" charset="0"/>
              </a:rPr>
              <a:t>()){</a:t>
            </a:r>
          </a:p>
          <a:p>
            <a:pPr>
              <a:spcBef>
                <a:spcPct val="50000"/>
              </a:spcBef>
            </a:pPr>
            <a:r>
              <a:rPr lang="sv-SE" b="1" dirty="0" smtClean="0">
                <a:latin typeface="Courier New" pitchFamily="49" charset="0"/>
              </a:rPr>
              <a:t>        </a:t>
            </a:r>
            <a:r>
              <a:rPr lang="sv-SE" b="1" dirty="0" err="1" smtClean="0">
                <a:latin typeface="Courier New" pitchFamily="49" charset="0"/>
              </a:rPr>
              <a:t>clearInterval</a:t>
            </a:r>
            <a:r>
              <a:rPr lang="sv-SE" b="1" dirty="0" smtClean="0">
                <a:latin typeface="Courier New" pitchFamily="49" charset="0"/>
              </a:rPr>
              <a:t>(</a:t>
            </a:r>
            <a:r>
              <a:rPr lang="sv-SE" b="1" dirty="0" err="1" smtClean="0">
                <a:latin typeface="Courier New" pitchFamily="49" charset="0"/>
              </a:rPr>
              <a:t>timerID</a:t>
            </a:r>
            <a:r>
              <a:rPr lang="sv-SE" b="1" dirty="0" smtClean="0">
                <a:latin typeface="Courier New" pitchFamily="49" charset="0"/>
              </a:rPr>
              <a:t>);</a:t>
            </a:r>
            <a:endParaRPr lang="sv-SE" b="1" dirty="0">
              <a:latin typeface="Courier New" pitchFamily="49" charset="0"/>
            </a:endParaRPr>
          </a:p>
          <a:p>
            <a:pPr>
              <a:spcBef>
                <a:spcPct val="50000"/>
              </a:spcBef>
            </a:pPr>
            <a:r>
              <a:rPr lang="sv-SE" dirty="0" smtClean="0">
                <a:latin typeface="Courier New" pitchFamily="49" charset="0"/>
              </a:rPr>
              <a:t>   }</a:t>
            </a:r>
            <a:endParaRPr lang="sv-SE" dirty="0">
              <a:latin typeface="Courier New" pitchFamily="49" charset="0"/>
            </a:endParaRPr>
          </a:p>
          <a:p>
            <a:pPr>
              <a:spcBef>
                <a:spcPct val="50000"/>
              </a:spcBef>
            </a:pPr>
            <a:r>
              <a:rPr lang="sv-SE" sz="2400" dirty="0" smtClean="0">
                <a:latin typeface="Courier New" pitchFamily="49" charset="0"/>
              </a:rPr>
              <a:t>}, 3000</a:t>
            </a:r>
            <a:r>
              <a:rPr lang="sv-SE" sz="2400" dirty="0">
                <a:latin typeface="Courier New" pitchFamily="49" charset="0"/>
              </a:rPr>
              <a:t>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5" y="1131049"/>
            <a:ext cx="84151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>
                <a:latin typeface="Minya Nouvelle" pitchFamily="2" charset="0"/>
              </a:rPr>
              <a:t>Genom att spara undan ett id som returneras från </a:t>
            </a:r>
            <a:r>
              <a:rPr lang="sv-SE" dirty="0" err="1" smtClean="0">
                <a:latin typeface="Minya Nouvelle" pitchFamily="2" charset="0"/>
              </a:rPr>
              <a:t>setInterval</a:t>
            </a:r>
            <a:r>
              <a:rPr lang="sv-SE" dirty="0" smtClean="0">
                <a:latin typeface="Minya Nouvelle" pitchFamily="2" charset="0"/>
              </a:rPr>
              <a:t> så kan vi stoppa timern när vi önskar.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7545" y="4916115"/>
            <a:ext cx="6931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dirty="0" smtClean="0">
                <a:latin typeface="Minya Nouvelle" pitchFamily="2" charset="0"/>
              </a:rPr>
              <a:t>På samma sätt fungerar metoden </a:t>
            </a:r>
            <a:r>
              <a:rPr lang="sv-SE" sz="2400" b="1" dirty="0" err="1" smtClean="0">
                <a:latin typeface="Minya Nouvelle" pitchFamily="2" charset="0"/>
              </a:rPr>
              <a:t>clearTimeout</a:t>
            </a:r>
            <a:endParaRPr lang="sv-SE" sz="2400" b="1" dirty="0" smtClean="0">
              <a:latin typeface="Minya Nouvelle" pitchFamily="2" charset="0"/>
            </a:endParaRPr>
          </a:p>
        </p:txBody>
      </p:sp>
      <p:pic>
        <p:nvPicPr>
          <p:cNvPr id="16" name="Picture 8" descr="P:\Icons\48x48\shadow\window_tim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265212"/>
            <a:ext cx="617538" cy="61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P:\Icons\48x48\shadow\clock_sto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460500"/>
            <a:ext cx="308768" cy="308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0758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0" y="-94828"/>
            <a:ext cx="7380311" cy="624786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sv-SE" sz="2000" b="1" dirty="0" smtClean="0">
                <a:solidFill>
                  <a:srgbClr val="00B0F0"/>
                </a:solidFill>
                <a:latin typeface="Courier New" pitchFamily="49" charset="0"/>
              </a:rPr>
              <a:t> </a:t>
            </a:r>
            <a:br>
              <a:rPr lang="sv-SE" sz="2000" b="1" dirty="0" smtClean="0">
                <a:solidFill>
                  <a:srgbClr val="00B0F0"/>
                </a:solidFill>
                <a:latin typeface="Courier New" pitchFamily="49" charset="0"/>
              </a:rPr>
            </a:br>
            <a:r>
              <a:rPr lang="sv-SE" sz="2000" b="1" dirty="0" err="1" smtClean="0">
                <a:solidFill>
                  <a:srgbClr val="00B0F0"/>
                </a:solidFill>
                <a:latin typeface="Courier New" pitchFamily="49" charset="0"/>
              </a:rPr>
              <a:t>function</a:t>
            </a:r>
            <a:r>
              <a:rPr lang="sv-SE" sz="2000" b="1" dirty="0" smtClean="0">
                <a:solidFill>
                  <a:srgbClr val="00B0F0"/>
                </a:solidFill>
                <a:latin typeface="Courier New" pitchFamily="49" charset="0"/>
              </a:rPr>
              <a:t> Homer(){</a:t>
            </a:r>
            <a:br>
              <a:rPr lang="sv-SE" sz="2000" b="1" dirty="0" smtClean="0">
                <a:solidFill>
                  <a:srgbClr val="00B0F0"/>
                </a:solidFill>
                <a:latin typeface="Courier New" pitchFamily="49" charset="0"/>
              </a:rPr>
            </a:br>
            <a:r>
              <a:rPr lang="sv-SE" sz="2000" b="1" dirty="0" smtClean="0">
                <a:solidFill>
                  <a:srgbClr val="00B0F0"/>
                </a:solidFill>
                <a:latin typeface="Courier New" pitchFamily="49" charset="0"/>
              </a:rPr>
              <a:t>    </a:t>
            </a:r>
            <a:r>
              <a:rPr lang="sv-SE" b="1" dirty="0" smtClean="0">
                <a:solidFill>
                  <a:srgbClr val="00B0F0"/>
                </a:solidFill>
                <a:latin typeface="Courier New" pitchFamily="49" charset="0"/>
              </a:rPr>
              <a:t>var </a:t>
            </a:r>
            <a:r>
              <a:rPr lang="sv-SE" b="1" dirty="0" err="1" smtClean="0">
                <a:solidFill>
                  <a:srgbClr val="00B0F0"/>
                </a:solidFill>
                <a:latin typeface="Courier New" pitchFamily="49" charset="0"/>
              </a:rPr>
              <a:t>node</a:t>
            </a:r>
            <a:r>
              <a:rPr lang="sv-SE" b="1" dirty="0" smtClean="0">
                <a:solidFill>
                  <a:srgbClr val="00B0F0"/>
                </a:solidFill>
                <a:latin typeface="Courier New" pitchFamily="49" charset="0"/>
              </a:rPr>
              <a:t> = </a:t>
            </a:r>
            <a:r>
              <a:rPr lang="sv-SE" b="1" dirty="0" err="1" smtClean="0">
                <a:solidFill>
                  <a:srgbClr val="00B0F0"/>
                </a:solidFill>
                <a:latin typeface="Courier New" pitchFamily="49" charset="0"/>
              </a:rPr>
              <a:t>document.getElementById</a:t>
            </a:r>
            <a:r>
              <a:rPr lang="sv-SE" b="1" dirty="0" smtClean="0">
                <a:solidFill>
                  <a:srgbClr val="00B0F0"/>
                </a:solidFill>
                <a:latin typeface="Courier New" pitchFamily="49" charset="0"/>
              </a:rPr>
              <a:t>("</a:t>
            </a:r>
            <a:r>
              <a:rPr lang="sv-SE" b="1" dirty="0" err="1" smtClean="0">
                <a:solidFill>
                  <a:srgbClr val="00B0F0"/>
                </a:solidFill>
                <a:latin typeface="Courier New" pitchFamily="49" charset="0"/>
              </a:rPr>
              <a:t>belly</a:t>
            </a:r>
            <a:r>
              <a:rPr lang="sv-SE" b="1" dirty="0" smtClean="0">
                <a:solidFill>
                  <a:srgbClr val="00B0F0"/>
                </a:solidFill>
                <a:latin typeface="Courier New" pitchFamily="49" charset="0"/>
              </a:rPr>
              <a:t>");</a:t>
            </a:r>
            <a:br>
              <a:rPr lang="sv-SE" b="1" dirty="0" smtClean="0">
                <a:solidFill>
                  <a:srgbClr val="00B0F0"/>
                </a:solidFill>
                <a:latin typeface="Courier New" pitchFamily="49" charset="0"/>
              </a:rPr>
            </a:br>
            <a:r>
              <a:rPr lang="sv-SE" sz="2000" b="1" dirty="0" smtClean="0">
                <a:solidFill>
                  <a:srgbClr val="00B0F0"/>
                </a:solidFill>
                <a:latin typeface="Courier New" pitchFamily="49" charset="0"/>
              </a:rPr>
              <a:t>    var </a:t>
            </a:r>
            <a:r>
              <a:rPr lang="sv-SE" sz="2000" b="1" dirty="0" err="1" smtClean="0">
                <a:solidFill>
                  <a:srgbClr val="00B0F0"/>
                </a:solidFill>
                <a:latin typeface="Courier New" pitchFamily="49" charset="0"/>
              </a:rPr>
              <a:t>that</a:t>
            </a:r>
            <a:r>
              <a:rPr lang="sv-SE" sz="2000" b="1" dirty="0" smtClean="0">
                <a:solidFill>
                  <a:srgbClr val="00B0F0"/>
                </a:solidFill>
                <a:latin typeface="Courier New" pitchFamily="49" charset="0"/>
              </a:rPr>
              <a:t> = </a:t>
            </a:r>
            <a:r>
              <a:rPr lang="sv-SE" sz="2000" b="1" dirty="0" err="1" smtClean="0">
                <a:solidFill>
                  <a:srgbClr val="00B0F0"/>
                </a:solidFill>
                <a:latin typeface="Courier New" pitchFamily="49" charset="0"/>
              </a:rPr>
              <a:t>this</a:t>
            </a:r>
            <a:r>
              <a:rPr lang="sv-SE" sz="2000" b="1" dirty="0" smtClean="0">
                <a:solidFill>
                  <a:srgbClr val="00B0F0"/>
                </a:solidFill>
                <a:latin typeface="Courier New" pitchFamily="49" charset="0"/>
              </a:rPr>
              <a:t>; </a:t>
            </a:r>
          </a:p>
          <a:p>
            <a:pPr>
              <a:spcBef>
                <a:spcPct val="50000"/>
              </a:spcBef>
            </a:pPr>
            <a:r>
              <a:rPr lang="sv-SE" sz="2000" b="1" dirty="0" smtClean="0">
                <a:solidFill>
                  <a:srgbClr val="00B0F0"/>
                </a:solidFill>
                <a:latin typeface="Courier New" pitchFamily="49" charset="0"/>
              </a:rPr>
              <a:t>    // </a:t>
            </a:r>
            <a:r>
              <a:rPr lang="sv-SE" sz="2000" b="1" dirty="0" err="1" smtClean="0">
                <a:solidFill>
                  <a:srgbClr val="00B0F0"/>
                </a:solidFill>
                <a:latin typeface="Courier New" pitchFamily="49" charset="0"/>
              </a:rPr>
              <a:t>this</a:t>
            </a:r>
            <a:r>
              <a:rPr lang="sv-SE" sz="2000" b="1" dirty="0" smtClean="0">
                <a:solidFill>
                  <a:srgbClr val="00B0F0"/>
                </a:solidFill>
                <a:latin typeface="Courier New" pitchFamily="49" charset="0"/>
              </a:rPr>
              <a:t>?  </a:t>
            </a:r>
          </a:p>
          <a:p>
            <a:pPr>
              <a:spcBef>
                <a:spcPct val="50000"/>
              </a:spcBef>
            </a:pPr>
            <a:r>
              <a:rPr lang="sv-SE" sz="2000" b="1" dirty="0" smtClean="0">
                <a:solidFill>
                  <a:srgbClr val="00B0F0"/>
                </a:solidFill>
                <a:latin typeface="Courier New" pitchFamily="49" charset="0"/>
              </a:rPr>
              <a:t>    </a:t>
            </a:r>
            <a:r>
              <a:rPr lang="sv-SE" sz="2000" b="1" dirty="0" err="1" smtClean="0">
                <a:solidFill>
                  <a:srgbClr val="00B0F0"/>
                </a:solidFill>
                <a:latin typeface="Courier New" pitchFamily="49" charset="0"/>
              </a:rPr>
              <a:t>node.onclick</a:t>
            </a:r>
            <a:r>
              <a:rPr lang="sv-SE" sz="2000" b="1" dirty="0" smtClean="0">
                <a:solidFill>
                  <a:srgbClr val="00B0F0"/>
                </a:solidFill>
                <a:latin typeface="Courier New" pitchFamily="49" charset="0"/>
              </a:rPr>
              <a:t> = </a:t>
            </a:r>
            <a:r>
              <a:rPr lang="sv-SE" sz="2000" b="1" dirty="0" err="1" smtClean="0">
                <a:solidFill>
                  <a:srgbClr val="FF0000"/>
                </a:solidFill>
                <a:latin typeface="Courier New" pitchFamily="49" charset="0"/>
              </a:rPr>
              <a:t>function</a:t>
            </a:r>
            <a:r>
              <a:rPr lang="sv-SE" sz="2000" b="1" dirty="0" smtClean="0">
                <a:solidFill>
                  <a:srgbClr val="FF0000"/>
                </a:solidFill>
                <a:latin typeface="Courier New" pitchFamily="49" charset="0"/>
              </a:rPr>
              <a:t>(){      </a:t>
            </a:r>
          </a:p>
          <a:p>
            <a:pPr>
              <a:spcBef>
                <a:spcPct val="50000"/>
              </a:spcBef>
            </a:pPr>
            <a:r>
              <a:rPr lang="sv-SE" sz="2000" b="1" dirty="0" smtClean="0">
                <a:solidFill>
                  <a:srgbClr val="FF0000"/>
                </a:solidFill>
                <a:latin typeface="Courier New" pitchFamily="49" charset="0"/>
              </a:rPr>
              <a:t>       // </a:t>
            </a:r>
            <a:r>
              <a:rPr lang="sv-SE" sz="2000" b="1" dirty="0" err="1" smtClean="0">
                <a:solidFill>
                  <a:srgbClr val="FF0000"/>
                </a:solidFill>
                <a:latin typeface="Courier New" pitchFamily="49" charset="0"/>
              </a:rPr>
              <a:t>this</a:t>
            </a:r>
            <a:r>
              <a:rPr lang="sv-SE" sz="2000" b="1" dirty="0" smtClean="0">
                <a:solidFill>
                  <a:srgbClr val="FF0000"/>
                </a:solidFill>
                <a:latin typeface="Courier New" pitchFamily="49" charset="0"/>
              </a:rPr>
              <a:t>?</a:t>
            </a:r>
            <a:br>
              <a:rPr lang="sv-SE" sz="2000" b="1" dirty="0" smtClean="0">
                <a:solidFill>
                  <a:srgbClr val="FF0000"/>
                </a:solidFill>
                <a:latin typeface="Courier New" pitchFamily="49" charset="0"/>
              </a:rPr>
            </a:br>
            <a:r>
              <a:rPr lang="sv-SE" sz="2000" b="1" dirty="0" smtClean="0">
                <a:solidFill>
                  <a:srgbClr val="FF0000"/>
                </a:solidFill>
                <a:latin typeface="Courier New" pitchFamily="49" charset="0"/>
              </a:rPr>
              <a:t>       // </a:t>
            </a:r>
            <a:r>
              <a:rPr lang="sv-SE" sz="2000" b="1" dirty="0" err="1" smtClean="0">
                <a:solidFill>
                  <a:srgbClr val="FF0000"/>
                </a:solidFill>
                <a:latin typeface="Courier New" pitchFamily="49" charset="0"/>
              </a:rPr>
              <a:t>that</a:t>
            </a:r>
            <a:r>
              <a:rPr lang="sv-SE" sz="2000" b="1" dirty="0" smtClean="0">
                <a:solidFill>
                  <a:srgbClr val="FF0000"/>
                </a:solidFill>
                <a:latin typeface="Courier New" pitchFamily="49" charset="0"/>
              </a:rPr>
              <a:t>?</a:t>
            </a:r>
          </a:p>
          <a:p>
            <a:pPr>
              <a:spcBef>
                <a:spcPct val="50000"/>
              </a:spcBef>
            </a:pPr>
            <a:r>
              <a:rPr lang="sv-SE" sz="2000" b="1" dirty="0" smtClean="0">
                <a:solidFill>
                  <a:srgbClr val="FF0000"/>
                </a:solidFill>
                <a:latin typeface="Courier New" pitchFamily="49" charset="0"/>
              </a:rPr>
              <a:t>       </a:t>
            </a:r>
            <a:r>
              <a:rPr lang="sv-SE" sz="2000" b="1" dirty="0" err="1" smtClean="0">
                <a:solidFill>
                  <a:srgbClr val="FF0000"/>
                </a:solidFill>
                <a:latin typeface="Courier New" pitchFamily="49" charset="0"/>
              </a:rPr>
              <a:t>setTimeout</a:t>
            </a:r>
            <a:r>
              <a:rPr lang="sv-SE" sz="2000" b="1" dirty="0" smtClean="0">
                <a:solidFill>
                  <a:srgbClr val="FF0000"/>
                </a:solidFill>
                <a:latin typeface="Courier New" pitchFamily="49" charset="0"/>
              </a:rPr>
              <a:t>(</a:t>
            </a:r>
            <a:r>
              <a:rPr lang="sv-SE" sz="2000" b="1" dirty="0" err="1" smtClean="0">
                <a:solidFill>
                  <a:srgbClr val="FFFF00"/>
                </a:solidFill>
                <a:latin typeface="Courier New" pitchFamily="49" charset="0"/>
              </a:rPr>
              <a:t>function</a:t>
            </a:r>
            <a:r>
              <a:rPr lang="sv-SE" sz="2000" b="1" dirty="0" smtClean="0">
                <a:solidFill>
                  <a:srgbClr val="FFFF00"/>
                </a:solidFill>
                <a:latin typeface="Courier New" pitchFamily="49" charset="0"/>
              </a:rPr>
              <a:t>(){</a:t>
            </a:r>
          </a:p>
          <a:p>
            <a:pPr>
              <a:spcBef>
                <a:spcPct val="50000"/>
              </a:spcBef>
            </a:pPr>
            <a:r>
              <a:rPr lang="sv-SE" sz="2000" b="1" dirty="0" smtClean="0">
                <a:solidFill>
                  <a:srgbClr val="FF0000"/>
                </a:solidFill>
                <a:latin typeface="Courier New" pitchFamily="49" charset="0"/>
              </a:rPr>
              <a:t>	 </a:t>
            </a:r>
            <a:r>
              <a:rPr lang="sv-SE" sz="2000" b="1" dirty="0" smtClean="0">
                <a:solidFill>
                  <a:srgbClr val="FFFF00"/>
                </a:solidFill>
                <a:latin typeface="Courier New" pitchFamily="49" charset="0"/>
              </a:rPr>
              <a:t>    // </a:t>
            </a:r>
            <a:r>
              <a:rPr lang="sv-SE" sz="2000" b="1" dirty="0" err="1" smtClean="0">
                <a:solidFill>
                  <a:srgbClr val="FFFF00"/>
                </a:solidFill>
                <a:latin typeface="Courier New" pitchFamily="49" charset="0"/>
              </a:rPr>
              <a:t>this</a:t>
            </a:r>
            <a:r>
              <a:rPr lang="sv-SE" sz="2000" b="1" dirty="0" smtClean="0">
                <a:solidFill>
                  <a:srgbClr val="FFFF00"/>
                </a:solidFill>
                <a:latin typeface="Courier New" pitchFamily="49" charset="0"/>
              </a:rPr>
              <a:t>?</a:t>
            </a:r>
            <a:br>
              <a:rPr lang="sv-SE" sz="2000" b="1" dirty="0" smtClean="0">
                <a:solidFill>
                  <a:srgbClr val="FFFF00"/>
                </a:solidFill>
                <a:latin typeface="Courier New" pitchFamily="49" charset="0"/>
              </a:rPr>
            </a:br>
            <a:r>
              <a:rPr lang="sv-SE" sz="2000" b="1" dirty="0" smtClean="0">
                <a:solidFill>
                  <a:srgbClr val="FFFF00"/>
                </a:solidFill>
                <a:latin typeface="Courier New" pitchFamily="49" charset="0"/>
              </a:rPr>
              <a:t>           // </a:t>
            </a:r>
            <a:r>
              <a:rPr lang="sv-SE" sz="2000" b="1" dirty="0" err="1" smtClean="0">
                <a:solidFill>
                  <a:srgbClr val="FFFF00"/>
                </a:solidFill>
                <a:latin typeface="Courier New" pitchFamily="49" charset="0"/>
              </a:rPr>
              <a:t>that</a:t>
            </a:r>
            <a:r>
              <a:rPr lang="sv-SE" sz="2000" b="1" dirty="0" smtClean="0">
                <a:solidFill>
                  <a:srgbClr val="FFFF00"/>
                </a:solidFill>
                <a:latin typeface="Courier New" pitchFamily="49" charset="0"/>
              </a:rPr>
              <a:t>?</a:t>
            </a:r>
            <a:br>
              <a:rPr lang="sv-SE" sz="2000" b="1" dirty="0" smtClean="0">
                <a:solidFill>
                  <a:srgbClr val="FFFF00"/>
                </a:solidFill>
                <a:latin typeface="Courier New" pitchFamily="49" charset="0"/>
              </a:rPr>
            </a:br>
            <a:r>
              <a:rPr lang="sv-SE" sz="2000" b="1" dirty="0" smtClean="0">
                <a:solidFill>
                  <a:srgbClr val="FFFF00"/>
                </a:solidFill>
                <a:latin typeface="Courier New" pitchFamily="49" charset="0"/>
              </a:rPr>
              <a:t> 	 }</a:t>
            </a:r>
            <a:r>
              <a:rPr lang="sv-SE" sz="2000" b="1" dirty="0" smtClean="0">
                <a:solidFill>
                  <a:srgbClr val="FF0000"/>
                </a:solidFill>
                <a:latin typeface="Courier New" pitchFamily="49" charset="0"/>
              </a:rPr>
              <a:t>, 1000);</a:t>
            </a:r>
            <a:br>
              <a:rPr lang="sv-SE" sz="2000" b="1" dirty="0" smtClean="0">
                <a:solidFill>
                  <a:srgbClr val="FF0000"/>
                </a:solidFill>
                <a:latin typeface="Courier New" pitchFamily="49" charset="0"/>
              </a:rPr>
            </a:br>
            <a:r>
              <a:rPr lang="sv-SE" sz="2000" b="1" dirty="0" smtClean="0">
                <a:latin typeface="Courier New" pitchFamily="49" charset="0"/>
              </a:rPr>
              <a:t>    </a:t>
            </a:r>
            <a:r>
              <a:rPr lang="sv-SE" sz="2000" b="1" dirty="0" smtClean="0">
                <a:solidFill>
                  <a:srgbClr val="FF0000"/>
                </a:solidFill>
                <a:latin typeface="Courier New" pitchFamily="49" charset="0"/>
              </a:rPr>
              <a:t>};</a:t>
            </a:r>
            <a:br>
              <a:rPr lang="sv-SE" sz="2000" b="1" dirty="0" smtClean="0">
                <a:solidFill>
                  <a:srgbClr val="FF0000"/>
                </a:solidFill>
                <a:latin typeface="Courier New" pitchFamily="49" charset="0"/>
              </a:rPr>
            </a:br>
            <a:r>
              <a:rPr lang="sv-SE" sz="2000" b="1" dirty="0" smtClean="0">
                <a:solidFill>
                  <a:srgbClr val="00B0F0"/>
                </a:solidFill>
                <a:latin typeface="Courier New" pitchFamily="49" charset="0"/>
              </a:rPr>
              <a:t>}</a:t>
            </a:r>
            <a:br>
              <a:rPr lang="sv-SE" sz="2000" b="1" dirty="0" smtClean="0">
                <a:solidFill>
                  <a:srgbClr val="00B0F0"/>
                </a:solidFill>
                <a:latin typeface="Courier New" pitchFamily="49" charset="0"/>
              </a:rPr>
            </a:br>
            <a:r>
              <a:rPr lang="sv-SE" sz="2000" b="1" dirty="0" smtClean="0">
                <a:solidFill>
                  <a:srgbClr val="00B050"/>
                </a:solidFill>
                <a:latin typeface="Courier New" pitchFamily="49" charset="0"/>
              </a:rPr>
              <a:t>var h1 = new Homer();</a:t>
            </a:r>
            <a:r>
              <a:rPr lang="sv-SE" sz="2000" b="1" dirty="0">
                <a:solidFill>
                  <a:srgbClr val="00B050"/>
                </a:solidFill>
                <a:latin typeface="Courier New" pitchFamily="49" charset="0"/>
              </a:rPr>
              <a:t/>
            </a:r>
            <a:br>
              <a:rPr lang="sv-SE" sz="2000" b="1" dirty="0">
                <a:solidFill>
                  <a:srgbClr val="00B050"/>
                </a:solidFill>
                <a:latin typeface="Courier New" pitchFamily="49" charset="0"/>
              </a:rPr>
            </a:br>
            <a:r>
              <a:rPr lang="sv-SE" sz="2000" b="1" dirty="0">
                <a:solidFill>
                  <a:srgbClr val="00B050"/>
                </a:solidFill>
                <a:latin typeface="Courier New" pitchFamily="49" charset="0"/>
              </a:rPr>
              <a:t>var </a:t>
            </a:r>
            <a:r>
              <a:rPr lang="sv-SE" sz="2000" b="1" dirty="0" smtClean="0">
                <a:solidFill>
                  <a:srgbClr val="00B050"/>
                </a:solidFill>
                <a:latin typeface="Courier New" pitchFamily="49" charset="0"/>
              </a:rPr>
              <a:t>h2 </a:t>
            </a:r>
            <a:r>
              <a:rPr lang="sv-SE" sz="2000" b="1" dirty="0">
                <a:solidFill>
                  <a:srgbClr val="00B050"/>
                </a:solidFill>
                <a:latin typeface="Courier New" pitchFamily="49" charset="0"/>
              </a:rPr>
              <a:t>= new Homer();</a:t>
            </a:r>
            <a:endParaRPr lang="sv-SE" sz="2000" b="1" dirty="0" smtClean="0">
              <a:solidFill>
                <a:srgbClr val="00B050"/>
              </a:solidFill>
              <a:latin typeface="Courier New" pitchFamily="49" charset="0"/>
            </a:endParaRPr>
          </a:p>
          <a:p>
            <a:pPr>
              <a:spcBef>
                <a:spcPct val="50000"/>
              </a:spcBef>
            </a:pPr>
            <a:endParaRPr lang="sv-SE" sz="2000" b="1" dirty="0">
              <a:solidFill>
                <a:srgbClr val="00B050"/>
              </a:solidFill>
              <a:latin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62280" y="985292"/>
            <a:ext cx="14302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600" b="1" dirty="0" err="1" smtClean="0">
                <a:latin typeface="Minya Nouvelle" pitchFamily="2" charset="0"/>
              </a:rPr>
              <a:t>This</a:t>
            </a:r>
            <a:r>
              <a:rPr lang="sv-SE" sz="3600" b="1" dirty="0" smtClean="0">
                <a:latin typeface="Minya Nouvelle" pitchFamily="2" charset="0"/>
              </a:rPr>
              <a:t>?</a:t>
            </a:r>
          </a:p>
          <a:p>
            <a:r>
              <a:rPr lang="sv-SE" sz="3600" b="1" dirty="0" err="1" smtClean="0">
                <a:latin typeface="Minya Nouvelle" pitchFamily="2" charset="0"/>
              </a:rPr>
              <a:t>That</a:t>
            </a:r>
            <a:r>
              <a:rPr lang="sv-SE" sz="3600" b="1" dirty="0" smtClean="0">
                <a:latin typeface="Minya Nouvelle" pitchFamily="2" charset="0"/>
              </a:rPr>
              <a:t>?</a:t>
            </a:r>
          </a:p>
        </p:txBody>
      </p:sp>
      <p:pic>
        <p:nvPicPr>
          <p:cNvPr id="8194" name="Picture 2" descr="P:\Icons\48x48\shadow\graph_edge_direct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295747"/>
            <a:ext cx="617538" cy="61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6645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79512" y="1829048"/>
            <a:ext cx="4501734" cy="1460500"/>
          </a:xfrm>
        </p:spPr>
        <p:txBody>
          <a:bodyPr/>
          <a:lstStyle/>
          <a:p>
            <a:r>
              <a:rPr lang="en-US" b="1" dirty="0"/>
              <a:t>Douglas </a:t>
            </a:r>
            <a:r>
              <a:rPr lang="en-US" b="1" dirty="0" err="1"/>
              <a:t>Crockford</a:t>
            </a:r>
            <a:r>
              <a:rPr lang="en-US" b="1" dirty="0"/>
              <a:t> can travel back in time with a negative </a:t>
            </a:r>
            <a:r>
              <a:rPr lang="en-US" b="1" dirty="0" err="1"/>
              <a:t>setTimeout</a:t>
            </a:r>
            <a:endParaRPr lang="sv-SE" b="1" dirty="0"/>
          </a:p>
        </p:txBody>
      </p:sp>
      <p:pic>
        <p:nvPicPr>
          <p:cNvPr id="3074" name="Picture 2" descr="http://crockfordfacts.com/crockfor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668" y="300612"/>
            <a:ext cx="3955804" cy="514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9512" y="5224472"/>
            <a:ext cx="4532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latin typeface="Minya Nouvelle" pitchFamily="2" charset="0"/>
              </a:rPr>
              <a:t>Källa: http://twitter.com/crockfordfacts</a:t>
            </a:r>
          </a:p>
        </p:txBody>
      </p:sp>
    </p:spTree>
    <p:extLst>
      <p:ext uri="{BB962C8B-B14F-4D97-AF65-F5344CB8AC3E}">
        <p14:creationId xmlns:p14="http://schemas.microsoft.com/office/powerpoint/2010/main" val="1447330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sz="2800" dirty="0" smtClean="0"/>
              <a:t>E08 - </a:t>
            </a:r>
            <a:r>
              <a:rPr lang="en-US" sz="2800"/>
              <a:t>Once Upon a Time in Springfield</a:t>
            </a:r>
            <a:endParaRPr lang="sv-SE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1403648" y="1378601"/>
            <a:ext cx="3567515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 smtClean="0">
                <a:latin typeface="Minya Nouvelle" pitchFamily="2" charset="0"/>
              </a:rPr>
              <a:t>Dagens agenda</a:t>
            </a:r>
          </a:p>
          <a:p>
            <a:endParaRPr lang="sv-SE" sz="2800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sv-SE" dirty="0" err="1" smtClean="0">
                <a:latin typeface="Minya Nouvelle" pitchFamily="2" charset="0"/>
              </a:rPr>
              <a:t>Konsollen</a:t>
            </a: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sv-SE" dirty="0" err="1" smtClean="0">
                <a:latin typeface="Minya Nouvelle" pitchFamily="2" charset="0"/>
              </a:rPr>
              <a:t>Debuggern</a:t>
            </a: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sv-SE" dirty="0" smtClean="0">
                <a:latin typeface="Minya Nouvelle" pitchFamily="2" charset="0"/>
              </a:rPr>
              <a:t>Logga felmeddelanden</a:t>
            </a:r>
          </a:p>
          <a:p>
            <a:pPr marL="285750" indent="-285750">
              <a:buFont typeface="Arial" charset="0"/>
              <a:buChar char="•"/>
            </a:pPr>
            <a:r>
              <a:rPr lang="sv-SE" dirty="0" smtClean="0">
                <a:latin typeface="Minya Nouvelle" pitchFamily="2" charset="0"/>
              </a:rPr>
              <a:t>BOM (Browser Objekt </a:t>
            </a:r>
            <a:r>
              <a:rPr lang="sv-SE" dirty="0" err="1" smtClean="0">
                <a:latin typeface="Minya Nouvelle" pitchFamily="2" charset="0"/>
              </a:rPr>
              <a:t>Model</a:t>
            </a:r>
            <a:r>
              <a:rPr lang="sv-SE" dirty="0" smtClean="0">
                <a:latin typeface="Minya Nouvelle" pitchFamily="2" charset="0"/>
              </a:rPr>
              <a:t>)</a:t>
            </a:r>
          </a:p>
          <a:p>
            <a:pPr marL="285750" indent="-285750">
              <a:buFont typeface="Arial" charset="0"/>
              <a:buChar char="•"/>
            </a:pPr>
            <a:r>
              <a:rPr lang="sv-SE" dirty="0" err="1" smtClean="0">
                <a:latin typeface="Minya Nouvelle" pitchFamily="2" charset="0"/>
              </a:rPr>
              <a:t>window</a:t>
            </a:r>
            <a:r>
              <a:rPr lang="sv-SE" dirty="0" smtClean="0">
                <a:latin typeface="Minya Nouvelle" pitchFamily="2" charset="0"/>
              </a:rPr>
              <a:t>-objektet</a:t>
            </a:r>
          </a:p>
          <a:p>
            <a:pPr marL="285750" indent="-285750">
              <a:buFont typeface="Arial" charset="0"/>
              <a:buChar char="•"/>
            </a:pPr>
            <a:r>
              <a:rPr lang="sv-SE" dirty="0" smtClean="0">
                <a:latin typeface="Minya Nouvelle" pitchFamily="2" charset="0"/>
              </a:rPr>
              <a:t>Timers</a:t>
            </a:r>
          </a:p>
          <a:p>
            <a:pPr marL="285750" indent="-285750">
              <a:buFont typeface="Arial" charset="0"/>
              <a:buChar char="•"/>
            </a:pPr>
            <a:r>
              <a:rPr lang="sv-SE" dirty="0" smtClean="0">
                <a:latin typeface="Minya Nouvelle" pitchFamily="2" charset="0"/>
              </a:rPr>
              <a:t>Intervall</a:t>
            </a:r>
          </a:p>
          <a:p>
            <a:pPr marL="285750" indent="-285750">
              <a:buFont typeface="Arial" charset="0"/>
              <a:buChar char="•"/>
            </a:pPr>
            <a:r>
              <a:rPr lang="sv-SE" dirty="0" err="1" smtClean="0">
                <a:latin typeface="Minya Nouvelle" pitchFamily="2" charset="0"/>
              </a:rPr>
              <a:t>This</a:t>
            </a:r>
            <a:r>
              <a:rPr lang="sv-SE" dirty="0" smtClean="0">
                <a:latin typeface="Minya Nouvelle" pitchFamily="2" charset="0"/>
              </a:rPr>
              <a:t>, </a:t>
            </a:r>
            <a:r>
              <a:rPr lang="sv-SE" dirty="0" err="1" smtClean="0">
                <a:latin typeface="Minya Nouvelle" pitchFamily="2" charset="0"/>
              </a:rPr>
              <a:t>that</a:t>
            </a:r>
            <a:r>
              <a:rPr lang="sv-SE" dirty="0" smtClean="0">
                <a:latin typeface="Minya Nouvelle" pitchFamily="2" charset="0"/>
              </a:rPr>
              <a:t>?</a:t>
            </a:r>
          </a:p>
          <a:p>
            <a:pPr marL="285750" indent="-285750">
              <a:buFont typeface="Arial" charset="0"/>
              <a:buChar char="•"/>
            </a:pP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endParaRPr lang="sv-SE" dirty="0" smtClean="0">
              <a:latin typeface="Minya Nouvelle" pitchFamily="2" charset="0"/>
            </a:endParaRPr>
          </a:p>
        </p:txBody>
      </p:sp>
      <p:pic>
        <p:nvPicPr>
          <p:cNvPr id="5" name="Picture 2" descr="P:\Icons\128x128\shadow\scroll_preferenc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500856"/>
            <a:ext cx="1646237" cy="1646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sz="3600" dirty="0" smtClean="0"/>
              <a:t>Utvecklingsverktyg i webbläsaren</a:t>
            </a:r>
            <a:endParaRPr lang="sv-SE" sz="36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201316"/>
            <a:ext cx="3625713" cy="2525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 descr="P:\Icons\48x48\shadow\debu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265212"/>
            <a:ext cx="617537" cy="61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5896" y="1201316"/>
            <a:ext cx="2825946" cy="1727711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2641476"/>
            <a:ext cx="3920158" cy="1767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721596"/>
            <a:ext cx="3194117" cy="1337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724128" y="1561356"/>
            <a:ext cx="2335891" cy="1680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568337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Logga till </a:t>
            </a:r>
            <a:r>
              <a:rPr lang="sv-SE" dirty="0" err="1" smtClean="0"/>
              <a:t>console</a:t>
            </a:r>
            <a:endParaRPr lang="sv-SE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1048589"/>
            <a:ext cx="8173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smtClean="0">
                <a:latin typeface="Minya Nouvelle" charset="0"/>
              </a:rPr>
              <a:t>Vi har tillgång till ett objekt, </a:t>
            </a:r>
            <a:r>
              <a:rPr lang="sv-SE" sz="1600" dirty="0" err="1" smtClean="0">
                <a:latin typeface="Minya Nouvelle" charset="0"/>
              </a:rPr>
              <a:t>console</a:t>
            </a:r>
            <a:r>
              <a:rPr lang="sv-SE" sz="1600" dirty="0" smtClean="0">
                <a:latin typeface="Minya Nouvelle" charset="0"/>
              </a:rPr>
              <a:t>, som vi kan använda för att skriva till </a:t>
            </a:r>
            <a:r>
              <a:rPr lang="sv-SE" sz="1600" dirty="0" err="1" smtClean="0">
                <a:latin typeface="Minya Nouvelle" charset="0"/>
              </a:rPr>
              <a:t>debuggerns</a:t>
            </a:r>
            <a:r>
              <a:rPr lang="sv-SE" sz="1600" dirty="0" smtClean="0">
                <a:latin typeface="Minya Nouvelle" charset="0"/>
              </a:rPr>
              <a:t> konsolfönster. </a:t>
            </a:r>
            <a:r>
              <a:rPr lang="sv-SE" sz="1600" i="1" dirty="0" smtClean="0">
                <a:latin typeface="Minya Nouvelle" charset="0"/>
              </a:rPr>
              <a:t>(</a:t>
            </a:r>
            <a:r>
              <a:rPr lang="sv-SE" sz="1600" i="1" dirty="0" err="1" smtClean="0">
                <a:latin typeface="Minya Nouvelle" charset="0"/>
              </a:rPr>
              <a:t>FireFox</a:t>
            </a:r>
            <a:r>
              <a:rPr lang="sv-SE" sz="1600" i="1" dirty="0" smtClean="0">
                <a:latin typeface="Minya Nouvelle" charset="0"/>
              </a:rPr>
              <a:t> (</a:t>
            </a:r>
            <a:r>
              <a:rPr lang="sv-SE" sz="1600" i="1" dirty="0" err="1" smtClean="0">
                <a:latin typeface="Minya Nouvelle" charset="0"/>
              </a:rPr>
              <a:t>FireBug</a:t>
            </a:r>
            <a:r>
              <a:rPr lang="sv-SE" sz="1600" i="1" dirty="0" smtClean="0">
                <a:latin typeface="Minya Nouvelle" charset="0"/>
              </a:rPr>
              <a:t>), Internet Explorer, Safari, </a:t>
            </a:r>
            <a:r>
              <a:rPr lang="sv-SE" sz="1600" i="1" dirty="0" err="1" smtClean="0">
                <a:latin typeface="Minya Nouvelle" charset="0"/>
              </a:rPr>
              <a:t>Chrome</a:t>
            </a:r>
            <a:r>
              <a:rPr lang="sv-SE" sz="1600" i="1" dirty="0" smtClean="0">
                <a:latin typeface="Minya Nouvelle" charset="0"/>
              </a:rPr>
              <a:t>)</a:t>
            </a:r>
            <a:endParaRPr lang="sv-SE" sz="1600" i="1" dirty="0">
              <a:latin typeface="Minya Nouvelle" charset="0"/>
            </a:endParaRPr>
          </a:p>
        </p:txBody>
      </p:sp>
      <p:cxnSp>
        <p:nvCxnSpPr>
          <p:cNvPr id="7" name="Straight Connector 6"/>
          <p:cNvCxnSpPr>
            <a:endCxn id="5" idx="2"/>
          </p:cNvCxnSpPr>
          <p:nvPr/>
        </p:nvCxnSpPr>
        <p:spPr>
          <a:xfrm>
            <a:off x="3707904" y="1633364"/>
            <a:ext cx="77440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37" y="3433564"/>
            <a:ext cx="7627937" cy="209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467544" y="1822093"/>
            <a:ext cx="8280920" cy="132343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sv-SE" sz="2000" b="1" dirty="0" smtClean="0">
                <a:latin typeface="Courier New" pitchFamily="49" charset="0"/>
              </a:rPr>
              <a:t>console.log(</a:t>
            </a:r>
            <a:r>
              <a:rPr lang="sv-SE" sz="2000" dirty="0" smtClean="0">
                <a:latin typeface="Courier New" pitchFamily="49" charset="0"/>
              </a:rPr>
              <a:t>"Skriver </a:t>
            </a:r>
            <a:r>
              <a:rPr lang="sv-SE" sz="2000" dirty="0">
                <a:latin typeface="Courier New" pitchFamily="49" charset="0"/>
              </a:rPr>
              <a:t>ut en </a:t>
            </a:r>
            <a:r>
              <a:rPr lang="sv-SE" sz="2000" dirty="0" smtClean="0">
                <a:latin typeface="Courier New" pitchFamily="49" charset="0"/>
              </a:rPr>
              <a:t>bricka"</a:t>
            </a:r>
            <a:r>
              <a:rPr lang="sv-SE" sz="2000" b="1" dirty="0" smtClean="0">
                <a:latin typeface="Courier New" pitchFamily="49" charset="0"/>
              </a:rPr>
              <a:t>);</a:t>
            </a:r>
            <a:br>
              <a:rPr lang="sv-SE" sz="2000" b="1" dirty="0" smtClean="0">
                <a:latin typeface="Courier New" pitchFamily="49" charset="0"/>
              </a:rPr>
            </a:br>
            <a:r>
              <a:rPr lang="sv-SE" sz="2000" b="1" dirty="0" err="1" smtClean="0">
                <a:latin typeface="Courier New" pitchFamily="49" charset="0"/>
              </a:rPr>
              <a:t>console.error</a:t>
            </a:r>
            <a:r>
              <a:rPr lang="sv-SE" sz="2000" b="1" dirty="0" smtClean="0">
                <a:latin typeface="Courier New" pitchFamily="49" charset="0"/>
              </a:rPr>
              <a:t>(</a:t>
            </a:r>
            <a:r>
              <a:rPr lang="sv-SE" sz="2000" dirty="0" smtClean="0">
                <a:latin typeface="Courier New" pitchFamily="49" charset="0"/>
              </a:rPr>
              <a:t>"Ingen </a:t>
            </a:r>
            <a:r>
              <a:rPr lang="sv-SE" sz="2000" dirty="0">
                <a:latin typeface="Courier New" pitchFamily="49" charset="0"/>
              </a:rPr>
              <a:t>anslutning mot </a:t>
            </a:r>
            <a:r>
              <a:rPr lang="sv-SE" sz="2000" dirty="0" smtClean="0">
                <a:latin typeface="Courier New" pitchFamily="49" charset="0"/>
              </a:rPr>
              <a:t>servern"</a:t>
            </a:r>
            <a:r>
              <a:rPr lang="sv-SE" sz="2000" b="1" dirty="0" smtClean="0">
                <a:latin typeface="Courier New" pitchFamily="49" charset="0"/>
              </a:rPr>
              <a:t>);</a:t>
            </a:r>
            <a:br>
              <a:rPr lang="sv-SE" sz="2000" b="1" dirty="0" smtClean="0">
                <a:latin typeface="Courier New" pitchFamily="49" charset="0"/>
              </a:rPr>
            </a:br>
            <a:r>
              <a:rPr lang="sv-SE" sz="2000" b="1" dirty="0" smtClean="0">
                <a:latin typeface="Courier New" pitchFamily="49" charset="0"/>
              </a:rPr>
              <a:t>console.info(</a:t>
            </a:r>
            <a:r>
              <a:rPr lang="sv-SE" sz="2000" dirty="0" smtClean="0">
                <a:latin typeface="Courier New" pitchFamily="49" charset="0"/>
              </a:rPr>
              <a:t>"Meddelande mottaget"</a:t>
            </a:r>
            <a:r>
              <a:rPr lang="sv-SE" sz="2000" b="1" dirty="0" smtClean="0">
                <a:latin typeface="Courier New" pitchFamily="49" charset="0"/>
              </a:rPr>
              <a:t>);</a:t>
            </a:r>
            <a:br>
              <a:rPr lang="sv-SE" sz="2000" b="1" dirty="0" smtClean="0">
                <a:latin typeface="Courier New" pitchFamily="49" charset="0"/>
              </a:rPr>
            </a:br>
            <a:r>
              <a:rPr lang="sv-SE" sz="2000" b="1" dirty="0" err="1" smtClean="0">
                <a:latin typeface="Courier New" pitchFamily="49" charset="0"/>
              </a:rPr>
              <a:t>console.warn</a:t>
            </a:r>
            <a:r>
              <a:rPr lang="sv-SE" sz="2000" b="1" dirty="0" smtClean="0">
                <a:latin typeface="Courier New" pitchFamily="49" charset="0"/>
              </a:rPr>
              <a:t>(</a:t>
            </a:r>
            <a:r>
              <a:rPr lang="sv-SE" sz="2000" dirty="0" smtClean="0">
                <a:latin typeface="Courier New" pitchFamily="49" charset="0"/>
              </a:rPr>
              <a:t>"Anslutning </a:t>
            </a:r>
            <a:r>
              <a:rPr lang="sv-SE" sz="2000" dirty="0">
                <a:latin typeface="Courier New" pitchFamily="49" charset="0"/>
              </a:rPr>
              <a:t>mot server, </a:t>
            </a:r>
            <a:r>
              <a:rPr lang="sv-SE" sz="2000" dirty="0" smtClean="0">
                <a:latin typeface="Courier New" pitchFamily="49" charset="0"/>
              </a:rPr>
              <a:t>långsam"</a:t>
            </a:r>
            <a:r>
              <a:rPr lang="sv-SE" sz="2000" b="1" dirty="0" smtClean="0">
                <a:latin typeface="Courier New" pitchFamily="49" charset="0"/>
              </a:rPr>
              <a:t>);</a:t>
            </a:r>
            <a:endParaRPr lang="sv-SE" sz="2000" b="1" dirty="0">
              <a:latin typeface="Courier New" pitchFamily="49" charset="0"/>
            </a:endParaRP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7200" y="3217540"/>
            <a:ext cx="1885950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5428" y="4503525"/>
            <a:ext cx="2352675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 descr="P:\Icons\48x48\shadow\debu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265212"/>
            <a:ext cx="617537" cy="61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9986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195736" y="1201316"/>
            <a:ext cx="4752528" cy="1296144"/>
          </a:xfrm>
          <a:prstGeom prst="rect">
            <a:avLst/>
          </a:prstGeom>
          <a:ln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DOM och BOM</a:t>
            </a:r>
            <a:endParaRPr lang="sv-SE" dirty="0"/>
          </a:p>
        </p:txBody>
      </p:sp>
      <p:pic>
        <p:nvPicPr>
          <p:cNvPr id="4" name="Picture 10" descr="http://www.favbrowser.com/wp-content/uploads/2010/08/internetexplorer7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417340"/>
            <a:ext cx="864096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http://macses.files.wordpress.com/2010/03/apple_safar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4447" y="1382185"/>
            <a:ext cx="825145" cy="825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https://2002138315848640006-a-pressatgoogle-com-s-sites.googlegroups.com/a/pressatgoogle.com/chromepress/Home/google-chrome-chromium/images/chrome-256-medium.png?attachauth=ANoY7cqXW-gWwbYn-3rsDWvqEtLbE4_sLghHFnNhnIstJ9e16n6Lwq7qESQOnn_bDcbnfpRD1OI2gCDJCWKSZ93_rXUQSVhfxNUuI1ntPHlq1mKdw7o__jbWaF8DNnl9LL1kQxTH66_2l6XeXobx-c5H6ndfOwN4uMk8eun3vKudXwGlro_0ECjT1MbbEM54KbNMRddkAz-RO0BzLqwjMJxC4G87lD1mc3jtT2Vn4CCSd5IolcNcnftDOt1E_FuwdLpL3iUAj6wpWoEiAJ9IgmTvPPr0iHkEpg%3D%3D&amp;attredirects=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391617"/>
            <a:ext cx="814970" cy="814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www.neowin.net/images/uploaded/Opera_256x256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9592" y="1417340"/>
            <a:ext cx="776091" cy="776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http://frannie84.files.wordpress.com/2010/08/firefox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480932"/>
            <a:ext cx="765844" cy="73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827584" y="2785492"/>
            <a:ext cx="306231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9600" b="1" dirty="0" smtClean="0">
                <a:solidFill>
                  <a:schemeClr val="bg1">
                    <a:lumMod val="50000"/>
                  </a:schemeClr>
                </a:solidFill>
                <a:latin typeface="Minya Nouvelle" pitchFamily="2" charset="0"/>
              </a:rPr>
              <a:t>DOM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247691" y="2800008"/>
            <a:ext cx="306872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9600" b="1" dirty="0" smtClean="0">
                <a:latin typeface="Minya Nouvelle" pitchFamily="2" charset="0"/>
              </a:rPr>
              <a:t>BOM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71600" y="4225652"/>
            <a:ext cx="2755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>
                <a:solidFill>
                  <a:schemeClr val="bg1">
                    <a:lumMod val="50000"/>
                  </a:schemeClr>
                </a:solidFill>
                <a:latin typeface="Minya Nouvelle" pitchFamily="2" charset="0"/>
              </a:rPr>
              <a:t>Document</a:t>
            </a:r>
            <a:r>
              <a:rPr lang="sv-SE" dirty="0" smtClean="0">
                <a:solidFill>
                  <a:schemeClr val="bg1">
                    <a:lumMod val="50000"/>
                  </a:schemeClr>
                </a:solidFill>
                <a:latin typeface="Minya Nouvelle" pitchFamily="2" charset="0"/>
              </a:rPr>
              <a:t> </a:t>
            </a:r>
            <a:r>
              <a:rPr lang="sv-SE" dirty="0" err="1" smtClean="0">
                <a:solidFill>
                  <a:schemeClr val="bg1">
                    <a:lumMod val="50000"/>
                  </a:schemeClr>
                </a:solidFill>
                <a:latin typeface="Minya Nouvelle" pitchFamily="2" charset="0"/>
              </a:rPr>
              <a:t>Object</a:t>
            </a:r>
            <a:r>
              <a:rPr lang="sv-SE" dirty="0" smtClean="0">
                <a:solidFill>
                  <a:schemeClr val="bg1">
                    <a:lumMod val="50000"/>
                  </a:schemeClr>
                </a:solidFill>
                <a:latin typeface="Minya Nouvelle" pitchFamily="2" charset="0"/>
              </a:rPr>
              <a:t> </a:t>
            </a:r>
            <a:r>
              <a:rPr lang="sv-SE" dirty="0" err="1" smtClean="0">
                <a:solidFill>
                  <a:schemeClr val="bg1">
                    <a:lumMod val="50000"/>
                  </a:schemeClr>
                </a:solidFill>
                <a:latin typeface="Minya Nouvelle" pitchFamily="2" charset="0"/>
              </a:rPr>
              <a:t>Model</a:t>
            </a:r>
            <a:endParaRPr lang="sv-SE" dirty="0" smtClean="0">
              <a:solidFill>
                <a:schemeClr val="bg1">
                  <a:lumMod val="50000"/>
                </a:schemeClr>
              </a:solidFill>
              <a:latin typeface="Minya Nouvelle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88589" y="4225652"/>
            <a:ext cx="2513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latin typeface="Minya Nouvelle" pitchFamily="2" charset="0"/>
              </a:rPr>
              <a:t>Browser </a:t>
            </a:r>
            <a:r>
              <a:rPr lang="sv-SE" dirty="0" err="1" smtClean="0">
                <a:latin typeface="Minya Nouvelle" pitchFamily="2" charset="0"/>
              </a:rPr>
              <a:t>Object</a:t>
            </a:r>
            <a:r>
              <a:rPr lang="sv-SE" dirty="0" smtClean="0">
                <a:latin typeface="Minya Nouvelle" pitchFamily="2" charset="0"/>
              </a:rPr>
              <a:t> </a:t>
            </a:r>
            <a:r>
              <a:rPr lang="sv-SE" dirty="0" err="1" smtClean="0">
                <a:latin typeface="Minya Nouvelle" pitchFamily="2" charset="0"/>
              </a:rPr>
              <a:t>Model</a:t>
            </a:r>
            <a:endParaRPr lang="sv-SE" dirty="0" smtClean="0">
              <a:latin typeface="Minya Nouvelle" pitchFamily="2" charset="0"/>
            </a:endParaRPr>
          </a:p>
        </p:txBody>
      </p:sp>
      <p:cxnSp>
        <p:nvCxnSpPr>
          <p:cNvPr id="15" name="Straight Arrow Connector 14"/>
          <p:cNvCxnSpPr>
            <a:stCxn id="9" idx="2"/>
          </p:cNvCxnSpPr>
          <p:nvPr/>
        </p:nvCxnSpPr>
        <p:spPr>
          <a:xfrm flipH="1">
            <a:off x="3203848" y="2497460"/>
            <a:ext cx="1368152" cy="30254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2"/>
          </p:cNvCxnSpPr>
          <p:nvPr/>
        </p:nvCxnSpPr>
        <p:spPr>
          <a:xfrm>
            <a:off x="4572000" y="2497460"/>
            <a:ext cx="1224136" cy="30254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3" descr="P:\Icons\48x48\shadow\text_tre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8975" y="4801716"/>
            <a:ext cx="617538" cy="61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P:\Icons\48x48\shadow\window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3284" y="4801715"/>
            <a:ext cx="617537" cy="61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7495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BOM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1201316"/>
            <a:ext cx="7962108" cy="1460500"/>
          </a:xfrm>
        </p:spPr>
        <p:txBody>
          <a:bodyPr/>
          <a:lstStyle/>
          <a:p>
            <a:r>
              <a:rPr lang="sv-SE" dirty="0" smtClean="0"/>
              <a:t>BOM (Browser </a:t>
            </a:r>
            <a:r>
              <a:rPr lang="sv-SE" dirty="0" err="1" smtClean="0"/>
              <a:t>Object</a:t>
            </a:r>
            <a:r>
              <a:rPr lang="sv-SE" dirty="0" smtClean="0"/>
              <a:t> </a:t>
            </a:r>
            <a:r>
              <a:rPr lang="sv-SE" dirty="0" err="1" smtClean="0"/>
              <a:t>Model</a:t>
            </a:r>
            <a:r>
              <a:rPr lang="sv-SE" dirty="0" smtClean="0"/>
              <a:t>) är gränssnittet mellan JavaScript och webbläsaren. </a:t>
            </a:r>
          </a:p>
          <a:p>
            <a:endParaRPr lang="sv-SE" dirty="0"/>
          </a:p>
          <a:p>
            <a:r>
              <a:rPr lang="sv-SE" dirty="0" smtClean="0"/>
              <a:t>BOM är inte standardiserat. </a:t>
            </a:r>
          </a:p>
          <a:p>
            <a:endParaRPr lang="sv-SE" dirty="0"/>
          </a:p>
          <a:p>
            <a:r>
              <a:rPr lang="sv-SE" dirty="0" smtClean="0"/>
              <a:t>Objektet </a:t>
            </a:r>
            <a:r>
              <a:rPr lang="sv-SE" sz="2800" b="1" dirty="0" err="1" smtClean="0"/>
              <a:t>window</a:t>
            </a:r>
            <a:r>
              <a:rPr lang="sv-SE" dirty="0" smtClean="0"/>
              <a:t> är centralt.</a:t>
            </a:r>
            <a:endParaRPr lang="sv-SE" dirty="0"/>
          </a:p>
        </p:txBody>
      </p:sp>
      <p:pic>
        <p:nvPicPr>
          <p:cNvPr id="4" name="Picture 2" descr="P:\Icons\48x48\shadow\wind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265212"/>
            <a:ext cx="617537" cy="61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P:\Icons\128x128\shadow\window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2191" y="2137420"/>
            <a:ext cx="2742257" cy="2742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3" descr="P:\Icons\128x128\shadow\window_dialo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3793604"/>
            <a:ext cx="385266" cy="385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P:\Icons\128x128\shadow\clock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3289548"/>
            <a:ext cx="399603" cy="399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1" name="Picture 5" descr="P:\Icons\128x128\shadow\history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4286573"/>
            <a:ext cx="371127" cy="371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P:\Icons\128x128\shadow\pencil2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3001516"/>
            <a:ext cx="461441" cy="461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3" name="Picture 7" descr="P:\Icons\128x128\shadow\refresh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5516" y="4161494"/>
            <a:ext cx="480763" cy="480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 descr="P:\Icons\128x128\shadow\monitor_rgb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2548" y="3179936"/>
            <a:ext cx="685676" cy="685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5" name="Picture 9" descr="P:\Icons\128x128\shadow\lock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0702" y="4484074"/>
            <a:ext cx="533666" cy="533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9159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BOM hanterar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smtClean="0"/>
              <a:t>Insorterat under denna rubrik hittar vi:</a:t>
            </a:r>
          </a:p>
          <a:p>
            <a:endParaRPr lang="sv-SE" dirty="0"/>
          </a:p>
          <a:p>
            <a:pPr marL="342900" indent="-342900">
              <a:buFont typeface="Arial" charset="0"/>
              <a:buChar char="•"/>
            </a:pPr>
            <a:r>
              <a:rPr lang="sv-SE" sz="2000" dirty="0" smtClean="0"/>
              <a:t>Timers och intervall</a:t>
            </a:r>
          </a:p>
          <a:p>
            <a:pPr marL="342900" indent="-342900">
              <a:buFont typeface="Arial" charset="0"/>
              <a:buChar char="•"/>
            </a:pPr>
            <a:r>
              <a:rPr lang="sv-SE" sz="2000" dirty="0"/>
              <a:t>Webbläsarfönster (och ramar, </a:t>
            </a:r>
            <a:r>
              <a:rPr lang="sv-SE" sz="2000" dirty="0" err="1"/>
              <a:t>frames</a:t>
            </a:r>
            <a:r>
              <a:rPr lang="sv-SE" sz="2000" dirty="0"/>
              <a:t>)</a:t>
            </a:r>
            <a:br>
              <a:rPr lang="sv-SE" sz="2000" dirty="0"/>
            </a:br>
            <a:r>
              <a:rPr lang="sv-SE" sz="2000" dirty="0"/>
              <a:t>- Positioner</a:t>
            </a:r>
            <a:br>
              <a:rPr lang="sv-SE" sz="2000" dirty="0"/>
            </a:br>
            <a:r>
              <a:rPr lang="sv-SE" sz="2000" dirty="0"/>
              <a:t>- </a:t>
            </a:r>
            <a:r>
              <a:rPr lang="sv-SE" sz="2000" dirty="0" smtClean="0"/>
              <a:t>Storlekar</a:t>
            </a:r>
          </a:p>
          <a:p>
            <a:pPr marL="342900" indent="-342900">
              <a:buFont typeface="Arial" charset="0"/>
              <a:buChar char="•"/>
            </a:pPr>
            <a:r>
              <a:rPr lang="sv-SE" sz="2000" dirty="0" smtClean="0"/>
              <a:t>Systemdialoger (alert, prompt, </a:t>
            </a:r>
            <a:r>
              <a:rPr lang="sv-SE" sz="2000" dirty="0" err="1" smtClean="0"/>
              <a:t>confirm</a:t>
            </a:r>
            <a:r>
              <a:rPr lang="sv-SE" sz="2000" dirty="0" smtClean="0"/>
              <a:t>)</a:t>
            </a:r>
          </a:p>
          <a:p>
            <a:pPr marL="342900" indent="-342900">
              <a:buFont typeface="Arial" charset="0"/>
              <a:buChar char="•"/>
            </a:pPr>
            <a:r>
              <a:rPr lang="sv-SE" sz="2000" dirty="0" err="1" smtClean="0"/>
              <a:t>Location</a:t>
            </a:r>
            <a:r>
              <a:rPr lang="sv-SE" sz="2000" dirty="0" smtClean="0"/>
              <a:t> (adressfält)</a:t>
            </a:r>
          </a:p>
          <a:p>
            <a:pPr marL="342900" indent="-342900">
              <a:buFont typeface="Arial" charset="0"/>
              <a:buChar char="•"/>
            </a:pPr>
            <a:r>
              <a:rPr lang="sv-SE" sz="2000" dirty="0" smtClean="0"/>
              <a:t>Historik</a:t>
            </a:r>
          </a:p>
          <a:p>
            <a:pPr marL="342900" indent="-342900">
              <a:buFont typeface="Arial" charset="0"/>
              <a:buChar char="•"/>
            </a:pPr>
            <a:r>
              <a:rPr lang="sv-SE" sz="2000" dirty="0" smtClean="0"/>
              <a:t>...</a:t>
            </a:r>
            <a:r>
              <a:rPr lang="sv-SE" sz="2000" dirty="0"/>
              <a:t/>
            </a:r>
            <a:br>
              <a:rPr lang="sv-SE" sz="2000" dirty="0"/>
            </a:br>
            <a:endParaRPr lang="sv-SE" sz="2000" dirty="0"/>
          </a:p>
          <a:p>
            <a:pPr marL="342900" indent="-342900">
              <a:buFont typeface="Arial" charset="0"/>
              <a:buChar char="•"/>
            </a:pPr>
            <a:endParaRPr lang="sv-SE" sz="2000" dirty="0" smtClean="0"/>
          </a:p>
          <a:p>
            <a:pPr marL="342900" indent="-342900">
              <a:buFont typeface="Arial" charset="0"/>
              <a:buChar char="•"/>
            </a:pPr>
            <a:endParaRPr lang="sv-SE" dirty="0"/>
          </a:p>
        </p:txBody>
      </p:sp>
      <p:pic>
        <p:nvPicPr>
          <p:cNvPr id="4" name="Picture 2" descr="P:\Icons\48x48\shadow\wind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265212"/>
            <a:ext cx="617537" cy="61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P:\Icons\24x24\shadow\window_dialo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557637"/>
            <a:ext cx="307975" cy="30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3" name="Picture 5" descr="P:\Icons\24x24\shadow\window_tim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209428"/>
            <a:ext cx="307975" cy="30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P:\Icons\24x24\shadow\window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569468"/>
            <a:ext cx="307975" cy="30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5" name="Picture 7" descr="P:\Icons\24x24\shadow\window_gear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657700"/>
            <a:ext cx="307975" cy="30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P:\Icons\24x24\shadow\window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277717"/>
            <a:ext cx="307975" cy="30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7" name="Picture 9" descr="P:\Icons\128x128\shadow\history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682" y="4338896"/>
            <a:ext cx="194666" cy="194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P:\Icons\48x48\shadow\window_earth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917677"/>
            <a:ext cx="308768" cy="308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1708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 smtClean="0"/>
              <a:t>window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1129308"/>
            <a:ext cx="8568952" cy="3240360"/>
          </a:xfrm>
        </p:spPr>
        <p:txBody>
          <a:bodyPr/>
          <a:lstStyle/>
          <a:p>
            <a:r>
              <a:rPr lang="sv-SE" b="1" dirty="0" err="1" smtClean="0">
                <a:latin typeface="Courier New" pitchFamily="49" charset="0"/>
                <a:cs typeface="Courier New" pitchFamily="49" charset="0"/>
              </a:rPr>
              <a:t>window</a:t>
            </a:r>
            <a:r>
              <a:rPr lang="sv-SE" dirty="0" smtClean="0"/>
              <a:t>-objektet representerar en instans </a:t>
            </a:r>
          </a:p>
          <a:p>
            <a:r>
              <a:rPr lang="sv-SE" dirty="0" smtClean="0"/>
              <a:t>av webbläsarfönstret och motsvarar i </a:t>
            </a:r>
          </a:p>
          <a:p>
            <a:r>
              <a:rPr lang="sv-SE" dirty="0" smtClean="0"/>
              <a:t>webbläsaren det objekt som är </a:t>
            </a:r>
            <a:r>
              <a:rPr lang="sv-SE" b="1" dirty="0" smtClean="0">
                <a:latin typeface="Courier New" pitchFamily="49" charset="0"/>
                <a:cs typeface="Courier New" pitchFamily="49" charset="0"/>
              </a:rPr>
              <a:t>Global</a:t>
            </a:r>
            <a:r>
              <a:rPr lang="sv-SE" dirty="0" smtClean="0"/>
              <a:t> i </a:t>
            </a:r>
          </a:p>
          <a:p>
            <a:r>
              <a:rPr lang="sv-SE" dirty="0" err="1" smtClean="0"/>
              <a:t>ECMAScript</a:t>
            </a:r>
            <a:r>
              <a:rPr lang="sv-SE" dirty="0" smtClean="0"/>
              <a:t>.</a:t>
            </a:r>
          </a:p>
          <a:p>
            <a:endParaRPr lang="sv-SE" sz="1050" dirty="0"/>
          </a:p>
          <a:p>
            <a:r>
              <a:rPr lang="sv-SE" dirty="0" smtClean="0"/>
              <a:t>Alla globala variabler hamnar således på just </a:t>
            </a:r>
            <a:r>
              <a:rPr lang="sv-SE" dirty="0" err="1" smtClean="0"/>
              <a:t>window</a:t>
            </a:r>
            <a:r>
              <a:rPr lang="sv-SE" dirty="0" smtClean="0"/>
              <a:t>-objektet</a:t>
            </a:r>
            <a:endParaRPr lang="sv-SE" dirty="0"/>
          </a:p>
        </p:txBody>
      </p:sp>
      <p:sp>
        <p:nvSpPr>
          <p:cNvPr id="4" name="TextBox 3"/>
          <p:cNvSpPr txBox="1"/>
          <p:nvPr/>
        </p:nvSpPr>
        <p:spPr>
          <a:xfrm>
            <a:off x="6732240" y="1129308"/>
            <a:ext cx="1944216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v-SE" sz="2400" dirty="0" err="1" smtClean="0">
                <a:latin typeface="Minya Nouvelle" pitchFamily="2" charset="0"/>
              </a:rPr>
              <a:t>window</a:t>
            </a:r>
            <a:endParaRPr lang="sv-SE" sz="2400" dirty="0" smtClean="0">
              <a:latin typeface="Minya Nouvelle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32240" y="2453035"/>
            <a:ext cx="1944216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v-SE" sz="2400" dirty="0" err="1" smtClean="0">
                <a:latin typeface="Minya Nouvelle" pitchFamily="2" charset="0"/>
              </a:rPr>
              <a:t>document</a:t>
            </a:r>
            <a:endParaRPr lang="sv-SE" sz="2400" dirty="0" smtClean="0">
              <a:latin typeface="Minya Nouvelle" pitchFamily="2" charset="0"/>
            </a:endParaRPr>
          </a:p>
        </p:txBody>
      </p:sp>
      <p:cxnSp>
        <p:nvCxnSpPr>
          <p:cNvPr id="7" name="Straight Connector 6"/>
          <p:cNvCxnSpPr>
            <a:stCxn id="5" idx="0"/>
            <a:endCxn id="4" idx="2"/>
          </p:cNvCxnSpPr>
          <p:nvPr/>
        </p:nvCxnSpPr>
        <p:spPr>
          <a:xfrm flipV="1">
            <a:off x="7704348" y="1590973"/>
            <a:ext cx="0" cy="862062"/>
          </a:xfrm>
          <a:prstGeom prst="line">
            <a:avLst/>
          </a:prstGeom>
          <a:ln w="1905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P:\Icons\48x48\shadow\wind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265212"/>
            <a:ext cx="617537" cy="61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482877" y="4081636"/>
            <a:ext cx="7905547" cy="132343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sv-SE" sz="2000" b="1" dirty="0" smtClean="0">
                <a:latin typeface="Courier New" pitchFamily="49" charset="0"/>
              </a:rPr>
              <a:t>var </a:t>
            </a:r>
            <a:r>
              <a:rPr lang="sv-SE" sz="2000" b="1" dirty="0" err="1" smtClean="0">
                <a:latin typeface="Courier New" pitchFamily="49" charset="0"/>
              </a:rPr>
              <a:t>todo</a:t>
            </a:r>
            <a:r>
              <a:rPr lang="sv-SE" sz="2000" b="1" dirty="0" smtClean="0">
                <a:latin typeface="Courier New" pitchFamily="49" charset="0"/>
              </a:rPr>
              <a:t> = "Go </a:t>
            </a:r>
            <a:r>
              <a:rPr lang="sv-SE" sz="2000" b="1" dirty="0" err="1" smtClean="0">
                <a:latin typeface="Courier New" pitchFamily="49" charset="0"/>
              </a:rPr>
              <a:t>to</a:t>
            </a:r>
            <a:r>
              <a:rPr lang="sv-SE" sz="2000" b="1" dirty="0" smtClean="0">
                <a:latin typeface="Courier New" pitchFamily="49" charset="0"/>
              </a:rPr>
              <a:t> </a:t>
            </a:r>
            <a:r>
              <a:rPr lang="sv-SE" sz="2000" b="1" dirty="0" err="1" smtClean="0">
                <a:latin typeface="Courier New" pitchFamily="49" charset="0"/>
              </a:rPr>
              <a:t>work</a:t>
            </a:r>
            <a:r>
              <a:rPr lang="sv-SE" sz="2000" b="1" dirty="0" smtClean="0">
                <a:latin typeface="Courier New" pitchFamily="49" charset="0"/>
              </a:rPr>
              <a:t>, not!";</a:t>
            </a:r>
          </a:p>
          <a:p>
            <a:pPr>
              <a:spcBef>
                <a:spcPct val="50000"/>
              </a:spcBef>
            </a:pPr>
            <a:r>
              <a:rPr lang="sv-SE" sz="2000" b="1" dirty="0" smtClean="0">
                <a:latin typeface="Courier New" pitchFamily="49" charset="0"/>
              </a:rPr>
              <a:t>alert(</a:t>
            </a:r>
            <a:r>
              <a:rPr lang="sv-SE" sz="2000" b="1" dirty="0" err="1" smtClean="0">
                <a:latin typeface="Courier New" pitchFamily="49" charset="0"/>
              </a:rPr>
              <a:t>todo</a:t>
            </a:r>
            <a:r>
              <a:rPr lang="sv-SE" sz="2000" b="1" dirty="0" smtClean="0">
                <a:latin typeface="Courier New" pitchFamily="49" charset="0"/>
              </a:rPr>
              <a:t>);</a:t>
            </a:r>
            <a:r>
              <a:rPr lang="sv-SE" sz="2000" b="1" dirty="0">
                <a:latin typeface="Courier New" pitchFamily="49" charset="0"/>
              </a:rPr>
              <a:t> </a:t>
            </a:r>
            <a:r>
              <a:rPr lang="sv-SE" sz="2000" b="1" dirty="0" smtClean="0">
                <a:latin typeface="Courier New" pitchFamily="49" charset="0"/>
              </a:rPr>
              <a:t>	  // </a:t>
            </a:r>
            <a:r>
              <a:rPr lang="sv-SE" sz="2000" b="1" dirty="0">
                <a:latin typeface="Courier New" pitchFamily="49" charset="0"/>
              </a:rPr>
              <a:t>Go </a:t>
            </a:r>
            <a:r>
              <a:rPr lang="sv-SE" sz="2000" b="1" dirty="0" err="1">
                <a:latin typeface="Courier New" pitchFamily="49" charset="0"/>
              </a:rPr>
              <a:t>to</a:t>
            </a:r>
            <a:r>
              <a:rPr lang="sv-SE" sz="2000" b="1" dirty="0">
                <a:latin typeface="Courier New" pitchFamily="49" charset="0"/>
              </a:rPr>
              <a:t> </a:t>
            </a:r>
            <a:r>
              <a:rPr lang="sv-SE" sz="2000" b="1" dirty="0" err="1">
                <a:latin typeface="Courier New" pitchFamily="49" charset="0"/>
              </a:rPr>
              <a:t>work</a:t>
            </a:r>
            <a:r>
              <a:rPr lang="sv-SE" sz="2000" b="1" dirty="0">
                <a:latin typeface="Courier New" pitchFamily="49" charset="0"/>
              </a:rPr>
              <a:t>, not!</a:t>
            </a:r>
            <a:endParaRPr lang="sv-SE" sz="2000" b="1" dirty="0" smtClean="0">
              <a:latin typeface="Courier New" pitchFamily="49" charset="0"/>
            </a:endParaRPr>
          </a:p>
          <a:p>
            <a:pPr>
              <a:spcBef>
                <a:spcPct val="50000"/>
              </a:spcBef>
            </a:pPr>
            <a:r>
              <a:rPr lang="sv-SE" sz="2000" b="1" dirty="0" smtClean="0">
                <a:latin typeface="Courier New" pitchFamily="49" charset="0"/>
              </a:rPr>
              <a:t>alert(</a:t>
            </a:r>
            <a:r>
              <a:rPr lang="sv-SE" sz="2000" b="1" dirty="0" err="1" smtClean="0">
                <a:latin typeface="Courier New" pitchFamily="49" charset="0"/>
              </a:rPr>
              <a:t>window.todo</a:t>
            </a:r>
            <a:r>
              <a:rPr lang="sv-SE" sz="2000" b="1" dirty="0" smtClean="0">
                <a:latin typeface="Courier New" pitchFamily="49" charset="0"/>
              </a:rPr>
              <a:t>); // Go </a:t>
            </a:r>
            <a:r>
              <a:rPr lang="sv-SE" sz="2000" b="1" dirty="0" err="1" smtClean="0">
                <a:latin typeface="Courier New" pitchFamily="49" charset="0"/>
              </a:rPr>
              <a:t>to</a:t>
            </a:r>
            <a:r>
              <a:rPr lang="sv-SE" sz="2000" b="1" dirty="0" smtClean="0">
                <a:latin typeface="Courier New" pitchFamily="49" charset="0"/>
              </a:rPr>
              <a:t> </a:t>
            </a:r>
            <a:r>
              <a:rPr lang="sv-SE" sz="2000" b="1" dirty="0" err="1" smtClean="0">
                <a:latin typeface="Courier New" pitchFamily="49" charset="0"/>
              </a:rPr>
              <a:t>work</a:t>
            </a:r>
            <a:r>
              <a:rPr lang="sv-SE" sz="2000" b="1" dirty="0" smtClean="0">
                <a:latin typeface="Courier New" pitchFamily="49" charset="0"/>
              </a:rPr>
              <a:t>, not!</a:t>
            </a:r>
            <a:endParaRPr lang="sv-SE" sz="24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7600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Timers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51520" y="1309677"/>
            <a:ext cx="6400800" cy="1460500"/>
          </a:xfrm>
        </p:spPr>
        <p:txBody>
          <a:bodyPr/>
          <a:lstStyle/>
          <a:p>
            <a:r>
              <a:rPr lang="sv-SE" dirty="0" smtClean="0"/>
              <a:t>Två typer av timers i webbläsaren:</a:t>
            </a:r>
            <a:endParaRPr lang="sv-SE" dirty="0"/>
          </a:p>
        </p:txBody>
      </p:sp>
      <p:sp>
        <p:nvSpPr>
          <p:cNvPr id="4" name="TextBox 3"/>
          <p:cNvSpPr txBox="1"/>
          <p:nvPr/>
        </p:nvSpPr>
        <p:spPr>
          <a:xfrm>
            <a:off x="3108971" y="2154728"/>
            <a:ext cx="31614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6000" dirty="0" smtClean="0">
                <a:latin typeface="Minya Nouvelle" pitchFamily="2" charset="0"/>
              </a:rPr>
              <a:t>Timeout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44332" y="3820858"/>
            <a:ext cx="32832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6000" dirty="0" smtClean="0">
                <a:latin typeface="Minya Nouvelle" pitchFamily="2" charset="0"/>
              </a:rPr>
              <a:t>Intervall</a:t>
            </a:r>
          </a:p>
        </p:txBody>
      </p:sp>
      <p:pic>
        <p:nvPicPr>
          <p:cNvPr id="1031" name="Picture 7" descr="P:\Icons\128x128\shadow\window_tim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563" y="1849388"/>
            <a:ext cx="1646237" cy="1646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7" descr="P:\Icons\128x128\shadow\window_tim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443510"/>
            <a:ext cx="1646237" cy="1646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P:\Icons\128x128\shadow\clock_refres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535" y="3979812"/>
            <a:ext cx="864095" cy="864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:\Icons\48x48\shadow\window_tim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265212"/>
            <a:ext cx="617538" cy="61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45877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>
          <a:solidFill>
            <a:srgbClr val="FF0000"/>
          </a:solidFill>
          <a:tailEnd type="arrow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Minya Nouvelle" pitchFamily="2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79281</TotalTime>
  <Words>476</Words>
  <Application>Microsoft Macintosh PowerPoint</Application>
  <PresentationFormat>On-screen Show (16:10)</PresentationFormat>
  <Paragraphs>99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E08 – "Once Upon a Time in Springfield"</vt:lpstr>
      <vt:lpstr>E08 - Once Upon a Time in Springfield</vt:lpstr>
      <vt:lpstr>Utvecklingsverktyg i webbläsaren</vt:lpstr>
      <vt:lpstr>Logga till console</vt:lpstr>
      <vt:lpstr>DOM och BOM</vt:lpstr>
      <vt:lpstr>BOM</vt:lpstr>
      <vt:lpstr>BOM hanterar</vt:lpstr>
      <vt:lpstr>window</vt:lpstr>
      <vt:lpstr>Timers</vt:lpstr>
      <vt:lpstr>setTimeout</vt:lpstr>
      <vt:lpstr>setInterval</vt:lpstr>
      <vt:lpstr>clearInterval</vt:lpstr>
      <vt:lpstr>PowerPoint Presentation</vt:lpstr>
      <vt:lpstr>PowerPoint Presentation</vt:lpstr>
    </vt:vector>
  </TitlesOfParts>
  <Company>Högskolan i Kalmar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thajo</dc:creator>
  <cp:lastModifiedBy>Johan Leitet</cp:lastModifiedBy>
  <cp:revision>5073</cp:revision>
  <dcterms:created xsi:type="dcterms:W3CDTF">2009-01-05T10:26:14Z</dcterms:created>
  <dcterms:modified xsi:type="dcterms:W3CDTF">2014-11-24T09:04:08Z</dcterms:modified>
</cp:coreProperties>
</file>