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3" r:id="rId2"/>
    <p:sldId id="274" r:id="rId3"/>
    <p:sldId id="258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1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339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2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8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336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0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17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2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5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663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5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3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2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0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58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73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D3521-1424-41AC-8098-03055D7F08C5}" type="datetimeFigureOut">
              <a:rPr lang="en-PH" smtClean="0"/>
              <a:t>03/27/2018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8E7218-5430-4014-83EF-BE09843423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16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" y="4378035"/>
            <a:ext cx="8118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/>
              <a:t>MEMA  CALENDAR PLANNER</a:t>
            </a:r>
          </a:p>
          <a:p>
            <a:endParaRPr lang="en-PH" sz="3200" dirty="0"/>
          </a:p>
          <a:p>
            <a:r>
              <a:rPr lang="en-PH" sz="3200" dirty="0"/>
              <a:t>BSCPE 5-1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88" y="1073726"/>
            <a:ext cx="2988258" cy="29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2" y="1357023"/>
            <a:ext cx="465837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9" y="1366549"/>
            <a:ext cx="466790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1357023"/>
            <a:ext cx="4677428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2" y="1371313"/>
            <a:ext cx="465837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7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2" y="1366549"/>
            <a:ext cx="465837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4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357023"/>
            <a:ext cx="4648849" cy="4143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762722"/>
            <a:ext cx="4461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SAMPLE CALENDAR PAGE</a:t>
            </a:r>
          </a:p>
        </p:txBody>
      </p:sp>
    </p:spTree>
    <p:extLst>
      <p:ext uri="{BB962C8B-B14F-4D97-AF65-F5344CB8AC3E}">
        <p14:creationId xmlns:p14="http://schemas.microsoft.com/office/powerpoint/2010/main" val="241072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366549"/>
            <a:ext cx="4648849" cy="4124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762722"/>
            <a:ext cx="3602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REMINDERS FORM</a:t>
            </a:r>
          </a:p>
        </p:txBody>
      </p:sp>
    </p:spTree>
    <p:extLst>
      <p:ext uri="{BB962C8B-B14F-4D97-AF65-F5344CB8AC3E}">
        <p14:creationId xmlns:p14="http://schemas.microsoft.com/office/powerpoint/2010/main" val="2179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68" y="1347497"/>
            <a:ext cx="4677428" cy="41630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762722"/>
            <a:ext cx="360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FRONT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1564" y="2096588"/>
            <a:ext cx="158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/>
              <a:t>1. Start Button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9183" y="246592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/>
              <a:t>2.  Exit Button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6243704" y="2281254"/>
            <a:ext cx="1417860" cy="1759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068291" y="2629804"/>
            <a:ext cx="1593273" cy="2094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8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59" y="1347497"/>
            <a:ext cx="4677428" cy="4134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762722"/>
            <a:ext cx="360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USERS PROFILE</a:t>
            </a:r>
          </a:p>
        </p:txBody>
      </p:sp>
    </p:spTree>
    <p:extLst>
      <p:ext uri="{BB962C8B-B14F-4D97-AF65-F5344CB8AC3E}">
        <p14:creationId xmlns:p14="http://schemas.microsoft.com/office/powerpoint/2010/main" val="215126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21" y="1380403"/>
            <a:ext cx="4648849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6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9" y="1361786"/>
            <a:ext cx="4667901" cy="413442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964873" y="3428999"/>
            <a:ext cx="102523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15193" y="3244332"/>
            <a:ext cx="173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/>
              <a:t>1.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5780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357023"/>
            <a:ext cx="464884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3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9" y="1361786"/>
            <a:ext cx="466790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6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1366549"/>
            <a:ext cx="4677428" cy="4124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762722"/>
            <a:ext cx="360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TUTORIAL PAGE</a:t>
            </a:r>
          </a:p>
        </p:txBody>
      </p:sp>
    </p:spTree>
    <p:extLst>
      <p:ext uri="{BB962C8B-B14F-4D97-AF65-F5344CB8AC3E}">
        <p14:creationId xmlns:p14="http://schemas.microsoft.com/office/powerpoint/2010/main" val="217865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9" y="1361786"/>
            <a:ext cx="466790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06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1051232</TotalTime>
  <Words>28</Words>
  <Application>Microsoft Office PowerPoint</Application>
  <PresentationFormat>Widescreen</PresentationFormat>
  <Paragraphs>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zay</dc:creator>
  <cp:lastModifiedBy>zay</cp:lastModifiedBy>
  <cp:revision>9</cp:revision>
  <dcterms:created xsi:type="dcterms:W3CDTF">2018-03-27T06:33:39Z</dcterms:created>
  <dcterms:modified xsi:type="dcterms:W3CDTF">2018-03-27T07:36:58Z</dcterms:modified>
</cp:coreProperties>
</file>