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3" d="100"/>
          <a:sy n="103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39298-417C-4858-A94B-F0A3AD44B0F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2DAB58-15EC-4C5D-A9F6-30C34BA7E2B8}">
      <dgm:prSet/>
      <dgm:spPr/>
      <dgm:t>
        <a:bodyPr/>
        <a:lstStyle/>
        <a:p>
          <a:r>
            <a:rPr lang="en-GB"/>
            <a:t>• Transaction Ingestion:</a:t>
          </a:r>
          <a:endParaRPr lang="en-US"/>
        </a:p>
      </dgm:t>
    </dgm:pt>
    <dgm:pt modelId="{887420F4-447C-42F7-AFF0-A1B42D25B94C}" type="parTrans" cxnId="{C3F52710-4751-4C11-B5FE-D9BEBB7EA9D4}">
      <dgm:prSet/>
      <dgm:spPr/>
      <dgm:t>
        <a:bodyPr/>
        <a:lstStyle/>
        <a:p>
          <a:endParaRPr lang="en-US"/>
        </a:p>
      </dgm:t>
    </dgm:pt>
    <dgm:pt modelId="{B65FBAC2-D4C7-4D8C-B5CF-C7DC98406B5E}" type="sibTrans" cxnId="{C3F52710-4751-4C11-B5FE-D9BEBB7EA9D4}">
      <dgm:prSet/>
      <dgm:spPr/>
      <dgm:t>
        <a:bodyPr/>
        <a:lstStyle/>
        <a:p>
          <a:endParaRPr lang="en-US"/>
        </a:p>
      </dgm:t>
    </dgm:pt>
    <dgm:pt modelId="{2076807B-FE9E-4DA1-B9D5-FA23DCD58010}">
      <dgm:prSet/>
      <dgm:spPr/>
      <dgm:t>
        <a:bodyPr/>
        <a:lstStyle/>
        <a:p>
          <a:r>
            <a:rPr lang="en-GB"/>
            <a:t>– Accepts transaction data via portal upload or API</a:t>
          </a:r>
          <a:endParaRPr lang="en-US"/>
        </a:p>
      </dgm:t>
    </dgm:pt>
    <dgm:pt modelId="{0D414B17-C545-40F2-856E-7DF9F7AE800B}" type="parTrans" cxnId="{F0F23267-DCEB-4436-A935-B1C3F7597C9B}">
      <dgm:prSet/>
      <dgm:spPr/>
      <dgm:t>
        <a:bodyPr/>
        <a:lstStyle/>
        <a:p>
          <a:endParaRPr lang="en-US"/>
        </a:p>
      </dgm:t>
    </dgm:pt>
    <dgm:pt modelId="{FBC8AE05-F27E-4871-BEF4-E51AEC39FEA6}" type="sibTrans" cxnId="{F0F23267-DCEB-4436-A935-B1C3F7597C9B}">
      <dgm:prSet/>
      <dgm:spPr/>
      <dgm:t>
        <a:bodyPr/>
        <a:lstStyle/>
        <a:p>
          <a:endParaRPr lang="en-US"/>
        </a:p>
      </dgm:t>
    </dgm:pt>
    <dgm:pt modelId="{E2A7B13B-3F4C-4E94-A43C-AAF7E034511D}">
      <dgm:prSet/>
      <dgm:spPr/>
      <dgm:t>
        <a:bodyPr/>
        <a:lstStyle/>
        <a:p>
          <a:r>
            <a:rPr lang="en-GB"/>
            <a:t>• Rule Evaluation:</a:t>
          </a:r>
          <a:endParaRPr lang="en-US"/>
        </a:p>
      </dgm:t>
    </dgm:pt>
    <dgm:pt modelId="{B99FA757-64EB-4D29-9EAB-C4BD22F1E883}" type="parTrans" cxnId="{FEB293CC-2BAC-4AA0-80BC-41A3113F2CFE}">
      <dgm:prSet/>
      <dgm:spPr/>
      <dgm:t>
        <a:bodyPr/>
        <a:lstStyle/>
        <a:p>
          <a:endParaRPr lang="en-US"/>
        </a:p>
      </dgm:t>
    </dgm:pt>
    <dgm:pt modelId="{9568E04C-D031-4363-9A04-ADC7B3720A8F}" type="sibTrans" cxnId="{FEB293CC-2BAC-4AA0-80BC-41A3113F2CFE}">
      <dgm:prSet/>
      <dgm:spPr/>
      <dgm:t>
        <a:bodyPr/>
        <a:lstStyle/>
        <a:p>
          <a:endParaRPr lang="en-US"/>
        </a:p>
      </dgm:t>
    </dgm:pt>
    <dgm:pt modelId="{132CB1ED-B16E-4A56-B3F7-1AE9B59BF78A}">
      <dgm:prSet/>
      <dgm:spPr/>
      <dgm:t>
        <a:bodyPr/>
        <a:lstStyle/>
        <a:p>
          <a:r>
            <a:rPr lang="en-GB"/>
            <a:t>– Matches transactions against defined AML rules (JSON-based)</a:t>
          </a:r>
          <a:endParaRPr lang="en-US"/>
        </a:p>
      </dgm:t>
    </dgm:pt>
    <dgm:pt modelId="{FAC12268-B517-43DC-889E-9E3D80F41BF9}" type="parTrans" cxnId="{83D76B33-AAA0-45D2-B351-561668536632}">
      <dgm:prSet/>
      <dgm:spPr/>
      <dgm:t>
        <a:bodyPr/>
        <a:lstStyle/>
        <a:p>
          <a:endParaRPr lang="en-US"/>
        </a:p>
      </dgm:t>
    </dgm:pt>
    <dgm:pt modelId="{E161EF39-36AB-463E-ABD2-D5EA8CB7E8B5}" type="sibTrans" cxnId="{83D76B33-AAA0-45D2-B351-561668536632}">
      <dgm:prSet/>
      <dgm:spPr/>
      <dgm:t>
        <a:bodyPr/>
        <a:lstStyle/>
        <a:p>
          <a:endParaRPr lang="en-US"/>
        </a:p>
      </dgm:t>
    </dgm:pt>
    <dgm:pt modelId="{8F9EEB9F-1BE4-42A5-ADBF-5E06D912703C}">
      <dgm:prSet/>
      <dgm:spPr/>
      <dgm:t>
        <a:bodyPr/>
        <a:lstStyle/>
        <a:p>
          <a:r>
            <a:rPr lang="en-GB"/>
            <a:t>• Risk Scoring:</a:t>
          </a:r>
          <a:endParaRPr lang="en-US"/>
        </a:p>
      </dgm:t>
    </dgm:pt>
    <dgm:pt modelId="{232B0B11-38C0-47C8-9080-8F026C0FCE22}" type="parTrans" cxnId="{F64560C7-C520-4683-B46E-17FAA1E5ECA2}">
      <dgm:prSet/>
      <dgm:spPr/>
      <dgm:t>
        <a:bodyPr/>
        <a:lstStyle/>
        <a:p>
          <a:endParaRPr lang="en-US"/>
        </a:p>
      </dgm:t>
    </dgm:pt>
    <dgm:pt modelId="{45EDD4F2-28E1-4FE5-904E-2D0EFDCF1CD1}" type="sibTrans" cxnId="{F64560C7-C520-4683-B46E-17FAA1E5ECA2}">
      <dgm:prSet/>
      <dgm:spPr/>
      <dgm:t>
        <a:bodyPr/>
        <a:lstStyle/>
        <a:p>
          <a:endParaRPr lang="en-US"/>
        </a:p>
      </dgm:t>
    </dgm:pt>
    <dgm:pt modelId="{745B9092-84E4-41B9-855B-B74D7399B21A}">
      <dgm:prSet/>
      <dgm:spPr/>
      <dgm:t>
        <a:bodyPr/>
        <a:lstStyle/>
        <a:p>
          <a:r>
            <a:rPr lang="en-GB"/>
            <a:t>– Calculates weighted risk score based on transaction attributes</a:t>
          </a:r>
          <a:endParaRPr lang="en-US"/>
        </a:p>
      </dgm:t>
    </dgm:pt>
    <dgm:pt modelId="{1BDCCC7A-8BB7-4571-8B23-F0266B0F2430}" type="parTrans" cxnId="{EB489859-8EC3-4E34-A0D2-F3F4F9749B3D}">
      <dgm:prSet/>
      <dgm:spPr/>
      <dgm:t>
        <a:bodyPr/>
        <a:lstStyle/>
        <a:p>
          <a:endParaRPr lang="en-US"/>
        </a:p>
      </dgm:t>
    </dgm:pt>
    <dgm:pt modelId="{A1FDFD20-30DC-4AEC-ADF0-CAE032AACDB3}" type="sibTrans" cxnId="{EB489859-8EC3-4E34-A0D2-F3F4F9749B3D}">
      <dgm:prSet/>
      <dgm:spPr/>
      <dgm:t>
        <a:bodyPr/>
        <a:lstStyle/>
        <a:p>
          <a:endParaRPr lang="en-US"/>
        </a:p>
      </dgm:t>
    </dgm:pt>
    <dgm:pt modelId="{22B18FF0-D3A5-474C-A55B-F152DEDBE6F3}">
      <dgm:prSet/>
      <dgm:spPr/>
      <dgm:t>
        <a:bodyPr/>
        <a:lstStyle/>
        <a:p>
          <a:r>
            <a:rPr lang="en-GB"/>
            <a:t>• Alert Generation:</a:t>
          </a:r>
          <a:endParaRPr lang="en-US"/>
        </a:p>
      </dgm:t>
    </dgm:pt>
    <dgm:pt modelId="{5083B41E-5075-4A15-BCFD-685510C4474F}" type="parTrans" cxnId="{A86743EB-12B2-4EC6-ACFD-531B8BCD62DD}">
      <dgm:prSet/>
      <dgm:spPr/>
      <dgm:t>
        <a:bodyPr/>
        <a:lstStyle/>
        <a:p>
          <a:endParaRPr lang="en-US"/>
        </a:p>
      </dgm:t>
    </dgm:pt>
    <dgm:pt modelId="{59B5E705-C2E4-40A6-9202-2004EF9067FA}" type="sibTrans" cxnId="{A86743EB-12B2-4EC6-ACFD-531B8BCD62DD}">
      <dgm:prSet/>
      <dgm:spPr/>
      <dgm:t>
        <a:bodyPr/>
        <a:lstStyle/>
        <a:p>
          <a:endParaRPr lang="en-US"/>
        </a:p>
      </dgm:t>
    </dgm:pt>
    <dgm:pt modelId="{FACE152A-03C9-49EB-9596-36398E0610BA}">
      <dgm:prSet/>
      <dgm:spPr/>
      <dgm:t>
        <a:bodyPr/>
        <a:lstStyle/>
        <a:p>
          <a:r>
            <a:rPr lang="en-GB"/>
            <a:t>– Flags suspicious activity and logs alerts in the database</a:t>
          </a:r>
          <a:endParaRPr lang="en-US"/>
        </a:p>
      </dgm:t>
    </dgm:pt>
    <dgm:pt modelId="{64077D6C-BBB8-40DD-9518-6AF1D70DBC03}" type="parTrans" cxnId="{B0EDF837-D46E-4F3C-B6B7-C2C4A29C7A17}">
      <dgm:prSet/>
      <dgm:spPr/>
      <dgm:t>
        <a:bodyPr/>
        <a:lstStyle/>
        <a:p>
          <a:endParaRPr lang="en-US"/>
        </a:p>
      </dgm:t>
    </dgm:pt>
    <dgm:pt modelId="{D1904B40-8A22-4796-83F5-ED745F4BED4F}" type="sibTrans" cxnId="{B0EDF837-D46E-4F3C-B6B7-C2C4A29C7A17}">
      <dgm:prSet/>
      <dgm:spPr/>
      <dgm:t>
        <a:bodyPr/>
        <a:lstStyle/>
        <a:p>
          <a:endParaRPr lang="en-US"/>
        </a:p>
      </dgm:t>
    </dgm:pt>
    <dgm:pt modelId="{D4819776-6181-4171-B4CA-421E66B10C77}">
      <dgm:prSet/>
      <dgm:spPr/>
      <dgm:t>
        <a:bodyPr/>
        <a:lstStyle/>
        <a:p>
          <a:r>
            <a:rPr lang="en-GB"/>
            <a:t>• Sanctions Screening:</a:t>
          </a:r>
          <a:endParaRPr lang="en-US"/>
        </a:p>
      </dgm:t>
    </dgm:pt>
    <dgm:pt modelId="{818D3968-A76D-4F94-A599-F0F426AE6BF6}" type="parTrans" cxnId="{F44469E0-7DFC-4772-AB1E-3E3AAC12F034}">
      <dgm:prSet/>
      <dgm:spPr/>
      <dgm:t>
        <a:bodyPr/>
        <a:lstStyle/>
        <a:p>
          <a:endParaRPr lang="en-US"/>
        </a:p>
      </dgm:t>
    </dgm:pt>
    <dgm:pt modelId="{C594E90C-ED7A-49AF-BBE4-8DB6288E8A59}" type="sibTrans" cxnId="{F44469E0-7DFC-4772-AB1E-3E3AAC12F034}">
      <dgm:prSet/>
      <dgm:spPr/>
      <dgm:t>
        <a:bodyPr/>
        <a:lstStyle/>
        <a:p>
          <a:endParaRPr lang="en-US"/>
        </a:p>
      </dgm:t>
    </dgm:pt>
    <dgm:pt modelId="{A40651E0-8341-45AC-A4BD-50921DF38C99}">
      <dgm:prSet/>
      <dgm:spPr/>
      <dgm:t>
        <a:bodyPr/>
        <a:lstStyle/>
        <a:p>
          <a:r>
            <a:rPr lang="en-GB"/>
            <a:t>– Matches names and countries against local sanction list</a:t>
          </a:r>
          <a:endParaRPr lang="en-US"/>
        </a:p>
      </dgm:t>
    </dgm:pt>
    <dgm:pt modelId="{B4E4846B-94AC-4DEC-8FE0-2380A53346E0}" type="parTrans" cxnId="{2B6E66AA-7010-465B-808F-0BA43BC347D8}">
      <dgm:prSet/>
      <dgm:spPr/>
      <dgm:t>
        <a:bodyPr/>
        <a:lstStyle/>
        <a:p>
          <a:endParaRPr lang="en-US"/>
        </a:p>
      </dgm:t>
    </dgm:pt>
    <dgm:pt modelId="{417F084B-768E-4C7E-B1A9-BD3495190E4A}" type="sibTrans" cxnId="{2B6E66AA-7010-465B-808F-0BA43BC347D8}">
      <dgm:prSet/>
      <dgm:spPr/>
      <dgm:t>
        <a:bodyPr/>
        <a:lstStyle/>
        <a:p>
          <a:endParaRPr lang="en-US"/>
        </a:p>
      </dgm:t>
    </dgm:pt>
    <dgm:pt modelId="{6BE98544-235E-474C-A527-1FE4158C77E4}">
      <dgm:prSet/>
      <dgm:spPr/>
      <dgm:t>
        <a:bodyPr/>
        <a:lstStyle/>
        <a:p>
          <a:r>
            <a:rPr lang="en-GB"/>
            <a:t>• Role-Based Access:</a:t>
          </a:r>
          <a:endParaRPr lang="en-US"/>
        </a:p>
      </dgm:t>
    </dgm:pt>
    <dgm:pt modelId="{D6C68CE0-9C7C-4C4C-9E54-252F173114CB}" type="parTrans" cxnId="{0048A873-5E62-4B7E-91EE-5C143B17AE09}">
      <dgm:prSet/>
      <dgm:spPr/>
      <dgm:t>
        <a:bodyPr/>
        <a:lstStyle/>
        <a:p>
          <a:endParaRPr lang="en-US"/>
        </a:p>
      </dgm:t>
    </dgm:pt>
    <dgm:pt modelId="{0C8E0D4A-1755-49D0-8C5E-704D9D6F5F9D}" type="sibTrans" cxnId="{0048A873-5E62-4B7E-91EE-5C143B17AE09}">
      <dgm:prSet/>
      <dgm:spPr/>
      <dgm:t>
        <a:bodyPr/>
        <a:lstStyle/>
        <a:p>
          <a:endParaRPr lang="en-US"/>
        </a:p>
      </dgm:t>
    </dgm:pt>
    <dgm:pt modelId="{F010C737-90BC-48F9-B3DC-DBD3210B2992}">
      <dgm:prSet/>
      <dgm:spPr/>
      <dgm:t>
        <a:bodyPr/>
        <a:lstStyle/>
        <a:p>
          <a:r>
            <a:rPr lang="en-GB"/>
            <a:t>– Admin, Analyst, Supervisor, and Viewer – each with distinct access</a:t>
          </a:r>
          <a:endParaRPr lang="en-US"/>
        </a:p>
      </dgm:t>
    </dgm:pt>
    <dgm:pt modelId="{D0AEC825-2A4F-45D1-A77D-DEC892C1473E}" type="parTrans" cxnId="{D1111319-652F-4208-822D-115B93154156}">
      <dgm:prSet/>
      <dgm:spPr/>
      <dgm:t>
        <a:bodyPr/>
        <a:lstStyle/>
        <a:p>
          <a:endParaRPr lang="en-US"/>
        </a:p>
      </dgm:t>
    </dgm:pt>
    <dgm:pt modelId="{DC9F3850-5EDC-41CF-BE44-C9BE55AB7F99}" type="sibTrans" cxnId="{D1111319-652F-4208-822D-115B93154156}">
      <dgm:prSet/>
      <dgm:spPr/>
      <dgm:t>
        <a:bodyPr/>
        <a:lstStyle/>
        <a:p>
          <a:endParaRPr lang="en-US"/>
        </a:p>
      </dgm:t>
    </dgm:pt>
    <dgm:pt modelId="{D8FE8A3C-EE96-44EB-BE8B-DB32C1FB36F1}">
      <dgm:prSet/>
      <dgm:spPr/>
      <dgm:t>
        <a:bodyPr/>
        <a:lstStyle/>
        <a:p>
          <a:r>
            <a:rPr lang="en-GB"/>
            <a:t>• Alert Review:</a:t>
          </a:r>
          <a:endParaRPr lang="en-US"/>
        </a:p>
      </dgm:t>
    </dgm:pt>
    <dgm:pt modelId="{60F80927-ED05-4678-8492-8A56A214F24D}" type="parTrans" cxnId="{C666C632-A46B-437D-9944-F15E58CB0904}">
      <dgm:prSet/>
      <dgm:spPr/>
      <dgm:t>
        <a:bodyPr/>
        <a:lstStyle/>
        <a:p>
          <a:endParaRPr lang="en-US"/>
        </a:p>
      </dgm:t>
    </dgm:pt>
    <dgm:pt modelId="{A8F81A05-201D-41E8-83A2-7C9F391A1046}" type="sibTrans" cxnId="{C666C632-A46B-437D-9944-F15E58CB0904}">
      <dgm:prSet/>
      <dgm:spPr/>
      <dgm:t>
        <a:bodyPr/>
        <a:lstStyle/>
        <a:p>
          <a:endParaRPr lang="en-US"/>
        </a:p>
      </dgm:t>
    </dgm:pt>
    <dgm:pt modelId="{1CFC9419-7F26-4C7D-A476-73319CC356AE}">
      <dgm:prSet/>
      <dgm:spPr/>
      <dgm:t>
        <a:bodyPr/>
        <a:lstStyle/>
        <a:p>
          <a:r>
            <a:rPr lang="en-GB"/>
            <a:t>– Analysts and Supervisors can view and investigate flagged alerts</a:t>
          </a:r>
          <a:endParaRPr lang="en-US"/>
        </a:p>
      </dgm:t>
    </dgm:pt>
    <dgm:pt modelId="{E09FA29E-90EA-4474-A29F-A83807F42C47}" type="parTrans" cxnId="{F99270C6-01BB-45F4-B02F-48764DDC01BC}">
      <dgm:prSet/>
      <dgm:spPr/>
      <dgm:t>
        <a:bodyPr/>
        <a:lstStyle/>
        <a:p>
          <a:endParaRPr lang="en-US"/>
        </a:p>
      </dgm:t>
    </dgm:pt>
    <dgm:pt modelId="{A2E2C4C1-F69D-446D-8384-E3ACC878E085}" type="sibTrans" cxnId="{F99270C6-01BB-45F4-B02F-48764DDC01BC}">
      <dgm:prSet/>
      <dgm:spPr/>
      <dgm:t>
        <a:bodyPr/>
        <a:lstStyle/>
        <a:p>
          <a:endParaRPr lang="en-US"/>
        </a:p>
      </dgm:t>
    </dgm:pt>
    <dgm:pt modelId="{C6CF52D1-9884-4734-963C-516AFBD8C6FC}">
      <dgm:prSet/>
      <dgm:spPr/>
      <dgm:t>
        <a:bodyPr/>
        <a:lstStyle/>
        <a:p>
          <a:r>
            <a:rPr lang="en-GB"/>
            <a:t>• Logging &amp; Audit Trail:</a:t>
          </a:r>
          <a:endParaRPr lang="en-US"/>
        </a:p>
      </dgm:t>
    </dgm:pt>
    <dgm:pt modelId="{EEB647D9-4450-48D1-9A25-29E112D58210}" type="parTrans" cxnId="{6163C218-EA0B-4E80-96A8-8E9EDF518146}">
      <dgm:prSet/>
      <dgm:spPr/>
      <dgm:t>
        <a:bodyPr/>
        <a:lstStyle/>
        <a:p>
          <a:endParaRPr lang="en-US"/>
        </a:p>
      </dgm:t>
    </dgm:pt>
    <dgm:pt modelId="{4D01B93B-2A7C-4517-A33D-E6DE8CC6FD34}" type="sibTrans" cxnId="{6163C218-EA0B-4E80-96A8-8E9EDF518146}">
      <dgm:prSet/>
      <dgm:spPr/>
      <dgm:t>
        <a:bodyPr/>
        <a:lstStyle/>
        <a:p>
          <a:endParaRPr lang="en-US"/>
        </a:p>
      </dgm:t>
    </dgm:pt>
    <dgm:pt modelId="{F2B51876-4E77-4AA4-84CB-9C6A5AA27173}">
      <dgm:prSet/>
      <dgm:spPr/>
      <dgm:t>
        <a:bodyPr/>
        <a:lstStyle/>
        <a:p>
          <a:r>
            <a:rPr lang="en-GB"/>
            <a:t>– Logs all sensitive actions for security and compliance</a:t>
          </a:r>
          <a:endParaRPr lang="en-US"/>
        </a:p>
      </dgm:t>
    </dgm:pt>
    <dgm:pt modelId="{5633BD4F-F64C-42DA-8C4A-9101008AB693}" type="parTrans" cxnId="{E4692706-1F77-468F-AFCF-1D188F20DF31}">
      <dgm:prSet/>
      <dgm:spPr/>
      <dgm:t>
        <a:bodyPr/>
        <a:lstStyle/>
        <a:p>
          <a:endParaRPr lang="en-US"/>
        </a:p>
      </dgm:t>
    </dgm:pt>
    <dgm:pt modelId="{001DE852-5A54-4659-AF5D-4831F5EBE7C0}" type="sibTrans" cxnId="{E4692706-1F77-468F-AFCF-1D188F20DF31}">
      <dgm:prSet/>
      <dgm:spPr/>
      <dgm:t>
        <a:bodyPr/>
        <a:lstStyle/>
        <a:p>
          <a:endParaRPr lang="en-US"/>
        </a:p>
      </dgm:t>
    </dgm:pt>
    <dgm:pt modelId="{5B533BFB-90E0-5748-BFD6-237812E1C326}" type="pres">
      <dgm:prSet presAssocID="{9C739298-417C-4858-A94B-F0A3AD44B0FD}" presName="Name0" presStyleCnt="0">
        <dgm:presLayoutVars>
          <dgm:dir/>
          <dgm:resizeHandles val="exact"/>
        </dgm:presLayoutVars>
      </dgm:prSet>
      <dgm:spPr/>
    </dgm:pt>
    <dgm:pt modelId="{678D8251-53F6-E84D-89CE-1B075B3B4A9A}" type="pres">
      <dgm:prSet presAssocID="{F92DAB58-15EC-4C5D-A9F6-30C34BA7E2B8}" presName="node" presStyleLbl="node1" presStyleIdx="0" presStyleCnt="16">
        <dgm:presLayoutVars>
          <dgm:bulletEnabled val="1"/>
        </dgm:presLayoutVars>
      </dgm:prSet>
      <dgm:spPr/>
    </dgm:pt>
    <dgm:pt modelId="{4EAD8F02-A7B9-0240-92D7-07ECF02A07BA}" type="pres">
      <dgm:prSet presAssocID="{B65FBAC2-D4C7-4D8C-B5CF-C7DC98406B5E}" presName="sibTrans" presStyleLbl="sibTrans1D1" presStyleIdx="0" presStyleCnt="15"/>
      <dgm:spPr/>
    </dgm:pt>
    <dgm:pt modelId="{07DE276C-1C87-F449-BE48-1A9C7CF35F0D}" type="pres">
      <dgm:prSet presAssocID="{B65FBAC2-D4C7-4D8C-B5CF-C7DC98406B5E}" presName="connectorText" presStyleLbl="sibTrans1D1" presStyleIdx="0" presStyleCnt="15"/>
      <dgm:spPr/>
    </dgm:pt>
    <dgm:pt modelId="{AF2589BE-7178-B84E-9D87-A45D92680201}" type="pres">
      <dgm:prSet presAssocID="{2076807B-FE9E-4DA1-B9D5-FA23DCD58010}" presName="node" presStyleLbl="node1" presStyleIdx="1" presStyleCnt="16">
        <dgm:presLayoutVars>
          <dgm:bulletEnabled val="1"/>
        </dgm:presLayoutVars>
      </dgm:prSet>
      <dgm:spPr/>
    </dgm:pt>
    <dgm:pt modelId="{4D696BEA-7F8A-5E48-AB67-29524DE40BD1}" type="pres">
      <dgm:prSet presAssocID="{FBC8AE05-F27E-4871-BEF4-E51AEC39FEA6}" presName="sibTrans" presStyleLbl="sibTrans1D1" presStyleIdx="1" presStyleCnt="15"/>
      <dgm:spPr/>
    </dgm:pt>
    <dgm:pt modelId="{195AFA17-717D-3543-A2D9-D40558DF01C4}" type="pres">
      <dgm:prSet presAssocID="{FBC8AE05-F27E-4871-BEF4-E51AEC39FEA6}" presName="connectorText" presStyleLbl="sibTrans1D1" presStyleIdx="1" presStyleCnt="15"/>
      <dgm:spPr/>
    </dgm:pt>
    <dgm:pt modelId="{140AB88F-9F38-034F-A741-00C2CA479ADD}" type="pres">
      <dgm:prSet presAssocID="{E2A7B13B-3F4C-4E94-A43C-AAF7E034511D}" presName="node" presStyleLbl="node1" presStyleIdx="2" presStyleCnt="16">
        <dgm:presLayoutVars>
          <dgm:bulletEnabled val="1"/>
        </dgm:presLayoutVars>
      </dgm:prSet>
      <dgm:spPr/>
    </dgm:pt>
    <dgm:pt modelId="{2DF6BF9E-2BC5-B84F-A9B7-D10D333DB093}" type="pres">
      <dgm:prSet presAssocID="{9568E04C-D031-4363-9A04-ADC7B3720A8F}" presName="sibTrans" presStyleLbl="sibTrans1D1" presStyleIdx="2" presStyleCnt="15"/>
      <dgm:spPr/>
    </dgm:pt>
    <dgm:pt modelId="{35D6D809-6A24-D249-BBCC-C2A370AED6D8}" type="pres">
      <dgm:prSet presAssocID="{9568E04C-D031-4363-9A04-ADC7B3720A8F}" presName="connectorText" presStyleLbl="sibTrans1D1" presStyleIdx="2" presStyleCnt="15"/>
      <dgm:spPr/>
    </dgm:pt>
    <dgm:pt modelId="{9083EEBB-FB2F-C640-8C51-73530C5AD9BE}" type="pres">
      <dgm:prSet presAssocID="{132CB1ED-B16E-4A56-B3F7-1AE9B59BF78A}" presName="node" presStyleLbl="node1" presStyleIdx="3" presStyleCnt="16">
        <dgm:presLayoutVars>
          <dgm:bulletEnabled val="1"/>
        </dgm:presLayoutVars>
      </dgm:prSet>
      <dgm:spPr/>
    </dgm:pt>
    <dgm:pt modelId="{2B314683-A99E-7F45-84FB-F649650FFDFA}" type="pres">
      <dgm:prSet presAssocID="{E161EF39-36AB-463E-ABD2-D5EA8CB7E8B5}" presName="sibTrans" presStyleLbl="sibTrans1D1" presStyleIdx="3" presStyleCnt="15"/>
      <dgm:spPr/>
    </dgm:pt>
    <dgm:pt modelId="{6E429A01-8905-9441-B084-3C5C71052DCD}" type="pres">
      <dgm:prSet presAssocID="{E161EF39-36AB-463E-ABD2-D5EA8CB7E8B5}" presName="connectorText" presStyleLbl="sibTrans1D1" presStyleIdx="3" presStyleCnt="15"/>
      <dgm:spPr/>
    </dgm:pt>
    <dgm:pt modelId="{EF7C36F7-B9E3-2B4A-AA96-AB2DBB7BC455}" type="pres">
      <dgm:prSet presAssocID="{8F9EEB9F-1BE4-42A5-ADBF-5E06D912703C}" presName="node" presStyleLbl="node1" presStyleIdx="4" presStyleCnt="16">
        <dgm:presLayoutVars>
          <dgm:bulletEnabled val="1"/>
        </dgm:presLayoutVars>
      </dgm:prSet>
      <dgm:spPr/>
    </dgm:pt>
    <dgm:pt modelId="{A4986DD4-36BF-2A41-B135-E1F26BD0B9FB}" type="pres">
      <dgm:prSet presAssocID="{45EDD4F2-28E1-4FE5-904E-2D0EFDCF1CD1}" presName="sibTrans" presStyleLbl="sibTrans1D1" presStyleIdx="4" presStyleCnt="15"/>
      <dgm:spPr/>
    </dgm:pt>
    <dgm:pt modelId="{F87A1B90-8CE8-8640-89A4-FA39F7BA07EF}" type="pres">
      <dgm:prSet presAssocID="{45EDD4F2-28E1-4FE5-904E-2D0EFDCF1CD1}" presName="connectorText" presStyleLbl="sibTrans1D1" presStyleIdx="4" presStyleCnt="15"/>
      <dgm:spPr/>
    </dgm:pt>
    <dgm:pt modelId="{FCEEA5DB-E135-014E-BE11-E29C17E9D81A}" type="pres">
      <dgm:prSet presAssocID="{745B9092-84E4-41B9-855B-B74D7399B21A}" presName="node" presStyleLbl="node1" presStyleIdx="5" presStyleCnt="16">
        <dgm:presLayoutVars>
          <dgm:bulletEnabled val="1"/>
        </dgm:presLayoutVars>
      </dgm:prSet>
      <dgm:spPr/>
    </dgm:pt>
    <dgm:pt modelId="{070E662C-FFE2-9E48-B81F-E9E7FE426B23}" type="pres">
      <dgm:prSet presAssocID="{A1FDFD20-30DC-4AEC-ADF0-CAE032AACDB3}" presName="sibTrans" presStyleLbl="sibTrans1D1" presStyleIdx="5" presStyleCnt="15"/>
      <dgm:spPr/>
    </dgm:pt>
    <dgm:pt modelId="{5F21CA17-9FD3-8A45-BDD8-337829F33ED7}" type="pres">
      <dgm:prSet presAssocID="{A1FDFD20-30DC-4AEC-ADF0-CAE032AACDB3}" presName="connectorText" presStyleLbl="sibTrans1D1" presStyleIdx="5" presStyleCnt="15"/>
      <dgm:spPr/>
    </dgm:pt>
    <dgm:pt modelId="{9703C480-2C15-184F-B6F7-699E1CC2055E}" type="pres">
      <dgm:prSet presAssocID="{22B18FF0-D3A5-474C-A55B-F152DEDBE6F3}" presName="node" presStyleLbl="node1" presStyleIdx="6" presStyleCnt="16">
        <dgm:presLayoutVars>
          <dgm:bulletEnabled val="1"/>
        </dgm:presLayoutVars>
      </dgm:prSet>
      <dgm:spPr/>
    </dgm:pt>
    <dgm:pt modelId="{A74B8253-731F-3C4F-9546-FE32F1803CB8}" type="pres">
      <dgm:prSet presAssocID="{59B5E705-C2E4-40A6-9202-2004EF9067FA}" presName="sibTrans" presStyleLbl="sibTrans1D1" presStyleIdx="6" presStyleCnt="15"/>
      <dgm:spPr/>
    </dgm:pt>
    <dgm:pt modelId="{B1EBFC1E-4623-B846-AE08-6185E7D9651F}" type="pres">
      <dgm:prSet presAssocID="{59B5E705-C2E4-40A6-9202-2004EF9067FA}" presName="connectorText" presStyleLbl="sibTrans1D1" presStyleIdx="6" presStyleCnt="15"/>
      <dgm:spPr/>
    </dgm:pt>
    <dgm:pt modelId="{A36788A9-5DD8-534B-BACF-B48DD7CD9ACB}" type="pres">
      <dgm:prSet presAssocID="{FACE152A-03C9-49EB-9596-36398E0610BA}" presName="node" presStyleLbl="node1" presStyleIdx="7" presStyleCnt="16">
        <dgm:presLayoutVars>
          <dgm:bulletEnabled val="1"/>
        </dgm:presLayoutVars>
      </dgm:prSet>
      <dgm:spPr/>
    </dgm:pt>
    <dgm:pt modelId="{9E6223FF-8967-9541-9AF5-282182CEE034}" type="pres">
      <dgm:prSet presAssocID="{D1904B40-8A22-4796-83F5-ED745F4BED4F}" presName="sibTrans" presStyleLbl="sibTrans1D1" presStyleIdx="7" presStyleCnt="15"/>
      <dgm:spPr/>
    </dgm:pt>
    <dgm:pt modelId="{594C6037-829A-EB4F-BB07-449CEDEC609A}" type="pres">
      <dgm:prSet presAssocID="{D1904B40-8A22-4796-83F5-ED745F4BED4F}" presName="connectorText" presStyleLbl="sibTrans1D1" presStyleIdx="7" presStyleCnt="15"/>
      <dgm:spPr/>
    </dgm:pt>
    <dgm:pt modelId="{B77BB85D-A415-834C-AA3D-6EE1F1CBA6CD}" type="pres">
      <dgm:prSet presAssocID="{D4819776-6181-4171-B4CA-421E66B10C77}" presName="node" presStyleLbl="node1" presStyleIdx="8" presStyleCnt="16">
        <dgm:presLayoutVars>
          <dgm:bulletEnabled val="1"/>
        </dgm:presLayoutVars>
      </dgm:prSet>
      <dgm:spPr/>
    </dgm:pt>
    <dgm:pt modelId="{BEAC856D-FB5E-1D41-A207-2122178C5CCA}" type="pres">
      <dgm:prSet presAssocID="{C594E90C-ED7A-49AF-BBE4-8DB6288E8A59}" presName="sibTrans" presStyleLbl="sibTrans1D1" presStyleIdx="8" presStyleCnt="15"/>
      <dgm:spPr/>
    </dgm:pt>
    <dgm:pt modelId="{026C4DF4-490D-1445-ABCF-38972133EE56}" type="pres">
      <dgm:prSet presAssocID="{C594E90C-ED7A-49AF-BBE4-8DB6288E8A59}" presName="connectorText" presStyleLbl="sibTrans1D1" presStyleIdx="8" presStyleCnt="15"/>
      <dgm:spPr/>
    </dgm:pt>
    <dgm:pt modelId="{BDC5A884-6111-9D45-B85F-24FEE4BC84BE}" type="pres">
      <dgm:prSet presAssocID="{A40651E0-8341-45AC-A4BD-50921DF38C99}" presName="node" presStyleLbl="node1" presStyleIdx="9" presStyleCnt="16">
        <dgm:presLayoutVars>
          <dgm:bulletEnabled val="1"/>
        </dgm:presLayoutVars>
      </dgm:prSet>
      <dgm:spPr/>
    </dgm:pt>
    <dgm:pt modelId="{B9F1EBE8-72F0-A843-8EDD-8ECD30DF8888}" type="pres">
      <dgm:prSet presAssocID="{417F084B-768E-4C7E-B1A9-BD3495190E4A}" presName="sibTrans" presStyleLbl="sibTrans1D1" presStyleIdx="9" presStyleCnt="15"/>
      <dgm:spPr/>
    </dgm:pt>
    <dgm:pt modelId="{B08C671E-DD01-CB4A-B719-3393B06B8503}" type="pres">
      <dgm:prSet presAssocID="{417F084B-768E-4C7E-B1A9-BD3495190E4A}" presName="connectorText" presStyleLbl="sibTrans1D1" presStyleIdx="9" presStyleCnt="15"/>
      <dgm:spPr/>
    </dgm:pt>
    <dgm:pt modelId="{A0B45A8E-FD2E-2448-8E18-AD3DAA974548}" type="pres">
      <dgm:prSet presAssocID="{6BE98544-235E-474C-A527-1FE4158C77E4}" presName="node" presStyleLbl="node1" presStyleIdx="10" presStyleCnt="16">
        <dgm:presLayoutVars>
          <dgm:bulletEnabled val="1"/>
        </dgm:presLayoutVars>
      </dgm:prSet>
      <dgm:spPr/>
    </dgm:pt>
    <dgm:pt modelId="{88A54964-25D6-6247-818E-3E0246AE6659}" type="pres">
      <dgm:prSet presAssocID="{0C8E0D4A-1755-49D0-8C5E-704D9D6F5F9D}" presName="sibTrans" presStyleLbl="sibTrans1D1" presStyleIdx="10" presStyleCnt="15"/>
      <dgm:spPr/>
    </dgm:pt>
    <dgm:pt modelId="{AC736DF4-8B43-074E-A0BF-169518C7939A}" type="pres">
      <dgm:prSet presAssocID="{0C8E0D4A-1755-49D0-8C5E-704D9D6F5F9D}" presName="connectorText" presStyleLbl="sibTrans1D1" presStyleIdx="10" presStyleCnt="15"/>
      <dgm:spPr/>
    </dgm:pt>
    <dgm:pt modelId="{DD79D030-A0D9-7B43-81A4-0DE04D39859F}" type="pres">
      <dgm:prSet presAssocID="{F010C737-90BC-48F9-B3DC-DBD3210B2992}" presName="node" presStyleLbl="node1" presStyleIdx="11" presStyleCnt="16">
        <dgm:presLayoutVars>
          <dgm:bulletEnabled val="1"/>
        </dgm:presLayoutVars>
      </dgm:prSet>
      <dgm:spPr/>
    </dgm:pt>
    <dgm:pt modelId="{D74ABAA8-B729-204F-A057-E769FCD91DF6}" type="pres">
      <dgm:prSet presAssocID="{DC9F3850-5EDC-41CF-BE44-C9BE55AB7F99}" presName="sibTrans" presStyleLbl="sibTrans1D1" presStyleIdx="11" presStyleCnt="15"/>
      <dgm:spPr/>
    </dgm:pt>
    <dgm:pt modelId="{0515CB58-E8C6-6A48-A681-2D596AE27A0A}" type="pres">
      <dgm:prSet presAssocID="{DC9F3850-5EDC-41CF-BE44-C9BE55AB7F99}" presName="connectorText" presStyleLbl="sibTrans1D1" presStyleIdx="11" presStyleCnt="15"/>
      <dgm:spPr/>
    </dgm:pt>
    <dgm:pt modelId="{00872633-20C0-0146-B3F0-AA4C95A57D55}" type="pres">
      <dgm:prSet presAssocID="{D8FE8A3C-EE96-44EB-BE8B-DB32C1FB36F1}" presName="node" presStyleLbl="node1" presStyleIdx="12" presStyleCnt="16">
        <dgm:presLayoutVars>
          <dgm:bulletEnabled val="1"/>
        </dgm:presLayoutVars>
      </dgm:prSet>
      <dgm:spPr/>
    </dgm:pt>
    <dgm:pt modelId="{C47C6EF0-790C-F94A-97A4-795D53DF0892}" type="pres">
      <dgm:prSet presAssocID="{A8F81A05-201D-41E8-83A2-7C9F391A1046}" presName="sibTrans" presStyleLbl="sibTrans1D1" presStyleIdx="12" presStyleCnt="15"/>
      <dgm:spPr/>
    </dgm:pt>
    <dgm:pt modelId="{11635092-44B0-CC45-8635-597DBDE6D159}" type="pres">
      <dgm:prSet presAssocID="{A8F81A05-201D-41E8-83A2-7C9F391A1046}" presName="connectorText" presStyleLbl="sibTrans1D1" presStyleIdx="12" presStyleCnt="15"/>
      <dgm:spPr/>
    </dgm:pt>
    <dgm:pt modelId="{0A339375-B6CB-A64D-B437-E17B45B4095A}" type="pres">
      <dgm:prSet presAssocID="{1CFC9419-7F26-4C7D-A476-73319CC356AE}" presName="node" presStyleLbl="node1" presStyleIdx="13" presStyleCnt="16">
        <dgm:presLayoutVars>
          <dgm:bulletEnabled val="1"/>
        </dgm:presLayoutVars>
      </dgm:prSet>
      <dgm:spPr/>
    </dgm:pt>
    <dgm:pt modelId="{48AA8652-95FA-7143-B0CC-60D4AE462E1B}" type="pres">
      <dgm:prSet presAssocID="{A2E2C4C1-F69D-446D-8384-E3ACC878E085}" presName="sibTrans" presStyleLbl="sibTrans1D1" presStyleIdx="13" presStyleCnt="15"/>
      <dgm:spPr/>
    </dgm:pt>
    <dgm:pt modelId="{863CF4FA-2DEB-4848-B5D9-BC1CBD8C0EED}" type="pres">
      <dgm:prSet presAssocID="{A2E2C4C1-F69D-446D-8384-E3ACC878E085}" presName="connectorText" presStyleLbl="sibTrans1D1" presStyleIdx="13" presStyleCnt="15"/>
      <dgm:spPr/>
    </dgm:pt>
    <dgm:pt modelId="{D04D8C17-E702-BE40-A286-4183B8D5E002}" type="pres">
      <dgm:prSet presAssocID="{C6CF52D1-9884-4734-963C-516AFBD8C6FC}" presName="node" presStyleLbl="node1" presStyleIdx="14" presStyleCnt="16">
        <dgm:presLayoutVars>
          <dgm:bulletEnabled val="1"/>
        </dgm:presLayoutVars>
      </dgm:prSet>
      <dgm:spPr/>
    </dgm:pt>
    <dgm:pt modelId="{D78AE5D0-1230-AC48-A317-C575802FD381}" type="pres">
      <dgm:prSet presAssocID="{4D01B93B-2A7C-4517-A33D-E6DE8CC6FD34}" presName="sibTrans" presStyleLbl="sibTrans1D1" presStyleIdx="14" presStyleCnt="15"/>
      <dgm:spPr/>
    </dgm:pt>
    <dgm:pt modelId="{4F3D143B-00F6-0341-952D-B4B7FD27773B}" type="pres">
      <dgm:prSet presAssocID="{4D01B93B-2A7C-4517-A33D-E6DE8CC6FD34}" presName="connectorText" presStyleLbl="sibTrans1D1" presStyleIdx="14" presStyleCnt="15"/>
      <dgm:spPr/>
    </dgm:pt>
    <dgm:pt modelId="{E3AD84C6-8301-B048-86F8-C00D28A96F6A}" type="pres">
      <dgm:prSet presAssocID="{F2B51876-4E77-4AA4-84CB-9C6A5AA27173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9627A00-9994-4541-B2F3-0A7A3B456F28}" type="presOf" srcId="{A2E2C4C1-F69D-446D-8384-E3ACC878E085}" destId="{863CF4FA-2DEB-4848-B5D9-BC1CBD8C0EED}" srcOrd="1" destOrd="0" presId="urn:microsoft.com/office/officeart/2016/7/layout/RepeatingBendingProcessNew"/>
    <dgm:cxn modelId="{7AA3A500-F53B-2241-8EB5-C009660649A7}" type="presOf" srcId="{A2E2C4C1-F69D-446D-8384-E3ACC878E085}" destId="{48AA8652-95FA-7143-B0CC-60D4AE462E1B}" srcOrd="0" destOrd="0" presId="urn:microsoft.com/office/officeart/2016/7/layout/RepeatingBendingProcessNew"/>
    <dgm:cxn modelId="{98419F05-6798-654D-8808-996CB0830F75}" type="presOf" srcId="{8F9EEB9F-1BE4-42A5-ADBF-5E06D912703C}" destId="{EF7C36F7-B9E3-2B4A-AA96-AB2DBB7BC455}" srcOrd="0" destOrd="0" presId="urn:microsoft.com/office/officeart/2016/7/layout/RepeatingBendingProcessNew"/>
    <dgm:cxn modelId="{E4692706-1F77-468F-AFCF-1D188F20DF31}" srcId="{9C739298-417C-4858-A94B-F0A3AD44B0FD}" destId="{F2B51876-4E77-4AA4-84CB-9C6A5AA27173}" srcOrd="15" destOrd="0" parTransId="{5633BD4F-F64C-42DA-8C4A-9101008AB693}" sibTransId="{001DE852-5A54-4659-AF5D-4831F5EBE7C0}"/>
    <dgm:cxn modelId="{D8107F0D-037A-A34F-84A0-A1F9358722AF}" type="presOf" srcId="{E161EF39-36AB-463E-ABD2-D5EA8CB7E8B5}" destId="{6E429A01-8905-9441-B084-3C5C71052DCD}" srcOrd="1" destOrd="0" presId="urn:microsoft.com/office/officeart/2016/7/layout/RepeatingBendingProcessNew"/>
    <dgm:cxn modelId="{EE470D0E-71B9-A04A-B985-4A2783D59944}" type="presOf" srcId="{6BE98544-235E-474C-A527-1FE4158C77E4}" destId="{A0B45A8E-FD2E-2448-8E18-AD3DAA974548}" srcOrd="0" destOrd="0" presId="urn:microsoft.com/office/officeart/2016/7/layout/RepeatingBendingProcessNew"/>
    <dgm:cxn modelId="{C3F52710-4751-4C11-B5FE-D9BEBB7EA9D4}" srcId="{9C739298-417C-4858-A94B-F0A3AD44B0FD}" destId="{F92DAB58-15EC-4C5D-A9F6-30C34BA7E2B8}" srcOrd="0" destOrd="0" parTransId="{887420F4-447C-42F7-AFF0-A1B42D25B94C}" sibTransId="{B65FBAC2-D4C7-4D8C-B5CF-C7DC98406B5E}"/>
    <dgm:cxn modelId="{E81DBF13-2D70-404E-BA19-4E26EB51E85A}" type="presOf" srcId="{C594E90C-ED7A-49AF-BBE4-8DB6288E8A59}" destId="{026C4DF4-490D-1445-ABCF-38972133EE56}" srcOrd="1" destOrd="0" presId="urn:microsoft.com/office/officeart/2016/7/layout/RepeatingBendingProcessNew"/>
    <dgm:cxn modelId="{D4833314-CF13-1A46-A456-16DF29D25239}" type="presOf" srcId="{2076807B-FE9E-4DA1-B9D5-FA23DCD58010}" destId="{AF2589BE-7178-B84E-9D87-A45D92680201}" srcOrd="0" destOrd="0" presId="urn:microsoft.com/office/officeart/2016/7/layout/RepeatingBendingProcessNew"/>
    <dgm:cxn modelId="{6163C218-EA0B-4E80-96A8-8E9EDF518146}" srcId="{9C739298-417C-4858-A94B-F0A3AD44B0FD}" destId="{C6CF52D1-9884-4734-963C-516AFBD8C6FC}" srcOrd="14" destOrd="0" parTransId="{EEB647D9-4450-48D1-9A25-29E112D58210}" sibTransId="{4D01B93B-2A7C-4517-A33D-E6DE8CC6FD34}"/>
    <dgm:cxn modelId="{D1111319-652F-4208-822D-115B93154156}" srcId="{9C739298-417C-4858-A94B-F0A3AD44B0FD}" destId="{F010C737-90BC-48F9-B3DC-DBD3210B2992}" srcOrd="11" destOrd="0" parTransId="{D0AEC825-2A4F-45D1-A77D-DEC892C1473E}" sibTransId="{DC9F3850-5EDC-41CF-BE44-C9BE55AB7F99}"/>
    <dgm:cxn modelId="{8938861A-67A9-1146-9D33-5488ADD88917}" type="presOf" srcId="{9568E04C-D031-4363-9A04-ADC7B3720A8F}" destId="{35D6D809-6A24-D249-BBCC-C2A370AED6D8}" srcOrd="1" destOrd="0" presId="urn:microsoft.com/office/officeart/2016/7/layout/RepeatingBendingProcessNew"/>
    <dgm:cxn modelId="{C7BEE227-FF9B-8E45-9820-F5A9BDE73363}" type="presOf" srcId="{59B5E705-C2E4-40A6-9202-2004EF9067FA}" destId="{A74B8253-731F-3C4F-9546-FE32F1803CB8}" srcOrd="0" destOrd="0" presId="urn:microsoft.com/office/officeart/2016/7/layout/RepeatingBendingProcessNew"/>
    <dgm:cxn modelId="{C666C632-A46B-437D-9944-F15E58CB0904}" srcId="{9C739298-417C-4858-A94B-F0A3AD44B0FD}" destId="{D8FE8A3C-EE96-44EB-BE8B-DB32C1FB36F1}" srcOrd="12" destOrd="0" parTransId="{60F80927-ED05-4678-8492-8A56A214F24D}" sibTransId="{A8F81A05-201D-41E8-83A2-7C9F391A1046}"/>
    <dgm:cxn modelId="{83D76B33-AAA0-45D2-B351-561668536632}" srcId="{9C739298-417C-4858-A94B-F0A3AD44B0FD}" destId="{132CB1ED-B16E-4A56-B3F7-1AE9B59BF78A}" srcOrd="3" destOrd="0" parTransId="{FAC12268-B517-43DC-889E-9E3D80F41BF9}" sibTransId="{E161EF39-36AB-463E-ABD2-D5EA8CB7E8B5}"/>
    <dgm:cxn modelId="{8AA19435-275E-5B44-AFAF-2D54C92456A5}" type="presOf" srcId="{59B5E705-C2E4-40A6-9202-2004EF9067FA}" destId="{B1EBFC1E-4623-B846-AE08-6185E7D9651F}" srcOrd="1" destOrd="0" presId="urn:microsoft.com/office/officeart/2016/7/layout/RepeatingBendingProcessNew"/>
    <dgm:cxn modelId="{04E1ED36-FF32-8547-808B-21507689331B}" type="presOf" srcId="{45EDD4F2-28E1-4FE5-904E-2D0EFDCF1CD1}" destId="{F87A1B90-8CE8-8640-89A4-FA39F7BA07EF}" srcOrd="1" destOrd="0" presId="urn:microsoft.com/office/officeart/2016/7/layout/RepeatingBendingProcessNew"/>
    <dgm:cxn modelId="{B0EDF837-D46E-4F3C-B6B7-C2C4A29C7A17}" srcId="{9C739298-417C-4858-A94B-F0A3AD44B0FD}" destId="{FACE152A-03C9-49EB-9596-36398E0610BA}" srcOrd="7" destOrd="0" parTransId="{64077D6C-BBB8-40DD-9518-6AF1D70DBC03}" sibTransId="{D1904B40-8A22-4796-83F5-ED745F4BED4F}"/>
    <dgm:cxn modelId="{047E6638-96D7-C84A-9BB1-399166CEC9E8}" type="presOf" srcId="{DC9F3850-5EDC-41CF-BE44-C9BE55AB7F99}" destId="{0515CB58-E8C6-6A48-A681-2D596AE27A0A}" srcOrd="1" destOrd="0" presId="urn:microsoft.com/office/officeart/2016/7/layout/RepeatingBendingProcessNew"/>
    <dgm:cxn modelId="{74A9E543-B117-8348-8D9F-C6778194FCDD}" type="presOf" srcId="{4D01B93B-2A7C-4517-A33D-E6DE8CC6FD34}" destId="{D78AE5D0-1230-AC48-A317-C575802FD381}" srcOrd="0" destOrd="0" presId="urn:microsoft.com/office/officeart/2016/7/layout/RepeatingBendingProcessNew"/>
    <dgm:cxn modelId="{C7DABA4B-965B-1C4C-A93E-D30347242EC3}" type="presOf" srcId="{45EDD4F2-28E1-4FE5-904E-2D0EFDCF1CD1}" destId="{A4986DD4-36BF-2A41-B135-E1F26BD0B9FB}" srcOrd="0" destOrd="0" presId="urn:microsoft.com/office/officeart/2016/7/layout/RepeatingBendingProcessNew"/>
    <dgm:cxn modelId="{2B8CBF53-38EB-284A-AA58-9402B936F5F6}" type="presOf" srcId="{F010C737-90BC-48F9-B3DC-DBD3210B2992}" destId="{DD79D030-A0D9-7B43-81A4-0DE04D39859F}" srcOrd="0" destOrd="0" presId="urn:microsoft.com/office/officeart/2016/7/layout/RepeatingBendingProcessNew"/>
    <dgm:cxn modelId="{EB489859-8EC3-4E34-A0D2-F3F4F9749B3D}" srcId="{9C739298-417C-4858-A94B-F0A3AD44B0FD}" destId="{745B9092-84E4-41B9-855B-B74D7399B21A}" srcOrd="5" destOrd="0" parTransId="{1BDCCC7A-8BB7-4571-8B23-F0266B0F2430}" sibTransId="{A1FDFD20-30DC-4AEC-ADF0-CAE032AACDB3}"/>
    <dgm:cxn modelId="{C1EDB95D-C14D-B94F-BC03-40DF2EA77265}" type="presOf" srcId="{C594E90C-ED7A-49AF-BBE4-8DB6288E8A59}" destId="{BEAC856D-FB5E-1D41-A207-2122178C5CCA}" srcOrd="0" destOrd="0" presId="urn:microsoft.com/office/officeart/2016/7/layout/RepeatingBendingProcessNew"/>
    <dgm:cxn modelId="{54527E61-90F6-2E40-931A-88EEF2EA7235}" type="presOf" srcId="{D8FE8A3C-EE96-44EB-BE8B-DB32C1FB36F1}" destId="{00872633-20C0-0146-B3F0-AA4C95A57D55}" srcOrd="0" destOrd="0" presId="urn:microsoft.com/office/officeart/2016/7/layout/RepeatingBendingProcessNew"/>
    <dgm:cxn modelId="{C61FAD62-AB05-AF42-BBDB-1E49183E334A}" type="presOf" srcId="{F2B51876-4E77-4AA4-84CB-9C6A5AA27173}" destId="{E3AD84C6-8301-B048-86F8-C00D28A96F6A}" srcOrd="0" destOrd="0" presId="urn:microsoft.com/office/officeart/2016/7/layout/RepeatingBendingProcessNew"/>
    <dgm:cxn modelId="{F0F23267-DCEB-4436-A935-B1C3F7597C9B}" srcId="{9C739298-417C-4858-A94B-F0A3AD44B0FD}" destId="{2076807B-FE9E-4DA1-B9D5-FA23DCD58010}" srcOrd="1" destOrd="0" parTransId="{0D414B17-C545-40F2-856E-7DF9F7AE800B}" sibTransId="{FBC8AE05-F27E-4871-BEF4-E51AEC39FEA6}"/>
    <dgm:cxn modelId="{7E785C6E-5135-A04E-8E5F-6D215DEE59BB}" type="presOf" srcId="{417F084B-768E-4C7E-B1A9-BD3495190E4A}" destId="{B08C671E-DD01-CB4A-B719-3393B06B8503}" srcOrd="1" destOrd="0" presId="urn:microsoft.com/office/officeart/2016/7/layout/RepeatingBendingProcessNew"/>
    <dgm:cxn modelId="{14CDE16F-DE82-8F44-8C5F-FD7BB59FC89A}" type="presOf" srcId="{DC9F3850-5EDC-41CF-BE44-C9BE55AB7F99}" destId="{D74ABAA8-B729-204F-A057-E769FCD91DF6}" srcOrd="0" destOrd="0" presId="urn:microsoft.com/office/officeart/2016/7/layout/RepeatingBendingProcessNew"/>
    <dgm:cxn modelId="{0048A873-5E62-4B7E-91EE-5C143B17AE09}" srcId="{9C739298-417C-4858-A94B-F0A3AD44B0FD}" destId="{6BE98544-235E-474C-A527-1FE4158C77E4}" srcOrd="10" destOrd="0" parTransId="{D6C68CE0-9C7C-4C4C-9E54-252F173114CB}" sibTransId="{0C8E0D4A-1755-49D0-8C5E-704D9D6F5F9D}"/>
    <dgm:cxn modelId="{79373E75-E3C0-DB49-96FE-7610CCEBFAB8}" type="presOf" srcId="{22B18FF0-D3A5-474C-A55B-F152DEDBE6F3}" destId="{9703C480-2C15-184F-B6F7-699E1CC2055E}" srcOrd="0" destOrd="0" presId="urn:microsoft.com/office/officeart/2016/7/layout/RepeatingBendingProcessNew"/>
    <dgm:cxn modelId="{9EA75577-1B3E-9B41-B748-916247BD36D9}" type="presOf" srcId="{A8F81A05-201D-41E8-83A2-7C9F391A1046}" destId="{11635092-44B0-CC45-8635-597DBDE6D159}" srcOrd="1" destOrd="0" presId="urn:microsoft.com/office/officeart/2016/7/layout/RepeatingBendingProcessNew"/>
    <dgm:cxn modelId="{E601FA81-8DDF-804A-B73A-58DC001CAAFA}" type="presOf" srcId="{A40651E0-8341-45AC-A4BD-50921DF38C99}" destId="{BDC5A884-6111-9D45-B85F-24FEE4BC84BE}" srcOrd="0" destOrd="0" presId="urn:microsoft.com/office/officeart/2016/7/layout/RepeatingBendingProcessNew"/>
    <dgm:cxn modelId="{E3F2A285-2C48-034E-9BAC-6671BFEA8ADA}" type="presOf" srcId="{D1904B40-8A22-4796-83F5-ED745F4BED4F}" destId="{594C6037-829A-EB4F-BB07-449CEDEC609A}" srcOrd="1" destOrd="0" presId="urn:microsoft.com/office/officeart/2016/7/layout/RepeatingBendingProcessNew"/>
    <dgm:cxn modelId="{C5418E87-D81B-2C4F-8786-A180DD21F2F1}" type="presOf" srcId="{B65FBAC2-D4C7-4D8C-B5CF-C7DC98406B5E}" destId="{4EAD8F02-A7B9-0240-92D7-07ECF02A07BA}" srcOrd="0" destOrd="0" presId="urn:microsoft.com/office/officeart/2016/7/layout/RepeatingBendingProcessNew"/>
    <dgm:cxn modelId="{DFFBF887-7F6F-924C-BCE5-3D04899DE78A}" type="presOf" srcId="{1CFC9419-7F26-4C7D-A476-73319CC356AE}" destId="{0A339375-B6CB-A64D-B437-E17B45B4095A}" srcOrd="0" destOrd="0" presId="urn:microsoft.com/office/officeart/2016/7/layout/RepeatingBendingProcessNew"/>
    <dgm:cxn modelId="{3E18D988-E200-2B41-9954-97C87E7B014B}" type="presOf" srcId="{C6CF52D1-9884-4734-963C-516AFBD8C6FC}" destId="{D04D8C17-E702-BE40-A286-4183B8D5E002}" srcOrd="0" destOrd="0" presId="urn:microsoft.com/office/officeart/2016/7/layout/RepeatingBendingProcessNew"/>
    <dgm:cxn modelId="{AED40C8B-616A-A243-A9C7-D13CAEF4F665}" type="presOf" srcId="{4D01B93B-2A7C-4517-A33D-E6DE8CC6FD34}" destId="{4F3D143B-00F6-0341-952D-B4B7FD27773B}" srcOrd="1" destOrd="0" presId="urn:microsoft.com/office/officeart/2016/7/layout/RepeatingBendingProcessNew"/>
    <dgm:cxn modelId="{0E20F693-089E-4844-827E-9053904BCE88}" type="presOf" srcId="{FACE152A-03C9-49EB-9596-36398E0610BA}" destId="{A36788A9-5DD8-534B-BACF-B48DD7CD9ACB}" srcOrd="0" destOrd="0" presId="urn:microsoft.com/office/officeart/2016/7/layout/RepeatingBendingProcessNew"/>
    <dgm:cxn modelId="{F203389C-B6EA-8D40-ACF9-A9149B9ED1E1}" type="presOf" srcId="{0C8E0D4A-1755-49D0-8C5E-704D9D6F5F9D}" destId="{AC736DF4-8B43-074E-A0BF-169518C7939A}" srcOrd="1" destOrd="0" presId="urn:microsoft.com/office/officeart/2016/7/layout/RepeatingBendingProcessNew"/>
    <dgm:cxn modelId="{43182F9D-CCC3-1346-BD47-3143A9C97E02}" type="presOf" srcId="{FBC8AE05-F27E-4871-BEF4-E51AEC39FEA6}" destId="{195AFA17-717D-3543-A2D9-D40558DF01C4}" srcOrd="1" destOrd="0" presId="urn:microsoft.com/office/officeart/2016/7/layout/RepeatingBendingProcessNew"/>
    <dgm:cxn modelId="{C1BF379F-B709-9B48-8102-29CA46B5BF4A}" type="presOf" srcId="{0C8E0D4A-1755-49D0-8C5E-704D9D6F5F9D}" destId="{88A54964-25D6-6247-818E-3E0246AE6659}" srcOrd="0" destOrd="0" presId="urn:microsoft.com/office/officeart/2016/7/layout/RepeatingBendingProcessNew"/>
    <dgm:cxn modelId="{D78FD7A2-0323-0F40-B84A-DCAB14EC77B1}" type="presOf" srcId="{A1FDFD20-30DC-4AEC-ADF0-CAE032AACDB3}" destId="{070E662C-FFE2-9E48-B81F-E9E7FE426B23}" srcOrd="0" destOrd="0" presId="urn:microsoft.com/office/officeart/2016/7/layout/RepeatingBendingProcessNew"/>
    <dgm:cxn modelId="{08E6BBA3-F042-9B4F-BF55-AABA2A2FA4F7}" type="presOf" srcId="{A8F81A05-201D-41E8-83A2-7C9F391A1046}" destId="{C47C6EF0-790C-F94A-97A4-795D53DF0892}" srcOrd="0" destOrd="0" presId="urn:microsoft.com/office/officeart/2016/7/layout/RepeatingBendingProcessNew"/>
    <dgm:cxn modelId="{168A68A5-C5AA-F54A-ABAC-213EEDB84C36}" type="presOf" srcId="{745B9092-84E4-41B9-855B-B74D7399B21A}" destId="{FCEEA5DB-E135-014E-BE11-E29C17E9D81A}" srcOrd="0" destOrd="0" presId="urn:microsoft.com/office/officeart/2016/7/layout/RepeatingBendingProcessNew"/>
    <dgm:cxn modelId="{2B6E66AA-7010-465B-808F-0BA43BC347D8}" srcId="{9C739298-417C-4858-A94B-F0A3AD44B0FD}" destId="{A40651E0-8341-45AC-A4BD-50921DF38C99}" srcOrd="9" destOrd="0" parTransId="{B4E4846B-94AC-4DEC-8FE0-2380A53346E0}" sibTransId="{417F084B-768E-4C7E-B1A9-BD3495190E4A}"/>
    <dgm:cxn modelId="{9EC992AA-44F4-C24E-AAE4-C9EA224952B3}" type="presOf" srcId="{A1FDFD20-30DC-4AEC-ADF0-CAE032AACDB3}" destId="{5F21CA17-9FD3-8A45-BDD8-337829F33ED7}" srcOrd="1" destOrd="0" presId="urn:microsoft.com/office/officeart/2016/7/layout/RepeatingBendingProcessNew"/>
    <dgm:cxn modelId="{4B044EBA-4AE5-0848-B81D-CAC55242C6F9}" type="presOf" srcId="{417F084B-768E-4C7E-B1A9-BD3495190E4A}" destId="{B9F1EBE8-72F0-A843-8EDD-8ECD30DF8888}" srcOrd="0" destOrd="0" presId="urn:microsoft.com/office/officeart/2016/7/layout/RepeatingBendingProcessNew"/>
    <dgm:cxn modelId="{F99270C6-01BB-45F4-B02F-48764DDC01BC}" srcId="{9C739298-417C-4858-A94B-F0A3AD44B0FD}" destId="{1CFC9419-7F26-4C7D-A476-73319CC356AE}" srcOrd="13" destOrd="0" parTransId="{E09FA29E-90EA-4474-A29F-A83807F42C47}" sibTransId="{A2E2C4C1-F69D-446D-8384-E3ACC878E085}"/>
    <dgm:cxn modelId="{F64560C7-C520-4683-B46E-17FAA1E5ECA2}" srcId="{9C739298-417C-4858-A94B-F0A3AD44B0FD}" destId="{8F9EEB9F-1BE4-42A5-ADBF-5E06D912703C}" srcOrd="4" destOrd="0" parTransId="{232B0B11-38C0-47C8-9080-8F026C0FCE22}" sibTransId="{45EDD4F2-28E1-4FE5-904E-2D0EFDCF1CD1}"/>
    <dgm:cxn modelId="{64DB8CCC-5FFA-A546-ABD8-FA84E7D9F802}" type="presOf" srcId="{9568E04C-D031-4363-9A04-ADC7B3720A8F}" destId="{2DF6BF9E-2BC5-B84F-A9B7-D10D333DB093}" srcOrd="0" destOrd="0" presId="urn:microsoft.com/office/officeart/2016/7/layout/RepeatingBendingProcessNew"/>
    <dgm:cxn modelId="{FEB293CC-2BAC-4AA0-80BC-41A3113F2CFE}" srcId="{9C739298-417C-4858-A94B-F0A3AD44B0FD}" destId="{E2A7B13B-3F4C-4E94-A43C-AAF7E034511D}" srcOrd="2" destOrd="0" parTransId="{B99FA757-64EB-4D29-9EAB-C4BD22F1E883}" sibTransId="{9568E04C-D031-4363-9A04-ADC7B3720A8F}"/>
    <dgm:cxn modelId="{84829BD1-0089-0C49-B5F7-E26596F8760C}" type="presOf" srcId="{E161EF39-36AB-463E-ABD2-D5EA8CB7E8B5}" destId="{2B314683-A99E-7F45-84FB-F649650FFDFA}" srcOrd="0" destOrd="0" presId="urn:microsoft.com/office/officeart/2016/7/layout/RepeatingBendingProcessNew"/>
    <dgm:cxn modelId="{0198CCD1-E251-2447-A233-B00254BF7834}" type="presOf" srcId="{D4819776-6181-4171-B4CA-421E66B10C77}" destId="{B77BB85D-A415-834C-AA3D-6EE1F1CBA6CD}" srcOrd="0" destOrd="0" presId="urn:microsoft.com/office/officeart/2016/7/layout/RepeatingBendingProcessNew"/>
    <dgm:cxn modelId="{80AB7CD6-9ACB-2B40-80B1-3D74EA1B64AD}" type="presOf" srcId="{FBC8AE05-F27E-4871-BEF4-E51AEC39FEA6}" destId="{4D696BEA-7F8A-5E48-AB67-29524DE40BD1}" srcOrd="0" destOrd="0" presId="urn:microsoft.com/office/officeart/2016/7/layout/RepeatingBendingProcessNew"/>
    <dgm:cxn modelId="{0A5EB7DE-E541-454C-83E8-42232DA97916}" type="presOf" srcId="{F92DAB58-15EC-4C5D-A9F6-30C34BA7E2B8}" destId="{678D8251-53F6-E84D-89CE-1B075B3B4A9A}" srcOrd="0" destOrd="0" presId="urn:microsoft.com/office/officeart/2016/7/layout/RepeatingBendingProcessNew"/>
    <dgm:cxn modelId="{DF4684DF-121C-F74C-9652-303B915374B0}" type="presOf" srcId="{B65FBAC2-D4C7-4D8C-B5CF-C7DC98406B5E}" destId="{07DE276C-1C87-F449-BE48-1A9C7CF35F0D}" srcOrd="1" destOrd="0" presId="urn:microsoft.com/office/officeart/2016/7/layout/RepeatingBendingProcessNew"/>
    <dgm:cxn modelId="{F44469E0-7DFC-4772-AB1E-3E3AAC12F034}" srcId="{9C739298-417C-4858-A94B-F0A3AD44B0FD}" destId="{D4819776-6181-4171-B4CA-421E66B10C77}" srcOrd="8" destOrd="0" parTransId="{818D3968-A76D-4F94-A599-F0F426AE6BF6}" sibTransId="{C594E90C-ED7A-49AF-BBE4-8DB6288E8A59}"/>
    <dgm:cxn modelId="{7345EDEA-C375-7B47-9B30-3AF8B5FE463D}" type="presOf" srcId="{9C739298-417C-4858-A94B-F0A3AD44B0FD}" destId="{5B533BFB-90E0-5748-BFD6-237812E1C326}" srcOrd="0" destOrd="0" presId="urn:microsoft.com/office/officeart/2016/7/layout/RepeatingBendingProcessNew"/>
    <dgm:cxn modelId="{A86743EB-12B2-4EC6-ACFD-531B8BCD62DD}" srcId="{9C739298-417C-4858-A94B-F0A3AD44B0FD}" destId="{22B18FF0-D3A5-474C-A55B-F152DEDBE6F3}" srcOrd="6" destOrd="0" parTransId="{5083B41E-5075-4A15-BCFD-685510C4474F}" sibTransId="{59B5E705-C2E4-40A6-9202-2004EF9067FA}"/>
    <dgm:cxn modelId="{266A26F4-9DBA-0F4C-A066-46F870B41DF5}" type="presOf" srcId="{D1904B40-8A22-4796-83F5-ED745F4BED4F}" destId="{9E6223FF-8967-9541-9AF5-282182CEE034}" srcOrd="0" destOrd="0" presId="urn:microsoft.com/office/officeart/2016/7/layout/RepeatingBendingProcessNew"/>
    <dgm:cxn modelId="{19DB5EF4-51B3-3744-AA83-3E972C94396C}" type="presOf" srcId="{132CB1ED-B16E-4A56-B3F7-1AE9B59BF78A}" destId="{9083EEBB-FB2F-C640-8C51-73530C5AD9BE}" srcOrd="0" destOrd="0" presId="urn:microsoft.com/office/officeart/2016/7/layout/RepeatingBendingProcessNew"/>
    <dgm:cxn modelId="{C25F4CFD-A9FF-5043-B02D-340D84DB82A6}" type="presOf" srcId="{E2A7B13B-3F4C-4E94-A43C-AAF7E034511D}" destId="{140AB88F-9F38-034F-A741-00C2CA479ADD}" srcOrd="0" destOrd="0" presId="urn:microsoft.com/office/officeart/2016/7/layout/RepeatingBendingProcessNew"/>
    <dgm:cxn modelId="{2C08EB2B-3E5E-FA40-AFE5-20E222616AD6}" type="presParOf" srcId="{5B533BFB-90E0-5748-BFD6-237812E1C326}" destId="{678D8251-53F6-E84D-89CE-1B075B3B4A9A}" srcOrd="0" destOrd="0" presId="urn:microsoft.com/office/officeart/2016/7/layout/RepeatingBendingProcessNew"/>
    <dgm:cxn modelId="{EBFE10F5-895B-0D43-9B74-107173D7B771}" type="presParOf" srcId="{5B533BFB-90E0-5748-BFD6-237812E1C326}" destId="{4EAD8F02-A7B9-0240-92D7-07ECF02A07BA}" srcOrd="1" destOrd="0" presId="urn:microsoft.com/office/officeart/2016/7/layout/RepeatingBendingProcessNew"/>
    <dgm:cxn modelId="{5E2BFCB4-92B0-0448-8A28-C4E37B587A32}" type="presParOf" srcId="{4EAD8F02-A7B9-0240-92D7-07ECF02A07BA}" destId="{07DE276C-1C87-F449-BE48-1A9C7CF35F0D}" srcOrd="0" destOrd="0" presId="urn:microsoft.com/office/officeart/2016/7/layout/RepeatingBendingProcessNew"/>
    <dgm:cxn modelId="{C03C7579-7D7D-2D49-B7BD-0DAE81F86B29}" type="presParOf" srcId="{5B533BFB-90E0-5748-BFD6-237812E1C326}" destId="{AF2589BE-7178-B84E-9D87-A45D92680201}" srcOrd="2" destOrd="0" presId="urn:microsoft.com/office/officeart/2016/7/layout/RepeatingBendingProcessNew"/>
    <dgm:cxn modelId="{BACCBBB7-00D0-5043-BFE1-BB5F80643404}" type="presParOf" srcId="{5B533BFB-90E0-5748-BFD6-237812E1C326}" destId="{4D696BEA-7F8A-5E48-AB67-29524DE40BD1}" srcOrd="3" destOrd="0" presId="urn:microsoft.com/office/officeart/2016/7/layout/RepeatingBendingProcessNew"/>
    <dgm:cxn modelId="{2FB8C02F-A331-C147-9BA6-01F61514A7B8}" type="presParOf" srcId="{4D696BEA-7F8A-5E48-AB67-29524DE40BD1}" destId="{195AFA17-717D-3543-A2D9-D40558DF01C4}" srcOrd="0" destOrd="0" presId="urn:microsoft.com/office/officeart/2016/7/layout/RepeatingBendingProcessNew"/>
    <dgm:cxn modelId="{F2DC57A8-CF67-E24A-ABD9-1E614255B4FC}" type="presParOf" srcId="{5B533BFB-90E0-5748-BFD6-237812E1C326}" destId="{140AB88F-9F38-034F-A741-00C2CA479ADD}" srcOrd="4" destOrd="0" presId="urn:microsoft.com/office/officeart/2016/7/layout/RepeatingBendingProcessNew"/>
    <dgm:cxn modelId="{4FBFD2F3-82C4-644B-A6AF-2C6D4926569E}" type="presParOf" srcId="{5B533BFB-90E0-5748-BFD6-237812E1C326}" destId="{2DF6BF9E-2BC5-B84F-A9B7-D10D333DB093}" srcOrd="5" destOrd="0" presId="urn:microsoft.com/office/officeart/2016/7/layout/RepeatingBendingProcessNew"/>
    <dgm:cxn modelId="{2AC72416-0B7E-1742-9BB4-0D22BC8605A2}" type="presParOf" srcId="{2DF6BF9E-2BC5-B84F-A9B7-D10D333DB093}" destId="{35D6D809-6A24-D249-BBCC-C2A370AED6D8}" srcOrd="0" destOrd="0" presId="urn:microsoft.com/office/officeart/2016/7/layout/RepeatingBendingProcessNew"/>
    <dgm:cxn modelId="{F8E6351D-25F0-644C-8070-C991F49CDA31}" type="presParOf" srcId="{5B533BFB-90E0-5748-BFD6-237812E1C326}" destId="{9083EEBB-FB2F-C640-8C51-73530C5AD9BE}" srcOrd="6" destOrd="0" presId="urn:microsoft.com/office/officeart/2016/7/layout/RepeatingBendingProcessNew"/>
    <dgm:cxn modelId="{0F705D86-7173-7D41-9C11-819A493E9FA4}" type="presParOf" srcId="{5B533BFB-90E0-5748-BFD6-237812E1C326}" destId="{2B314683-A99E-7F45-84FB-F649650FFDFA}" srcOrd="7" destOrd="0" presId="urn:microsoft.com/office/officeart/2016/7/layout/RepeatingBendingProcessNew"/>
    <dgm:cxn modelId="{A2620EB3-49D7-4D40-8D70-708F34A1794F}" type="presParOf" srcId="{2B314683-A99E-7F45-84FB-F649650FFDFA}" destId="{6E429A01-8905-9441-B084-3C5C71052DCD}" srcOrd="0" destOrd="0" presId="urn:microsoft.com/office/officeart/2016/7/layout/RepeatingBendingProcessNew"/>
    <dgm:cxn modelId="{BE75F662-C7F7-E249-91F4-6D4090FB0FFE}" type="presParOf" srcId="{5B533BFB-90E0-5748-BFD6-237812E1C326}" destId="{EF7C36F7-B9E3-2B4A-AA96-AB2DBB7BC455}" srcOrd="8" destOrd="0" presId="urn:microsoft.com/office/officeart/2016/7/layout/RepeatingBendingProcessNew"/>
    <dgm:cxn modelId="{EC3257EF-5720-EF4B-A8F1-7BB58169A868}" type="presParOf" srcId="{5B533BFB-90E0-5748-BFD6-237812E1C326}" destId="{A4986DD4-36BF-2A41-B135-E1F26BD0B9FB}" srcOrd="9" destOrd="0" presId="urn:microsoft.com/office/officeart/2016/7/layout/RepeatingBendingProcessNew"/>
    <dgm:cxn modelId="{589C7D48-F837-C340-85E9-DB331AB3E62C}" type="presParOf" srcId="{A4986DD4-36BF-2A41-B135-E1F26BD0B9FB}" destId="{F87A1B90-8CE8-8640-89A4-FA39F7BA07EF}" srcOrd="0" destOrd="0" presId="urn:microsoft.com/office/officeart/2016/7/layout/RepeatingBendingProcessNew"/>
    <dgm:cxn modelId="{D73EAC48-016D-0A45-AF40-C4AAD5EE2AF9}" type="presParOf" srcId="{5B533BFB-90E0-5748-BFD6-237812E1C326}" destId="{FCEEA5DB-E135-014E-BE11-E29C17E9D81A}" srcOrd="10" destOrd="0" presId="urn:microsoft.com/office/officeart/2016/7/layout/RepeatingBendingProcessNew"/>
    <dgm:cxn modelId="{98DC641F-ADD0-B74D-A3DF-9E49B049D19E}" type="presParOf" srcId="{5B533BFB-90E0-5748-BFD6-237812E1C326}" destId="{070E662C-FFE2-9E48-B81F-E9E7FE426B23}" srcOrd="11" destOrd="0" presId="urn:microsoft.com/office/officeart/2016/7/layout/RepeatingBendingProcessNew"/>
    <dgm:cxn modelId="{F6D754CF-475C-714C-8830-5185EE50E68A}" type="presParOf" srcId="{070E662C-FFE2-9E48-B81F-E9E7FE426B23}" destId="{5F21CA17-9FD3-8A45-BDD8-337829F33ED7}" srcOrd="0" destOrd="0" presId="urn:microsoft.com/office/officeart/2016/7/layout/RepeatingBendingProcessNew"/>
    <dgm:cxn modelId="{AC8982A9-1BCA-C544-9EAB-4342EA99BB63}" type="presParOf" srcId="{5B533BFB-90E0-5748-BFD6-237812E1C326}" destId="{9703C480-2C15-184F-B6F7-699E1CC2055E}" srcOrd="12" destOrd="0" presId="urn:microsoft.com/office/officeart/2016/7/layout/RepeatingBendingProcessNew"/>
    <dgm:cxn modelId="{37A190CF-4622-514D-97C9-939ECBEE93BC}" type="presParOf" srcId="{5B533BFB-90E0-5748-BFD6-237812E1C326}" destId="{A74B8253-731F-3C4F-9546-FE32F1803CB8}" srcOrd="13" destOrd="0" presId="urn:microsoft.com/office/officeart/2016/7/layout/RepeatingBendingProcessNew"/>
    <dgm:cxn modelId="{D9C54D5C-79BF-EF41-AA81-97700C4BAC5A}" type="presParOf" srcId="{A74B8253-731F-3C4F-9546-FE32F1803CB8}" destId="{B1EBFC1E-4623-B846-AE08-6185E7D9651F}" srcOrd="0" destOrd="0" presId="urn:microsoft.com/office/officeart/2016/7/layout/RepeatingBendingProcessNew"/>
    <dgm:cxn modelId="{2DAEC834-7796-E149-B019-8A61E11404D5}" type="presParOf" srcId="{5B533BFB-90E0-5748-BFD6-237812E1C326}" destId="{A36788A9-5DD8-534B-BACF-B48DD7CD9ACB}" srcOrd="14" destOrd="0" presId="urn:microsoft.com/office/officeart/2016/7/layout/RepeatingBendingProcessNew"/>
    <dgm:cxn modelId="{3C093969-40B9-104D-BC9E-CD697A1CA907}" type="presParOf" srcId="{5B533BFB-90E0-5748-BFD6-237812E1C326}" destId="{9E6223FF-8967-9541-9AF5-282182CEE034}" srcOrd="15" destOrd="0" presId="urn:microsoft.com/office/officeart/2016/7/layout/RepeatingBendingProcessNew"/>
    <dgm:cxn modelId="{5452BD79-22D1-5141-AF62-0FB04543E878}" type="presParOf" srcId="{9E6223FF-8967-9541-9AF5-282182CEE034}" destId="{594C6037-829A-EB4F-BB07-449CEDEC609A}" srcOrd="0" destOrd="0" presId="urn:microsoft.com/office/officeart/2016/7/layout/RepeatingBendingProcessNew"/>
    <dgm:cxn modelId="{B98D436C-D701-F34F-AEF9-1ACD94C229F4}" type="presParOf" srcId="{5B533BFB-90E0-5748-BFD6-237812E1C326}" destId="{B77BB85D-A415-834C-AA3D-6EE1F1CBA6CD}" srcOrd="16" destOrd="0" presId="urn:microsoft.com/office/officeart/2016/7/layout/RepeatingBendingProcessNew"/>
    <dgm:cxn modelId="{9FF44CDB-8041-6A45-96B1-1F9D04E58F69}" type="presParOf" srcId="{5B533BFB-90E0-5748-BFD6-237812E1C326}" destId="{BEAC856D-FB5E-1D41-A207-2122178C5CCA}" srcOrd="17" destOrd="0" presId="urn:microsoft.com/office/officeart/2016/7/layout/RepeatingBendingProcessNew"/>
    <dgm:cxn modelId="{68456DCA-740D-EE4A-8BD6-B98DBF0E2CF2}" type="presParOf" srcId="{BEAC856D-FB5E-1D41-A207-2122178C5CCA}" destId="{026C4DF4-490D-1445-ABCF-38972133EE56}" srcOrd="0" destOrd="0" presId="urn:microsoft.com/office/officeart/2016/7/layout/RepeatingBendingProcessNew"/>
    <dgm:cxn modelId="{238E8658-76BB-A34C-8BAA-A582CF797F87}" type="presParOf" srcId="{5B533BFB-90E0-5748-BFD6-237812E1C326}" destId="{BDC5A884-6111-9D45-B85F-24FEE4BC84BE}" srcOrd="18" destOrd="0" presId="urn:microsoft.com/office/officeart/2016/7/layout/RepeatingBendingProcessNew"/>
    <dgm:cxn modelId="{50884174-5241-B64A-9770-FBD05D562F58}" type="presParOf" srcId="{5B533BFB-90E0-5748-BFD6-237812E1C326}" destId="{B9F1EBE8-72F0-A843-8EDD-8ECD30DF8888}" srcOrd="19" destOrd="0" presId="urn:microsoft.com/office/officeart/2016/7/layout/RepeatingBendingProcessNew"/>
    <dgm:cxn modelId="{506894C3-14C8-F046-A603-626E762C5D24}" type="presParOf" srcId="{B9F1EBE8-72F0-A843-8EDD-8ECD30DF8888}" destId="{B08C671E-DD01-CB4A-B719-3393B06B8503}" srcOrd="0" destOrd="0" presId="urn:microsoft.com/office/officeart/2016/7/layout/RepeatingBendingProcessNew"/>
    <dgm:cxn modelId="{4B4FB112-2587-DD42-B67E-7895CCFC7C0C}" type="presParOf" srcId="{5B533BFB-90E0-5748-BFD6-237812E1C326}" destId="{A0B45A8E-FD2E-2448-8E18-AD3DAA974548}" srcOrd="20" destOrd="0" presId="urn:microsoft.com/office/officeart/2016/7/layout/RepeatingBendingProcessNew"/>
    <dgm:cxn modelId="{8CBA69CB-40AD-9C4B-A1CF-FA72607B9C86}" type="presParOf" srcId="{5B533BFB-90E0-5748-BFD6-237812E1C326}" destId="{88A54964-25D6-6247-818E-3E0246AE6659}" srcOrd="21" destOrd="0" presId="urn:microsoft.com/office/officeart/2016/7/layout/RepeatingBendingProcessNew"/>
    <dgm:cxn modelId="{5C5E0846-52AE-2144-887A-6E7DE0544D9A}" type="presParOf" srcId="{88A54964-25D6-6247-818E-3E0246AE6659}" destId="{AC736DF4-8B43-074E-A0BF-169518C7939A}" srcOrd="0" destOrd="0" presId="urn:microsoft.com/office/officeart/2016/7/layout/RepeatingBendingProcessNew"/>
    <dgm:cxn modelId="{232BE6C8-45B3-E942-A126-C9AA567DC8AD}" type="presParOf" srcId="{5B533BFB-90E0-5748-BFD6-237812E1C326}" destId="{DD79D030-A0D9-7B43-81A4-0DE04D39859F}" srcOrd="22" destOrd="0" presId="urn:microsoft.com/office/officeart/2016/7/layout/RepeatingBendingProcessNew"/>
    <dgm:cxn modelId="{010A2423-96FF-9344-82F9-D78D3B735462}" type="presParOf" srcId="{5B533BFB-90E0-5748-BFD6-237812E1C326}" destId="{D74ABAA8-B729-204F-A057-E769FCD91DF6}" srcOrd="23" destOrd="0" presId="urn:microsoft.com/office/officeart/2016/7/layout/RepeatingBendingProcessNew"/>
    <dgm:cxn modelId="{D2853E25-206C-D245-803A-00A89CEE7487}" type="presParOf" srcId="{D74ABAA8-B729-204F-A057-E769FCD91DF6}" destId="{0515CB58-E8C6-6A48-A681-2D596AE27A0A}" srcOrd="0" destOrd="0" presId="urn:microsoft.com/office/officeart/2016/7/layout/RepeatingBendingProcessNew"/>
    <dgm:cxn modelId="{01B69B9B-1A6D-764D-BD46-6C6F040CD807}" type="presParOf" srcId="{5B533BFB-90E0-5748-BFD6-237812E1C326}" destId="{00872633-20C0-0146-B3F0-AA4C95A57D55}" srcOrd="24" destOrd="0" presId="urn:microsoft.com/office/officeart/2016/7/layout/RepeatingBendingProcessNew"/>
    <dgm:cxn modelId="{6A4199D0-996D-334D-968F-4811F9E500AA}" type="presParOf" srcId="{5B533BFB-90E0-5748-BFD6-237812E1C326}" destId="{C47C6EF0-790C-F94A-97A4-795D53DF0892}" srcOrd="25" destOrd="0" presId="urn:microsoft.com/office/officeart/2016/7/layout/RepeatingBendingProcessNew"/>
    <dgm:cxn modelId="{F174D47B-9F2A-0443-8230-AC2B07C4BB3C}" type="presParOf" srcId="{C47C6EF0-790C-F94A-97A4-795D53DF0892}" destId="{11635092-44B0-CC45-8635-597DBDE6D159}" srcOrd="0" destOrd="0" presId="urn:microsoft.com/office/officeart/2016/7/layout/RepeatingBendingProcessNew"/>
    <dgm:cxn modelId="{B77538F1-A8D7-1741-8B80-34FA5B3E6458}" type="presParOf" srcId="{5B533BFB-90E0-5748-BFD6-237812E1C326}" destId="{0A339375-B6CB-A64D-B437-E17B45B4095A}" srcOrd="26" destOrd="0" presId="urn:microsoft.com/office/officeart/2016/7/layout/RepeatingBendingProcessNew"/>
    <dgm:cxn modelId="{BDED8AAB-CB5A-BC4F-8562-FA2D581A1BDB}" type="presParOf" srcId="{5B533BFB-90E0-5748-BFD6-237812E1C326}" destId="{48AA8652-95FA-7143-B0CC-60D4AE462E1B}" srcOrd="27" destOrd="0" presId="urn:microsoft.com/office/officeart/2016/7/layout/RepeatingBendingProcessNew"/>
    <dgm:cxn modelId="{C08FE3E0-7E00-054C-9337-D65F0454CF5E}" type="presParOf" srcId="{48AA8652-95FA-7143-B0CC-60D4AE462E1B}" destId="{863CF4FA-2DEB-4848-B5D9-BC1CBD8C0EED}" srcOrd="0" destOrd="0" presId="urn:microsoft.com/office/officeart/2016/7/layout/RepeatingBendingProcessNew"/>
    <dgm:cxn modelId="{F27CC708-5231-F54E-AB73-115FDC1B9927}" type="presParOf" srcId="{5B533BFB-90E0-5748-BFD6-237812E1C326}" destId="{D04D8C17-E702-BE40-A286-4183B8D5E002}" srcOrd="28" destOrd="0" presId="urn:microsoft.com/office/officeart/2016/7/layout/RepeatingBendingProcessNew"/>
    <dgm:cxn modelId="{28B426C0-CB3C-B94B-99D5-957414DEF35C}" type="presParOf" srcId="{5B533BFB-90E0-5748-BFD6-237812E1C326}" destId="{D78AE5D0-1230-AC48-A317-C575802FD381}" srcOrd="29" destOrd="0" presId="urn:microsoft.com/office/officeart/2016/7/layout/RepeatingBendingProcessNew"/>
    <dgm:cxn modelId="{1723CB1C-9B81-8047-81CD-F84D41A754FE}" type="presParOf" srcId="{D78AE5D0-1230-AC48-A317-C575802FD381}" destId="{4F3D143B-00F6-0341-952D-B4B7FD27773B}" srcOrd="0" destOrd="0" presId="urn:microsoft.com/office/officeart/2016/7/layout/RepeatingBendingProcessNew"/>
    <dgm:cxn modelId="{CDE69404-086D-8448-A404-8E733F304AE4}" type="presParOf" srcId="{5B533BFB-90E0-5748-BFD6-237812E1C326}" destId="{E3AD84C6-8301-B048-86F8-C00D28A96F6A}" srcOrd="3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D8F02-A7B9-0240-92D7-07ECF02A07BA}">
      <dsp:nvSpPr>
        <dsp:cNvPr id="0" name=""/>
        <dsp:cNvSpPr/>
      </dsp:nvSpPr>
      <dsp:spPr>
        <a:xfrm>
          <a:off x="147833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956326"/>
        <a:ext cx="16871" cy="3377"/>
      </dsp:txXfrm>
    </dsp:sp>
    <dsp:sp modelId="{678D8251-53F6-E84D-89CE-1B075B3B4A9A}">
      <dsp:nvSpPr>
        <dsp:cNvPr id="0" name=""/>
        <dsp:cNvSpPr/>
      </dsp:nvSpPr>
      <dsp:spPr>
        <a:xfrm>
          <a:off x="13085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Transaction Ingestion:</a:t>
          </a:r>
          <a:endParaRPr lang="en-US" sz="1200" kern="1200"/>
        </a:p>
      </dsp:txBody>
      <dsp:txXfrm>
        <a:off x="13085" y="517899"/>
        <a:ext cx="1467053" cy="880231"/>
      </dsp:txXfrm>
    </dsp:sp>
    <dsp:sp modelId="{4D696BEA-7F8A-5E48-AB67-29524DE40BD1}">
      <dsp:nvSpPr>
        <dsp:cNvPr id="0" name=""/>
        <dsp:cNvSpPr/>
      </dsp:nvSpPr>
      <dsp:spPr>
        <a:xfrm>
          <a:off x="3282813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956326"/>
        <a:ext cx="16871" cy="3377"/>
      </dsp:txXfrm>
    </dsp:sp>
    <dsp:sp modelId="{AF2589BE-7178-B84E-9D87-A45D92680201}">
      <dsp:nvSpPr>
        <dsp:cNvPr id="0" name=""/>
        <dsp:cNvSpPr/>
      </dsp:nvSpPr>
      <dsp:spPr>
        <a:xfrm>
          <a:off x="1817560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Accepts transaction data via portal upload or API</a:t>
          </a:r>
          <a:endParaRPr lang="en-US" sz="1200" kern="1200"/>
        </a:p>
      </dsp:txBody>
      <dsp:txXfrm>
        <a:off x="1817560" y="517899"/>
        <a:ext cx="1467053" cy="880231"/>
      </dsp:txXfrm>
    </dsp:sp>
    <dsp:sp modelId="{2DF6BF9E-2BC5-B84F-A9B7-D10D333DB093}">
      <dsp:nvSpPr>
        <dsp:cNvPr id="0" name=""/>
        <dsp:cNvSpPr/>
      </dsp:nvSpPr>
      <dsp:spPr>
        <a:xfrm>
          <a:off x="508728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956326"/>
        <a:ext cx="16871" cy="3377"/>
      </dsp:txXfrm>
    </dsp:sp>
    <dsp:sp modelId="{140AB88F-9F38-034F-A741-00C2CA479ADD}">
      <dsp:nvSpPr>
        <dsp:cNvPr id="0" name=""/>
        <dsp:cNvSpPr/>
      </dsp:nvSpPr>
      <dsp:spPr>
        <a:xfrm>
          <a:off x="3622035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Rule Evaluation:</a:t>
          </a:r>
          <a:endParaRPr lang="en-US" sz="1200" kern="1200"/>
        </a:p>
      </dsp:txBody>
      <dsp:txXfrm>
        <a:off x="3622035" y="517899"/>
        <a:ext cx="1467053" cy="880231"/>
      </dsp:txXfrm>
    </dsp:sp>
    <dsp:sp modelId="{2B314683-A99E-7F45-84FB-F649650FFDFA}">
      <dsp:nvSpPr>
        <dsp:cNvPr id="0" name=""/>
        <dsp:cNvSpPr/>
      </dsp:nvSpPr>
      <dsp:spPr>
        <a:xfrm>
          <a:off x="6891764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956326"/>
        <a:ext cx="16871" cy="3377"/>
      </dsp:txXfrm>
    </dsp:sp>
    <dsp:sp modelId="{9083EEBB-FB2F-C640-8C51-73530C5AD9BE}">
      <dsp:nvSpPr>
        <dsp:cNvPr id="0" name=""/>
        <dsp:cNvSpPr/>
      </dsp:nvSpPr>
      <dsp:spPr>
        <a:xfrm>
          <a:off x="5426511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Matches transactions against defined AML rules (JSON-based)</a:t>
          </a:r>
          <a:endParaRPr lang="en-US" sz="1200" kern="1200"/>
        </a:p>
      </dsp:txBody>
      <dsp:txXfrm>
        <a:off x="5426511" y="517899"/>
        <a:ext cx="1467053" cy="880231"/>
      </dsp:txXfrm>
    </dsp:sp>
    <dsp:sp modelId="{A4986DD4-36BF-2A41-B135-E1F26BD0B9FB}">
      <dsp:nvSpPr>
        <dsp:cNvPr id="0" name=""/>
        <dsp:cNvSpPr/>
      </dsp:nvSpPr>
      <dsp:spPr>
        <a:xfrm>
          <a:off x="8696239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956326"/>
        <a:ext cx="16871" cy="3377"/>
      </dsp:txXfrm>
    </dsp:sp>
    <dsp:sp modelId="{EF7C36F7-B9E3-2B4A-AA96-AB2DBB7BC455}">
      <dsp:nvSpPr>
        <dsp:cNvPr id="0" name=""/>
        <dsp:cNvSpPr/>
      </dsp:nvSpPr>
      <dsp:spPr>
        <a:xfrm>
          <a:off x="7230986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Risk Scoring:</a:t>
          </a:r>
          <a:endParaRPr lang="en-US" sz="1200" kern="1200"/>
        </a:p>
      </dsp:txBody>
      <dsp:txXfrm>
        <a:off x="7230986" y="517899"/>
        <a:ext cx="1467053" cy="880231"/>
      </dsp:txXfrm>
    </dsp:sp>
    <dsp:sp modelId="{070E662C-FFE2-9E48-B81F-E9E7FE426B23}">
      <dsp:nvSpPr>
        <dsp:cNvPr id="0" name=""/>
        <dsp:cNvSpPr/>
      </dsp:nvSpPr>
      <dsp:spPr>
        <a:xfrm>
          <a:off x="746611" y="1396330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1548053"/>
        <a:ext cx="451434" cy="3377"/>
      </dsp:txXfrm>
    </dsp:sp>
    <dsp:sp modelId="{FCEEA5DB-E135-014E-BE11-E29C17E9D81A}">
      <dsp:nvSpPr>
        <dsp:cNvPr id="0" name=""/>
        <dsp:cNvSpPr/>
      </dsp:nvSpPr>
      <dsp:spPr>
        <a:xfrm>
          <a:off x="9035461" y="517899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Calculates weighted risk score based on transaction attributes</a:t>
          </a:r>
          <a:endParaRPr lang="en-US" sz="1200" kern="1200"/>
        </a:p>
      </dsp:txBody>
      <dsp:txXfrm>
        <a:off x="9035461" y="517899"/>
        <a:ext cx="1467053" cy="880231"/>
      </dsp:txXfrm>
    </dsp:sp>
    <dsp:sp modelId="{A74B8253-731F-3C4F-9546-FE32F1803CB8}">
      <dsp:nvSpPr>
        <dsp:cNvPr id="0" name=""/>
        <dsp:cNvSpPr/>
      </dsp:nvSpPr>
      <dsp:spPr>
        <a:xfrm>
          <a:off x="147833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2173980"/>
        <a:ext cx="16871" cy="3377"/>
      </dsp:txXfrm>
    </dsp:sp>
    <dsp:sp modelId="{9703C480-2C15-184F-B6F7-699E1CC2055E}">
      <dsp:nvSpPr>
        <dsp:cNvPr id="0" name=""/>
        <dsp:cNvSpPr/>
      </dsp:nvSpPr>
      <dsp:spPr>
        <a:xfrm>
          <a:off x="13085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Alert Generation:</a:t>
          </a:r>
          <a:endParaRPr lang="en-US" sz="1200" kern="1200"/>
        </a:p>
      </dsp:txBody>
      <dsp:txXfrm>
        <a:off x="13085" y="1735553"/>
        <a:ext cx="1467053" cy="880231"/>
      </dsp:txXfrm>
    </dsp:sp>
    <dsp:sp modelId="{9E6223FF-8967-9541-9AF5-282182CEE034}">
      <dsp:nvSpPr>
        <dsp:cNvPr id="0" name=""/>
        <dsp:cNvSpPr/>
      </dsp:nvSpPr>
      <dsp:spPr>
        <a:xfrm>
          <a:off x="3282813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2173980"/>
        <a:ext cx="16871" cy="3377"/>
      </dsp:txXfrm>
    </dsp:sp>
    <dsp:sp modelId="{A36788A9-5DD8-534B-BACF-B48DD7CD9ACB}">
      <dsp:nvSpPr>
        <dsp:cNvPr id="0" name=""/>
        <dsp:cNvSpPr/>
      </dsp:nvSpPr>
      <dsp:spPr>
        <a:xfrm>
          <a:off x="1817560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Flags suspicious activity and logs alerts in the database</a:t>
          </a:r>
          <a:endParaRPr lang="en-US" sz="1200" kern="1200"/>
        </a:p>
      </dsp:txBody>
      <dsp:txXfrm>
        <a:off x="1817560" y="1735553"/>
        <a:ext cx="1467053" cy="880231"/>
      </dsp:txXfrm>
    </dsp:sp>
    <dsp:sp modelId="{BEAC856D-FB5E-1D41-A207-2122178C5CCA}">
      <dsp:nvSpPr>
        <dsp:cNvPr id="0" name=""/>
        <dsp:cNvSpPr/>
      </dsp:nvSpPr>
      <dsp:spPr>
        <a:xfrm>
          <a:off x="508728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2173980"/>
        <a:ext cx="16871" cy="3377"/>
      </dsp:txXfrm>
    </dsp:sp>
    <dsp:sp modelId="{B77BB85D-A415-834C-AA3D-6EE1F1CBA6CD}">
      <dsp:nvSpPr>
        <dsp:cNvPr id="0" name=""/>
        <dsp:cNvSpPr/>
      </dsp:nvSpPr>
      <dsp:spPr>
        <a:xfrm>
          <a:off x="3622035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Sanctions Screening:</a:t>
          </a:r>
          <a:endParaRPr lang="en-US" sz="1200" kern="1200"/>
        </a:p>
      </dsp:txBody>
      <dsp:txXfrm>
        <a:off x="3622035" y="1735553"/>
        <a:ext cx="1467053" cy="880231"/>
      </dsp:txXfrm>
    </dsp:sp>
    <dsp:sp modelId="{B9F1EBE8-72F0-A843-8EDD-8ECD30DF8888}">
      <dsp:nvSpPr>
        <dsp:cNvPr id="0" name=""/>
        <dsp:cNvSpPr/>
      </dsp:nvSpPr>
      <dsp:spPr>
        <a:xfrm>
          <a:off x="6891764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2173980"/>
        <a:ext cx="16871" cy="3377"/>
      </dsp:txXfrm>
    </dsp:sp>
    <dsp:sp modelId="{BDC5A884-6111-9D45-B85F-24FEE4BC84BE}">
      <dsp:nvSpPr>
        <dsp:cNvPr id="0" name=""/>
        <dsp:cNvSpPr/>
      </dsp:nvSpPr>
      <dsp:spPr>
        <a:xfrm>
          <a:off x="5426511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Matches names and countries against local sanction list</a:t>
          </a:r>
          <a:endParaRPr lang="en-US" sz="1200" kern="1200"/>
        </a:p>
      </dsp:txBody>
      <dsp:txXfrm>
        <a:off x="5426511" y="1735553"/>
        <a:ext cx="1467053" cy="880231"/>
      </dsp:txXfrm>
    </dsp:sp>
    <dsp:sp modelId="{88A54964-25D6-6247-818E-3E0246AE6659}">
      <dsp:nvSpPr>
        <dsp:cNvPr id="0" name=""/>
        <dsp:cNvSpPr/>
      </dsp:nvSpPr>
      <dsp:spPr>
        <a:xfrm>
          <a:off x="8696239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2173980"/>
        <a:ext cx="16871" cy="3377"/>
      </dsp:txXfrm>
    </dsp:sp>
    <dsp:sp modelId="{A0B45A8E-FD2E-2448-8E18-AD3DAA974548}">
      <dsp:nvSpPr>
        <dsp:cNvPr id="0" name=""/>
        <dsp:cNvSpPr/>
      </dsp:nvSpPr>
      <dsp:spPr>
        <a:xfrm>
          <a:off x="7230986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Role-Based Access:</a:t>
          </a:r>
          <a:endParaRPr lang="en-US" sz="1200" kern="1200"/>
        </a:p>
      </dsp:txBody>
      <dsp:txXfrm>
        <a:off x="7230986" y="1735553"/>
        <a:ext cx="1467053" cy="880231"/>
      </dsp:txXfrm>
    </dsp:sp>
    <dsp:sp modelId="{D74ABAA8-B729-204F-A057-E769FCD91DF6}">
      <dsp:nvSpPr>
        <dsp:cNvPr id="0" name=""/>
        <dsp:cNvSpPr/>
      </dsp:nvSpPr>
      <dsp:spPr>
        <a:xfrm>
          <a:off x="746611" y="2613984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2765707"/>
        <a:ext cx="451434" cy="3377"/>
      </dsp:txXfrm>
    </dsp:sp>
    <dsp:sp modelId="{DD79D030-A0D9-7B43-81A4-0DE04D39859F}">
      <dsp:nvSpPr>
        <dsp:cNvPr id="0" name=""/>
        <dsp:cNvSpPr/>
      </dsp:nvSpPr>
      <dsp:spPr>
        <a:xfrm>
          <a:off x="9035461" y="1735553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Admin, Analyst, Supervisor, and Viewer – each with distinct access</a:t>
          </a:r>
          <a:endParaRPr lang="en-US" sz="1200" kern="1200"/>
        </a:p>
      </dsp:txBody>
      <dsp:txXfrm>
        <a:off x="9035461" y="1735553"/>
        <a:ext cx="1467053" cy="880231"/>
      </dsp:txXfrm>
    </dsp:sp>
    <dsp:sp modelId="{C47C6EF0-790C-F94A-97A4-795D53DF0892}">
      <dsp:nvSpPr>
        <dsp:cNvPr id="0" name=""/>
        <dsp:cNvSpPr/>
      </dsp:nvSpPr>
      <dsp:spPr>
        <a:xfrm>
          <a:off x="147833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3391634"/>
        <a:ext cx="16871" cy="3377"/>
      </dsp:txXfrm>
    </dsp:sp>
    <dsp:sp modelId="{00872633-20C0-0146-B3F0-AA4C95A57D55}">
      <dsp:nvSpPr>
        <dsp:cNvPr id="0" name=""/>
        <dsp:cNvSpPr/>
      </dsp:nvSpPr>
      <dsp:spPr>
        <a:xfrm>
          <a:off x="13085" y="2953207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Alert Review:</a:t>
          </a:r>
          <a:endParaRPr lang="en-US" sz="1200" kern="1200"/>
        </a:p>
      </dsp:txBody>
      <dsp:txXfrm>
        <a:off x="13085" y="2953207"/>
        <a:ext cx="1467053" cy="880231"/>
      </dsp:txXfrm>
    </dsp:sp>
    <dsp:sp modelId="{48AA8652-95FA-7143-B0CC-60D4AE462E1B}">
      <dsp:nvSpPr>
        <dsp:cNvPr id="0" name=""/>
        <dsp:cNvSpPr/>
      </dsp:nvSpPr>
      <dsp:spPr>
        <a:xfrm>
          <a:off x="3282813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3391634"/>
        <a:ext cx="16871" cy="3377"/>
      </dsp:txXfrm>
    </dsp:sp>
    <dsp:sp modelId="{0A339375-B6CB-A64D-B437-E17B45B4095A}">
      <dsp:nvSpPr>
        <dsp:cNvPr id="0" name=""/>
        <dsp:cNvSpPr/>
      </dsp:nvSpPr>
      <dsp:spPr>
        <a:xfrm>
          <a:off x="1817560" y="2953207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Analysts and Supervisors can view and investigate flagged alerts</a:t>
          </a:r>
          <a:endParaRPr lang="en-US" sz="1200" kern="1200"/>
        </a:p>
      </dsp:txBody>
      <dsp:txXfrm>
        <a:off x="1817560" y="2953207"/>
        <a:ext cx="1467053" cy="880231"/>
      </dsp:txXfrm>
    </dsp:sp>
    <dsp:sp modelId="{D78AE5D0-1230-AC48-A317-C575802FD381}">
      <dsp:nvSpPr>
        <dsp:cNvPr id="0" name=""/>
        <dsp:cNvSpPr/>
      </dsp:nvSpPr>
      <dsp:spPr>
        <a:xfrm>
          <a:off x="508728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3391634"/>
        <a:ext cx="16871" cy="3377"/>
      </dsp:txXfrm>
    </dsp:sp>
    <dsp:sp modelId="{D04D8C17-E702-BE40-A286-4183B8D5E002}">
      <dsp:nvSpPr>
        <dsp:cNvPr id="0" name=""/>
        <dsp:cNvSpPr/>
      </dsp:nvSpPr>
      <dsp:spPr>
        <a:xfrm>
          <a:off x="3622035" y="2953207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• Logging &amp; Audit Trail:</a:t>
          </a:r>
          <a:endParaRPr lang="en-US" sz="1200" kern="1200"/>
        </a:p>
      </dsp:txBody>
      <dsp:txXfrm>
        <a:off x="3622035" y="2953207"/>
        <a:ext cx="1467053" cy="880231"/>
      </dsp:txXfrm>
    </dsp:sp>
    <dsp:sp modelId="{E3AD84C6-8301-B048-86F8-C00D28A96F6A}">
      <dsp:nvSpPr>
        <dsp:cNvPr id="0" name=""/>
        <dsp:cNvSpPr/>
      </dsp:nvSpPr>
      <dsp:spPr>
        <a:xfrm>
          <a:off x="5426511" y="2953207"/>
          <a:ext cx="1467053" cy="880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– Logs all sensitive actions for security and compliance</a:t>
          </a:r>
          <a:endParaRPr lang="en-US" sz="1200" kern="1200"/>
        </a:p>
      </dsp:txBody>
      <dsp:txXfrm>
        <a:off x="5426511" y="2953207"/>
        <a:ext cx="1467053" cy="88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6E22-E894-A4A0-5B9C-0C293BEF4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EDB6-7ABC-FE26-14C1-A4AACB2A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210E-10FB-07C6-66A4-F9F23FA2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B135-F4FC-D66E-D06B-C5F4DDAB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AC81-E6D1-7593-DFD0-75272B90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90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1229-2122-27C0-FCBB-3067867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F77D-C09F-E495-215F-530D7F6D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4A11-789B-2712-B82F-0FD4F7E9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FED1-C41B-9395-B37B-2F030779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5CD9-31C1-3C22-8725-563A8E0C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867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62153-D107-48B7-7A51-838FC3F1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D28F3-D28F-AF53-A0B2-6F39B42B6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99C3-78AD-D42A-C27C-1CE81F4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F9C5-694F-E6EE-EB06-2696071B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B60D-5921-80D3-2869-D38E117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91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B813-51C2-8C5A-CA2F-4264D9D3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1480-1593-744A-AE78-51C843E6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B06E-E53E-083E-91CA-1BF81655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E1D7-DA45-5556-6FF1-475EE6A9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6F26-511F-F2C9-217F-D35BEF8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44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2F0A-43C1-2B93-1D7B-5FD963F4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FDFB-009E-5474-BD19-25743E20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14B6-8D6D-9488-9C13-EDC1177A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1162-764D-E896-0B9D-AF31D2E9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313D-86A9-460F-7B1E-20A8AD6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208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54B-12AE-D4C0-D8A2-A15BF097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EB3D-80BA-E680-1C86-A19ACA7E0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C5ADF-2C13-1F43-3933-3F5D74F4F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4D37-FF8B-2D0D-01C3-C7DEEDBC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3A04-B57F-E712-C08C-7FD4107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CB2F-6FDC-B795-4B6D-859D6C91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43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F37C-CDC3-B1D5-0827-F059F51C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59A8-8975-A432-3CC6-29456E59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0A2CE-85EB-9587-6B6D-6989CD84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858AF-18F1-0E17-5FDB-761D9EEDE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86BB5-12D7-2E2A-A464-D5C435668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5CC97-487E-BD3E-CD14-FB44F230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DA6AD-235C-3489-E1F3-438BCBA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16C13-3FF9-1ADB-DF5E-AF3ADB7B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71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95E6-6CFF-2B89-56C3-54217283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35ECA-8A7E-A256-8FC0-93FD3596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89D75-96DE-4CBA-8CA4-A9BD6C4B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DFA4E-C72E-8875-EB45-55B666F7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9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27E33-1F9A-5D84-A995-3A91EC52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2A082-3779-3800-D79E-A95A4F82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7DCE-E312-597E-A705-3A707F49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73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1BA3-F584-AD21-7D53-30A00AD3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56ED-F93A-DC69-C906-E133B8D8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2F769-4877-53A9-768C-B9BEC690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894F6-BF30-9E09-4852-46369DE2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4E6D-3B8C-40EB-5661-661929B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2340-F615-939C-DFD9-738A6352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718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DE77-6D4D-A9BA-E251-E5BEEF2F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3B8EF-0C7E-8737-8A84-C8D50E9D9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EE359-C6CD-F3AF-B322-41C8978D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AECA4-B00F-B5C7-4D0F-977ECAA6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51B3-E175-AD43-3AF5-0AC6C74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97DB4-DE07-487B-4441-05C1CC0D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30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08FF2-4E7B-07D6-501A-4CD3814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F45E-7652-8241-64DB-B239CECE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E4F0-E328-8E13-7E36-76A9915C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B4752-26BC-4144-85F9-7073CF3724DE}" type="datetimeFigureOut">
              <a:rPr lang="en-NG" smtClean="0"/>
              <a:t>29/07/2025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363E-D294-D953-A94F-4C23962B9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5350-3030-27D3-93CD-9B6B1BB2D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FCFBC-687E-1C4E-AB2B-10F199C78A4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228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D014-F7E9-1F47-FCDB-F192A5679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162" y="0"/>
            <a:ext cx="9144000" cy="2387600"/>
          </a:xfrm>
        </p:spPr>
        <p:txBody>
          <a:bodyPr/>
          <a:lstStyle/>
          <a:p>
            <a:r>
              <a:rPr lang="en-NG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1F289-61AF-4454-AF79-C27AA9177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NG" dirty="0"/>
          </a:p>
          <a:p>
            <a:r>
              <a:rPr lang="en-GB" sz="3500" dirty="0"/>
              <a:t>Custom-Built AML Engine for Transaction Risk Evaluation</a:t>
            </a:r>
          </a:p>
          <a:p>
            <a:endParaRPr lang="en-NG" sz="3500" dirty="0"/>
          </a:p>
          <a:p>
            <a:r>
              <a:rPr lang="en-NG" dirty="0"/>
              <a:t>Olalekan Ade-Ojo</a:t>
            </a:r>
          </a:p>
          <a:p>
            <a:r>
              <a:rPr lang="en-NG" dirty="0"/>
              <a:t>29-07-2025 </a:t>
            </a:r>
          </a:p>
        </p:txBody>
      </p:sp>
    </p:spTree>
    <p:extLst>
      <p:ext uri="{BB962C8B-B14F-4D97-AF65-F5344CB8AC3E}">
        <p14:creationId xmlns:p14="http://schemas.microsoft.com/office/powerpoint/2010/main" val="40339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D4DC-A766-3F6B-C016-507A3F5A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 Storage &amp; Formats</a:t>
            </a:r>
            <a:br>
              <a:rPr lang="en-GB" b="1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69AD-2506-EC29-F5F6-8ECAD0A0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	Data Storage &amp; Formats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Primary DB/Test: PostgreSQL (via pg4admin)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Data Formats: JSON (API), CSV (import/export), XML (OFAC data)</a:t>
            </a:r>
          </a:p>
          <a:p>
            <a:pPr marL="0" indent="0">
              <a:buNone/>
            </a:pPr>
            <a:r>
              <a:rPr lang="en-GB" b="1" dirty="0"/>
              <a:t>	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Auth: Spring Security, JWT, RBAC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Protection: HTTPS, CORS, input validation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9645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B6D0-09F0-2120-05B0-7A711CE4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Deployment &amp; DevOps</a:t>
            </a:r>
            <a:br>
              <a:rPr lang="en-GB" b="1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12EC-1A64-8C50-CEC5-7AB26286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Platform: Render (cloud deployment)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Containerization: Docker, Docker Compose</a:t>
            </a:r>
          </a:p>
          <a:p>
            <a:pPr marL="0" indent="0">
              <a:buNone/>
            </a:pPr>
            <a:r>
              <a:rPr lang="en-GB" dirty="0"/>
              <a:t>    Automatic </a:t>
            </a:r>
            <a:r>
              <a:rPr lang="en-GB" dirty="0" err="1"/>
              <a:t>Github</a:t>
            </a:r>
            <a:r>
              <a:rPr lang="en-GB" dirty="0"/>
              <a:t> push to deploy on render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	Development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IDEs: IntelliJ IDEA (Java), VS Code (React)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Quality: JUnit, </a:t>
            </a:r>
            <a:r>
              <a:rPr lang="en-GB" dirty="0" err="1"/>
              <a:t>Vitest</a:t>
            </a:r>
            <a:r>
              <a:rPr lang="en-GB" dirty="0"/>
              <a:t>, </a:t>
            </a:r>
            <a:r>
              <a:rPr lang="en-GB" dirty="0" err="1"/>
              <a:t>ESLint</a:t>
            </a:r>
            <a:r>
              <a:rPr lang="en-GB" dirty="0"/>
              <a:t>, Prettier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8470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044F-BA17-3510-F40B-55EFB659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ADF7-20CA-AC54-EE90-7E6F6EEB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i="1" dirty="0"/>
              <a:t>In</a:t>
            </a:r>
            <a:r>
              <a:rPr lang="en-GB" dirty="0"/>
              <a:t> terms of how the project is structured, it uses a Maven setup with microservices 4 major modules. Most of the core logic is in the </a:t>
            </a:r>
            <a:r>
              <a:rPr lang="en-GB" dirty="0" err="1"/>
              <a:t>aml</a:t>
            </a:r>
            <a:r>
              <a:rPr lang="en-GB" dirty="0"/>
              <a:t>-admin module. That’s where the main engine runs; rule matching, risk scoring, and alert generation.</a:t>
            </a:r>
          </a:p>
          <a:p>
            <a:pPr>
              <a:lnSpc>
                <a:spcPct val="170000"/>
              </a:lnSpc>
            </a:pPr>
            <a:r>
              <a:rPr lang="en-GB" dirty="0"/>
              <a:t>Some of it’s key classes  include: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AMLEngine.java</a:t>
            </a:r>
            <a:r>
              <a:rPr lang="en-GB" dirty="0"/>
              <a:t>, which takes in the transaction and decides what to do with it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RiskScoringServiceImpl</a:t>
            </a:r>
            <a:r>
              <a:rPr lang="en-GB" dirty="0"/>
              <a:t>, which calculates a score based on amount, origin, etc.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AlertRepository</a:t>
            </a:r>
            <a:r>
              <a:rPr lang="en-GB" dirty="0"/>
              <a:t>, which writes alerts to PostgreSQL.</a:t>
            </a:r>
          </a:p>
          <a:p>
            <a:pPr>
              <a:lnSpc>
                <a:spcPct val="170000"/>
              </a:lnSpc>
            </a:pPr>
            <a:r>
              <a:rPr lang="en-GB" dirty="0"/>
              <a:t>I added security using Spring Security with JWT, so roles like admin and analyst are clearly separated.</a:t>
            </a:r>
          </a:p>
          <a:p>
            <a:pPr>
              <a:lnSpc>
                <a:spcPct val="170000"/>
              </a:lnSpc>
            </a:pPr>
            <a:r>
              <a:rPr lang="en-GB" dirty="0"/>
              <a:t>Testing was done with JUnit and integration tests. I wrote edge cases — like high-risk transactions, known sanctions, and repeated patterns — to make sure the engine flags what it’s supposed to.”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6037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CC5-8FBF-EC76-2FFC-C4CDC678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System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48595A-9DBD-AF07-224A-8696E3D1F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88265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23077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667266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4170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92719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5615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Action/Roles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Viewer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View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NG" dirty="0">
                          <a:solidFill>
                            <a:schemeClr val="tx1"/>
                          </a:solidFill>
                        </a:rPr>
                        <a:t>ccess</a:t>
                      </a:r>
                    </a:p>
                    <a:p>
                      <a:endParaRPr lang="en-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8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View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NG" dirty="0"/>
                        <a:t>ccess</a:t>
                      </a: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Modify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NG" dirty="0"/>
                        <a:t>ccess</a:t>
                      </a: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9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Export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NG" dirty="0"/>
                        <a:t>ccess</a:t>
                      </a: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G" dirty="0"/>
                        <a:t>System Settings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NG" dirty="0"/>
                        <a:t>ccess</a:t>
                      </a:r>
                    </a:p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37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99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E0E-EB49-0B54-15F6-4783AB4C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			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23EE-4996-C56C-DE44-FEED7F90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interact through the portal.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engine takes in the transaction, runs it through a rule checker, and calculates a risk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it matches a flagged condition, it creates an alert.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of this is stored in PostgreSQL, which can be reviewed by an analyst.</a:t>
            </a:r>
          </a:p>
        </p:txBody>
      </p:sp>
    </p:spTree>
    <p:extLst>
      <p:ext uri="{BB962C8B-B14F-4D97-AF65-F5344CB8AC3E}">
        <p14:creationId xmlns:p14="http://schemas.microsoft.com/office/powerpoint/2010/main" val="390400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11E0-617F-643E-7D74-8874DE3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Main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D43F-BCA7-4C93-CBA2-43909C13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GB" sz="3100" b="1" dirty="0"/>
              <a:t>Risk Score Evaluation</a:t>
            </a:r>
            <a:endParaRPr lang="en-GB" sz="3100" dirty="0"/>
          </a:p>
          <a:p>
            <a:pPr>
              <a:lnSpc>
                <a:spcPct val="160000"/>
              </a:lnSpc>
            </a:pPr>
            <a:r>
              <a:rPr lang="en-GB" sz="3100" dirty="0"/>
              <a:t>Each transaction is scored based on known risk factors: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i="1" dirty="0" err="1"/>
              <a:t>Risk_Score</a:t>
            </a:r>
            <a:r>
              <a:rPr lang="en-GB" sz="3100" i="1" dirty="0"/>
              <a:t> = A + C + F + 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Where: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A = 25 if amount &gt; $100,000, else 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C = 25 if country is high-risk, else 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F = 25 if sender is frequently flagged, else 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M = 25 if manually flagged, else 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3100" dirty="0"/>
              <a:t>So, 0 ≤ </a:t>
            </a:r>
            <a:r>
              <a:rPr lang="en-GB" sz="3100" dirty="0" err="1"/>
              <a:t>Risk_Score</a:t>
            </a:r>
            <a:r>
              <a:rPr lang="en-GB" sz="3100" dirty="0"/>
              <a:t> ≤ 100….. If any rule returns true, then it’s a match.</a:t>
            </a:r>
          </a:p>
          <a:p>
            <a:pPr marL="0" indent="0">
              <a:lnSpc>
                <a:spcPct val="160000"/>
              </a:lnSpc>
              <a:buNone/>
            </a:pPr>
            <a:endParaRPr lang="en-GB" sz="2700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6430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55A1-B5CE-065C-4A0C-C494D9F0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Main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15B0-ACB3-8741-9945-FEF64CD5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	Alert Decision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An alert is triggered if: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(</a:t>
            </a:r>
            <a:r>
              <a:rPr lang="en-GB" dirty="0" err="1"/>
              <a:t>Risk_Score</a:t>
            </a:r>
            <a:r>
              <a:rPr lang="en-GB" dirty="0"/>
              <a:t> ≥ 50) ∨ Match = true ∨ Sanctioned =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	Suppression Logic &amp; Cooldown Logic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Before creating an alert, we check: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Duplicate = (Same sender + reason + time window)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	Cooldown Active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Cooldown = (Same sender &amp; rule triggered recently)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If either is true, </a:t>
            </a:r>
            <a:r>
              <a:rPr lang="en-GB" b="1" dirty="0"/>
              <a:t>suppress the alert</a:t>
            </a:r>
            <a:r>
              <a:rPr lang="en-GB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4033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FC2A-3033-D162-6DE0-FE3E2C47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Code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0A43-4CF4-B9E5-F7B3-E3DFBB3F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/>
              <a:t>• Main classes:</a:t>
            </a:r>
          </a:p>
          <a:p>
            <a:pPr>
              <a:lnSpc>
                <a:spcPct val="170000"/>
              </a:lnSpc>
            </a:pPr>
            <a:r>
              <a:rPr lang="en-GB" dirty="0"/>
              <a:t> </a:t>
            </a:r>
            <a:r>
              <a:rPr lang="en-GB" dirty="0" err="1"/>
              <a:t>AMLEngine.java</a:t>
            </a:r>
            <a:r>
              <a:rPr lang="en-GB" dirty="0"/>
              <a:t>: core transaction evaluation logic</a:t>
            </a:r>
          </a:p>
          <a:p>
            <a:pPr>
              <a:lnSpc>
                <a:spcPct val="170000"/>
              </a:lnSpc>
            </a:pPr>
            <a:r>
              <a:rPr lang="en-GB" dirty="0"/>
              <a:t> </a:t>
            </a:r>
            <a:r>
              <a:rPr lang="en-GB" dirty="0" err="1"/>
              <a:t>RiskScoringServiceImpl.java</a:t>
            </a:r>
            <a:r>
              <a:rPr lang="en-GB" dirty="0"/>
              <a:t>: calculates scores from rule matches</a:t>
            </a:r>
          </a:p>
          <a:p>
            <a:pPr>
              <a:lnSpc>
                <a:spcPct val="170000"/>
              </a:lnSpc>
            </a:pPr>
            <a:r>
              <a:rPr lang="en-GB" dirty="0"/>
              <a:t> </a:t>
            </a:r>
            <a:r>
              <a:rPr lang="en-GB" dirty="0" err="1"/>
              <a:t>AlertRepository.java</a:t>
            </a:r>
            <a:r>
              <a:rPr lang="en-GB" dirty="0"/>
              <a:t>: handles alert storage in PostgreSQL</a:t>
            </a:r>
          </a:p>
          <a:p>
            <a:pPr>
              <a:lnSpc>
                <a:spcPct val="170000"/>
              </a:lnSpc>
            </a:pPr>
            <a:r>
              <a:rPr lang="en-GB" dirty="0"/>
              <a:t> </a:t>
            </a:r>
            <a:r>
              <a:rPr lang="en-GB" dirty="0" err="1"/>
              <a:t>RuleLoader.java</a:t>
            </a:r>
            <a:r>
              <a:rPr lang="en-GB" dirty="0"/>
              <a:t>: loads dynamic rule config from JSON</a:t>
            </a:r>
          </a:p>
          <a:p>
            <a:pPr>
              <a:lnSpc>
                <a:spcPct val="170000"/>
              </a:lnSpc>
            </a:pPr>
            <a:r>
              <a:rPr lang="en-GB" dirty="0"/>
              <a:t> </a:t>
            </a:r>
            <a:r>
              <a:rPr lang="en-GB" dirty="0" err="1"/>
              <a:t>JwtAuthFilter.java</a:t>
            </a:r>
            <a:r>
              <a:rPr lang="en-GB" dirty="0"/>
              <a:t>: role-based access security (Admin, Analyst, Viewer)</a:t>
            </a:r>
          </a:p>
          <a:p>
            <a:pPr>
              <a:lnSpc>
                <a:spcPct val="170000"/>
              </a:lnSpc>
            </a:pPr>
            <a:r>
              <a:rPr lang="en-GB" dirty="0"/>
              <a:t>Testing:</a:t>
            </a:r>
          </a:p>
          <a:p>
            <a:pPr>
              <a:lnSpc>
                <a:spcPct val="170000"/>
              </a:lnSpc>
            </a:pPr>
            <a:r>
              <a:rPr lang="en-GB" dirty="0"/>
              <a:t> Used JUnit for unit tests and after deployment testing</a:t>
            </a:r>
          </a:p>
          <a:p>
            <a:pPr>
              <a:lnSpc>
                <a:spcPct val="170000"/>
              </a:lnSpc>
            </a:pPr>
            <a:r>
              <a:rPr lang="en-GB" dirty="0"/>
              <a:t> Manual integration testing with test transaction data</a:t>
            </a:r>
          </a:p>
          <a:p>
            <a:pPr>
              <a:lnSpc>
                <a:spcPct val="170000"/>
              </a:lnSpc>
            </a:pPr>
            <a:r>
              <a:rPr lang="en-GB" dirty="0"/>
              <a:t> Tested alert accuracy, false positives, risk calculations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62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FF1-6B21-D662-D487-1B7A2191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/>
              <a:t>GUI Layout</a:t>
            </a:r>
            <a:br>
              <a:rPr lang="en-GB" dirty="0"/>
            </a:b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9535-8C3D-C111-F62C-44AD8D26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– Role-based interface (Admin, Analyst, Viewer and supervisor)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– View alerts, upload transactions, manage users, display live stock market data and currency converter</a:t>
            </a:r>
          </a:p>
          <a:p>
            <a:pPr marL="0" indent="0">
              <a:buNone/>
            </a:pPr>
            <a:r>
              <a:rPr lang="en-GB" sz="2000"/>
              <a:t>– Clean dashboard for reviewing high-risk activity</a:t>
            </a:r>
            <a:endParaRPr lang="en-NG" sz="2000"/>
          </a:p>
          <a:p>
            <a:endParaRPr lang="en-NG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99DCD6-D34A-70BA-91C3-35B01460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2033717"/>
            <a:ext cx="4958965" cy="197525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714-F8FA-7FBB-FC11-04960495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0817-A575-2533-2A08-2E1E8AC0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System tested end-to-end: ingestion → rule matching → alert generation</a:t>
            </a:r>
          </a:p>
          <a:p>
            <a:pPr>
              <a:lnSpc>
                <a:spcPct val="170000"/>
              </a:lnSpc>
            </a:pPr>
            <a:r>
              <a:rPr lang="en-GB" dirty="0"/>
              <a:t>Used real-world style test data from /test-data directory and real sanctioned individuals including Russian oligarchs, terrorist sponsoring government leaders, </a:t>
            </a:r>
            <a:r>
              <a:rPr lang="en-GB" dirty="0" err="1"/>
              <a:t>e.t.c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Backend tested with JUnit (Spring Boot), Frontend with React test suite</a:t>
            </a:r>
          </a:p>
          <a:p>
            <a:pPr>
              <a:lnSpc>
                <a:spcPct val="170000"/>
              </a:lnSpc>
            </a:pPr>
            <a:r>
              <a:rPr lang="en-GB" dirty="0"/>
              <a:t>Role-based access tested with JWT-authenticated users</a:t>
            </a:r>
          </a:p>
          <a:p>
            <a:pPr>
              <a:lnSpc>
                <a:spcPct val="170000"/>
              </a:lnSpc>
            </a:pPr>
            <a:r>
              <a:rPr lang="en-GB" dirty="0"/>
              <a:t>Evaluation focused 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   – Rule accuracy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   – Risk scoring validity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   – Alert generation reliability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• System passed all basic functional checks and is production-ready</a:t>
            </a:r>
          </a:p>
          <a:p>
            <a:pPr marL="0" indent="0">
              <a:lnSpc>
                <a:spcPct val="170000"/>
              </a:lnSpc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3865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651E-130D-EF5A-6318-5C1BAB7B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Background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B8CF-C003-6340-C6BC-17D8EF8A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93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70000"/>
              </a:lnSpc>
            </a:pPr>
            <a:r>
              <a:rPr lang="en-GB" dirty="0"/>
              <a:t>AML compliance is a regulatory requirement across the financial sector, from banks to investment companies, etc.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 Old practice involves manual reviews of transactions which are prone to error, delays, and inconsistent judgment and excessive use of manual </a:t>
            </a:r>
            <a:r>
              <a:rPr lang="en-GB" dirty="0" err="1"/>
              <a:t>labor</a:t>
            </a:r>
            <a:r>
              <a:rPr lang="en-GB" dirty="0"/>
              <a:t> which is not cost effective.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 There is a gap in the market for the need of real-time, rule-driven, analysis conducting mechanism which is main point of modern AML system development.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967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4568-1516-92B2-BB2D-5CEF07A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Advantages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5739-E479-F35D-141D-C9BA718F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Real-time transaction analysis and alerting</a:t>
            </a:r>
          </a:p>
          <a:p>
            <a:r>
              <a:rPr lang="en-GB" dirty="0"/>
              <a:t>Dynamic, JSON-based rule engine (no redeploy required)</a:t>
            </a:r>
          </a:p>
          <a:p>
            <a:r>
              <a:rPr lang="en-GB" dirty="0"/>
              <a:t>Clean, role-based UI (Admin, Analyst, Viewer)</a:t>
            </a:r>
          </a:p>
          <a:p>
            <a:r>
              <a:rPr lang="en-GB" dirty="0"/>
              <a:t>Modular design – scalable and maintainable</a:t>
            </a:r>
          </a:p>
          <a:p>
            <a:r>
              <a:rPr lang="en-GB" dirty="0"/>
              <a:t>Fast response times and solid DB integrity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Limitations:</a:t>
            </a:r>
          </a:p>
          <a:p>
            <a:r>
              <a:rPr lang="en-GB" dirty="0"/>
              <a:t>No external sanctions API integration yet due to cost management, and for the OFAC sanctions </a:t>
            </a:r>
            <a:r>
              <a:rPr lang="en-GB" dirty="0" err="1"/>
              <a:t>i</a:t>
            </a:r>
            <a:r>
              <a:rPr lang="en-GB" dirty="0"/>
              <a:t> added, I commented it out because of service issues which blocked other rule logic</a:t>
            </a:r>
          </a:p>
          <a:p>
            <a:r>
              <a:rPr lang="en-GB" dirty="0"/>
              <a:t>Risk scoring is static – doesn’t learn from patterns</a:t>
            </a:r>
          </a:p>
          <a:p>
            <a:r>
              <a:rPr lang="en-GB" dirty="0"/>
              <a:t>Rules must be manually defined in config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6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505-E892-4049-1D3B-3C11E4E2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Future Opportunities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0EC5-42C8-63B5-382F-6FB59A20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• </a:t>
            </a:r>
            <a:r>
              <a:rPr lang="en-GB" sz="2000" dirty="0"/>
              <a:t>Plug in OFAC / EU Sanctions API feeds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• Add AI/ML-based adaptive risk scoring                             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• Build a real-time monitoring dashboard with metrics &amp; graphs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• Expand roles with audit trails and supervisor-level insights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30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8B8-38F3-B92E-9524-54B00A1D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G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08AA-8003-E916-6CFC-C01AFFE6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dirty="0"/>
              <a:t> To Develop an intelligent AML engine that: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   – Ingests and evaluates financial transactions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   – Applies configurable rules for violations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   – Scores the risk level based on defined criteria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   – Generates alerts for suspicious activity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125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EAE5E-8D51-45FC-BDE6-6F832181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519510F-2C30-2EF5-0A44-C5B9333C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42693"/>
            <a:ext cx="6780700" cy="51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A179D5-5629-342C-06C9-BBE5E433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476" b="973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4114-C824-6E8E-FDF7-F3B87FB9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Functional Requirements</a:t>
            </a:r>
            <a:br>
              <a:rPr lang="en-GB" dirty="0"/>
            </a:b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FB3A0-49FE-E5E2-09C4-A2B4D22D7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333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243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38C-21C5-3108-C0DC-BDEA3E2D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Theoretical Background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E2B2-FA9B-EA05-0DE3-2C95C2A8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/>
              <a:t>				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Microservices-based</a:t>
            </a:r>
            <a:r>
              <a:rPr lang="en-GB" sz="2000"/>
              <a:t> modular design (aml-admin, aml-pojo, aml-common and aml-portal)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Aml-admin</a:t>
            </a:r>
            <a:r>
              <a:rPr lang="en-GB" sz="1800" b="1"/>
              <a:t> :</a:t>
            </a:r>
            <a:r>
              <a:rPr lang="en-GB" sz="1800"/>
              <a:t> Core backend logic and business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Aml-pojo: Shared domain models and data structures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Aml-common: Utility and shared functionality module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/>
              <a:t>Aml-portal: Front-facing REST API and user interaction layer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Full-stack AML solution for transaction monitoring and compliance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056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463-4FD0-3734-2436-B4B356F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GB" sz="4400" dirty="0"/>
              <a:t>System Design –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75B5-F89D-DF89-94F5-C724D8D1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Spring Boot (Java): Backend service for rule processing and alert generation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PostgreSQL: Stores transactions, alerts, and risk scores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React Portal: User interface for submitting transactions and reviewing alerts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JWT Security: Role-based access control for Admin, Analyst, Viewer and supervisor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Rule Config JSON: Allows dynamic, reloadable rule configurations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GB" sz="2800" dirty="0"/>
              <a:t>• Docker: Deployment support for backend and portal services</a:t>
            </a:r>
          </a:p>
        </p:txBody>
      </p:sp>
    </p:spTree>
    <p:extLst>
      <p:ext uri="{BB962C8B-B14F-4D97-AF65-F5344CB8AC3E}">
        <p14:creationId xmlns:p14="http://schemas.microsoft.com/office/powerpoint/2010/main" val="149930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7D3-2E72-5D91-213B-A4D61917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Backend Technologies</a:t>
            </a:r>
            <a:br>
              <a:rPr lang="en-GB" b="1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5790-B9AB-65E5-D86F-A9580FCC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External Integrations: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OFAC SDN List API (Temporarily disabled due to connection error &amp; basically it prevents alert generation if breaks)probably cause it’s free 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Currency Conversion APIs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Twelve Data API (financial markets)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For Testing: JUnit 5, Spring Boot Test, Mockito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1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909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B986-85F0-140A-6C63-FEAE34B4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Frontend Technologies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064D-2B0C-D8AB-8F95-4B68CDB0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Core</a:t>
            </a:r>
            <a:r>
              <a:rPr lang="en-GB" sz="2800" dirty="0"/>
              <a:t>: React 18.x, React Router DOM, React Redux Toolkit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Build Tools</a:t>
            </a:r>
            <a:r>
              <a:rPr lang="en-GB" sz="2800" dirty="0"/>
              <a:t>: </a:t>
            </a:r>
            <a:r>
              <a:rPr lang="en-GB" sz="2800" dirty="0" err="1"/>
              <a:t>Vite</a:t>
            </a:r>
            <a:r>
              <a:rPr lang="en-GB" sz="2800" dirty="0"/>
              <a:t>, Babel, </a:t>
            </a:r>
            <a:r>
              <a:rPr lang="en-GB" sz="2800" dirty="0" err="1"/>
              <a:t>ESLint</a:t>
            </a:r>
            <a:r>
              <a:rPr lang="en-GB" sz="2800" dirty="0"/>
              <a:t>, Prettier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UI</a:t>
            </a:r>
            <a:r>
              <a:rPr lang="en-GB" sz="2800" dirty="0"/>
              <a:t>: Material-UI (MUI), MUI Icons, Recharts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State Management</a:t>
            </a:r>
            <a:r>
              <a:rPr lang="en-GB" sz="2800" dirty="0"/>
              <a:t>: Redux Toolkit, Redux Persist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HTTP Client</a:t>
            </a:r>
            <a:r>
              <a:rPr lang="en-GB" sz="2800" dirty="0"/>
              <a:t>: </a:t>
            </a:r>
            <a:r>
              <a:rPr lang="en-GB" sz="2800" dirty="0" err="1"/>
              <a:t>Axios</a:t>
            </a:r>
            <a:r>
              <a:rPr lang="en-GB" sz="2800" dirty="0"/>
              <a:t>, </a:t>
            </a:r>
            <a:r>
              <a:rPr lang="en-GB" sz="2800" dirty="0" err="1"/>
              <a:t>jwt</a:t>
            </a:r>
            <a:r>
              <a:rPr lang="en-GB" sz="2800" dirty="0"/>
              <a:t>-decode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Data Utilities</a:t>
            </a:r>
            <a:r>
              <a:rPr lang="en-GB" sz="2800" dirty="0"/>
              <a:t>: </a:t>
            </a:r>
            <a:r>
              <a:rPr lang="en-GB" sz="2800" dirty="0" err="1"/>
              <a:t>PapaParse</a:t>
            </a:r>
            <a:r>
              <a:rPr lang="en-GB" sz="2800" dirty="0"/>
              <a:t> (CSV), date-</a:t>
            </a:r>
            <a:r>
              <a:rPr lang="en-GB" sz="2800" dirty="0" err="1"/>
              <a:t>fns</a:t>
            </a:r>
            <a:endParaRPr lang="en-GB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Testing</a:t>
            </a:r>
            <a:r>
              <a:rPr lang="en-GB" sz="2800" dirty="0"/>
              <a:t>: </a:t>
            </a:r>
            <a:r>
              <a:rPr lang="en-GB" sz="2800" dirty="0" err="1"/>
              <a:t>Vitest</a:t>
            </a:r>
            <a:endParaRPr lang="en-GB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Runtime</a:t>
            </a:r>
            <a:r>
              <a:rPr lang="en-GB" sz="2800" dirty="0"/>
              <a:t>: Node.js, </a:t>
            </a:r>
            <a:r>
              <a:rPr lang="en-GB" sz="2800" dirty="0" err="1"/>
              <a:t>npm</a:t>
            </a:r>
            <a:endParaRPr lang="en-GB" sz="2800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0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1385</Words>
  <Application>Microsoft Macintosh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Project Presentation</vt:lpstr>
      <vt:lpstr>Background of Project</vt:lpstr>
      <vt:lpstr>Aims of the project</vt:lpstr>
      <vt:lpstr>System Architecture</vt:lpstr>
      <vt:lpstr>Functional Requirements </vt:lpstr>
      <vt:lpstr>Theoretical Background</vt:lpstr>
      <vt:lpstr>System Design – Components</vt:lpstr>
      <vt:lpstr>Backend Technologies </vt:lpstr>
      <vt:lpstr>Frontend Technologies</vt:lpstr>
      <vt:lpstr>Data Storage &amp; Formats </vt:lpstr>
      <vt:lpstr>Deployment &amp; DevOps </vt:lpstr>
      <vt:lpstr>Design</vt:lpstr>
      <vt:lpstr>System Architecture</vt:lpstr>
      <vt:lpstr>   System Structure</vt:lpstr>
      <vt:lpstr>Main Algorithms Used</vt:lpstr>
      <vt:lpstr>Main Algorithms Used</vt:lpstr>
      <vt:lpstr>Code and Testing</vt:lpstr>
      <vt:lpstr>GUI Layout </vt:lpstr>
      <vt:lpstr>Evaluation</vt:lpstr>
      <vt:lpstr>Advantages and Limitations</vt:lpstr>
      <vt:lpstr>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Olalekan Adekola Ade-Ojo</dc:creator>
  <cp:lastModifiedBy>Olalekan Adekola Ade-Ojo</cp:lastModifiedBy>
  <cp:revision>3</cp:revision>
  <dcterms:created xsi:type="dcterms:W3CDTF">2025-07-29T04:03:07Z</dcterms:created>
  <dcterms:modified xsi:type="dcterms:W3CDTF">2025-07-29T10:27:52Z</dcterms:modified>
</cp:coreProperties>
</file>