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EBF88-ECE1-4213-9F35-C4F66CE0D4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A212DF-3721-4AFF-A2DE-FE8D61E200C4}">
      <dgm:prSet/>
      <dgm:spPr/>
      <dgm:t>
        <a:bodyPr/>
        <a:lstStyle/>
        <a:p>
          <a:r>
            <a:rPr lang="en-US"/>
            <a:t>Objective</a:t>
          </a:r>
        </a:p>
      </dgm:t>
    </dgm:pt>
    <dgm:pt modelId="{403B054B-3D41-4B4A-86D8-1BF5DAA9949C}" type="parTrans" cxnId="{1B2DE4FF-1D3B-4E6D-A584-5DB2F5FCAFC3}">
      <dgm:prSet/>
      <dgm:spPr/>
      <dgm:t>
        <a:bodyPr/>
        <a:lstStyle/>
        <a:p>
          <a:endParaRPr lang="en-US"/>
        </a:p>
      </dgm:t>
    </dgm:pt>
    <dgm:pt modelId="{4948341B-30D2-49F3-B200-D691D244979A}" type="sibTrans" cxnId="{1B2DE4FF-1D3B-4E6D-A584-5DB2F5FCAFC3}">
      <dgm:prSet/>
      <dgm:spPr/>
      <dgm:t>
        <a:bodyPr/>
        <a:lstStyle/>
        <a:p>
          <a:endParaRPr lang="en-US"/>
        </a:p>
      </dgm:t>
    </dgm:pt>
    <dgm:pt modelId="{3A086AFA-E225-40C9-8ECD-BEAFB42DBEB1}">
      <dgm:prSet/>
      <dgm:spPr/>
      <dgm:t>
        <a:bodyPr/>
        <a:lstStyle/>
        <a:p>
          <a:r>
            <a:rPr lang="en-US"/>
            <a:t>Self Evaluation</a:t>
          </a:r>
        </a:p>
      </dgm:t>
    </dgm:pt>
    <dgm:pt modelId="{70466091-680A-4CFF-8C81-6C1AF61411DC}" type="parTrans" cxnId="{64881198-2C90-4DFA-B23E-FC57C6F505ED}">
      <dgm:prSet/>
      <dgm:spPr/>
      <dgm:t>
        <a:bodyPr/>
        <a:lstStyle/>
        <a:p>
          <a:endParaRPr lang="en-US"/>
        </a:p>
      </dgm:t>
    </dgm:pt>
    <dgm:pt modelId="{F3D520A3-524F-42D6-BD0A-58179B079CED}" type="sibTrans" cxnId="{64881198-2C90-4DFA-B23E-FC57C6F505ED}">
      <dgm:prSet/>
      <dgm:spPr/>
      <dgm:t>
        <a:bodyPr/>
        <a:lstStyle/>
        <a:p>
          <a:endParaRPr lang="en-US"/>
        </a:p>
      </dgm:t>
    </dgm:pt>
    <dgm:pt modelId="{05D73FA4-691C-4A61-9CA5-A912C79B2A9B}">
      <dgm:prSet/>
      <dgm:spPr/>
      <dgm:t>
        <a:bodyPr/>
        <a:lstStyle/>
        <a:p>
          <a:r>
            <a:rPr lang="en-US"/>
            <a:t>Technical Discussion</a:t>
          </a:r>
        </a:p>
      </dgm:t>
    </dgm:pt>
    <dgm:pt modelId="{98A8DE08-9EBA-4E09-A9CB-36595E40DFBE}" type="parTrans" cxnId="{F5B668A7-08C2-4955-B5EE-73326D908F9F}">
      <dgm:prSet/>
      <dgm:spPr/>
      <dgm:t>
        <a:bodyPr/>
        <a:lstStyle/>
        <a:p>
          <a:endParaRPr lang="en-US"/>
        </a:p>
      </dgm:t>
    </dgm:pt>
    <dgm:pt modelId="{760724CD-BA25-49AF-BD92-C1D3676DBE6F}" type="sibTrans" cxnId="{F5B668A7-08C2-4955-B5EE-73326D908F9F}">
      <dgm:prSet/>
      <dgm:spPr/>
      <dgm:t>
        <a:bodyPr/>
        <a:lstStyle/>
        <a:p>
          <a:endParaRPr lang="en-US"/>
        </a:p>
      </dgm:t>
    </dgm:pt>
    <dgm:pt modelId="{A122DDD8-C2EC-47C6-9636-549904686536}">
      <dgm:prSet/>
      <dgm:spPr/>
      <dgm:t>
        <a:bodyPr/>
        <a:lstStyle/>
        <a:p>
          <a:r>
            <a:rPr lang="en-US"/>
            <a:t>Demonstration</a:t>
          </a:r>
        </a:p>
      </dgm:t>
    </dgm:pt>
    <dgm:pt modelId="{65E1DA50-29C5-4770-BE89-A8CC5F1C8A26}" type="parTrans" cxnId="{63F8E127-35E2-44AC-A35F-0D0B11E58210}">
      <dgm:prSet/>
      <dgm:spPr/>
      <dgm:t>
        <a:bodyPr/>
        <a:lstStyle/>
        <a:p>
          <a:endParaRPr lang="en-US"/>
        </a:p>
      </dgm:t>
    </dgm:pt>
    <dgm:pt modelId="{43130147-23CB-4B71-AED4-CF314CAC09CE}" type="sibTrans" cxnId="{63F8E127-35E2-44AC-A35F-0D0B11E58210}">
      <dgm:prSet/>
      <dgm:spPr/>
      <dgm:t>
        <a:bodyPr/>
        <a:lstStyle/>
        <a:p>
          <a:endParaRPr lang="en-US"/>
        </a:p>
      </dgm:t>
    </dgm:pt>
    <dgm:pt modelId="{7BE29859-71BC-48F8-BA06-770EDEE43A06}" type="pres">
      <dgm:prSet presAssocID="{17CEBF88-ECE1-4213-9F35-C4F66CE0D4C8}" presName="root" presStyleCnt="0">
        <dgm:presLayoutVars>
          <dgm:dir/>
          <dgm:resizeHandles val="exact"/>
        </dgm:presLayoutVars>
      </dgm:prSet>
      <dgm:spPr/>
    </dgm:pt>
    <dgm:pt modelId="{BEF97115-0496-4D41-A4AB-6FE5D612EAF2}" type="pres">
      <dgm:prSet presAssocID="{03A212DF-3721-4AFF-A2DE-FE8D61E200C4}" presName="compNode" presStyleCnt="0"/>
      <dgm:spPr/>
    </dgm:pt>
    <dgm:pt modelId="{1EA930B8-061E-4AA6-817D-E5EDC13AFE18}" type="pres">
      <dgm:prSet presAssocID="{03A212DF-3721-4AFF-A2DE-FE8D61E200C4}" presName="iconRect" presStyleLbl="node1" presStyleIdx="0" presStyleCnt="4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85E1EBC-B04C-4952-9D8B-9B4CBF47D827}" type="pres">
      <dgm:prSet presAssocID="{03A212DF-3721-4AFF-A2DE-FE8D61E200C4}" presName="spaceRect" presStyleCnt="0"/>
      <dgm:spPr/>
    </dgm:pt>
    <dgm:pt modelId="{6F560029-0F51-4C66-8967-7731DA3ECA7E}" type="pres">
      <dgm:prSet presAssocID="{03A212DF-3721-4AFF-A2DE-FE8D61E200C4}" presName="textRect" presStyleLbl="revTx" presStyleIdx="0" presStyleCnt="4">
        <dgm:presLayoutVars>
          <dgm:chMax val="1"/>
          <dgm:chPref val="1"/>
        </dgm:presLayoutVars>
      </dgm:prSet>
      <dgm:spPr/>
    </dgm:pt>
    <dgm:pt modelId="{8B5CE590-5053-4E57-802D-26E41D0C7081}" type="pres">
      <dgm:prSet presAssocID="{4948341B-30D2-49F3-B200-D691D244979A}" presName="sibTrans" presStyleCnt="0"/>
      <dgm:spPr/>
    </dgm:pt>
    <dgm:pt modelId="{316DEA49-170F-4F98-B2B1-D1AE4171593D}" type="pres">
      <dgm:prSet presAssocID="{3A086AFA-E225-40C9-8ECD-BEAFB42DBEB1}" presName="compNode" presStyleCnt="0"/>
      <dgm:spPr/>
    </dgm:pt>
    <dgm:pt modelId="{FF358CAF-4357-4250-ACA8-59A2BA345993}" type="pres">
      <dgm:prSet presAssocID="{3A086AFA-E225-40C9-8ECD-BEAFB42DBEB1}" presName="iconRect" presStyleLbl="node1" presStyleIdx="1" presStyleCnt="4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A1397F-A9FC-4136-8627-044183F4BAE5}" type="pres">
      <dgm:prSet presAssocID="{3A086AFA-E225-40C9-8ECD-BEAFB42DBEB1}" presName="spaceRect" presStyleCnt="0"/>
      <dgm:spPr/>
    </dgm:pt>
    <dgm:pt modelId="{EDA90338-AB47-48B0-A2A7-E5E95AC462B8}" type="pres">
      <dgm:prSet presAssocID="{3A086AFA-E225-40C9-8ECD-BEAFB42DBEB1}" presName="textRect" presStyleLbl="revTx" presStyleIdx="1" presStyleCnt="4">
        <dgm:presLayoutVars>
          <dgm:chMax val="1"/>
          <dgm:chPref val="1"/>
        </dgm:presLayoutVars>
      </dgm:prSet>
      <dgm:spPr/>
    </dgm:pt>
    <dgm:pt modelId="{5E5E186E-11BA-41C0-B446-D7BC4CF3FDE7}" type="pres">
      <dgm:prSet presAssocID="{F3D520A3-524F-42D6-BD0A-58179B079CED}" presName="sibTrans" presStyleCnt="0"/>
      <dgm:spPr/>
    </dgm:pt>
    <dgm:pt modelId="{DBAB1474-BE32-4D25-B340-A30A9783F1E5}" type="pres">
      <dgm:prSet presAssocID="{05D73FA4-691C-4A61-9CA5-A912C79B2A9B}" presName="compNode" presStyleCnt="0"/>
      <dgm:spPr/>
    </dgm:pt>
    <dgm:pt modelId="{98EE70DB-B146-421C-80ED-F835036B80F7}" type="pres">
      <dgm:prSet presAssocID="{05D73FA4-691C-4A61-9CA5-A912C79B2A9B}" presName="iconRect" presStyleLbl="node1" presStyleIdx="2" presStyleCnt="4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260CF83-008B-4F7D-A006-A26B4FE7C162}" type="pres">
      <dgm:prSet presAssocID="{05D73FA4-691C-4A61-9CA5-A912C79B2A9B}" presName="spaceRect" presStyleCnt="0"/>
      <dgm:spPr/>
    </dgm:pt>
    <dgm:pt modelId="{48203690-94E3-4F42-B209-6249D9001439}" type="pres">
      <dgm:prSet presAssocID="{05D73FA4-691C-4A61-9CA5-A912C79B2A9B}" presName="textRect" presStyleLbl="revTx" presStyleIdx="2" presStyleCnt="4">
        <dgm:presLayoutVars>
          <dgm:chMax val="1"/>
          <dgm:chPref val="1"/>
        </dgm:presLayoutVars>
      </dgm:prSet>
      <dgm:spPr/>
    </dgm:pt>
    <dgm:pt modelId="{F759E7F1-319F-452C-B602-454475BD52FC}" type="pres">
      <dgm:prSet presAssocID="{760724CD-BA25-49AF-BD92-C1D3676DBE6F}" presName="sibTrans" presStyleCnt="0"/>
      <dgm:spPr/>
    </dgm:pt>
    <dgm:pt modelId="{10EB6A96-FBCC-4F3A-B546-821F93BB9D99}" type="pres">
      <dgm:prSet presAssocID="{A122DDD8-C2EC-47C6-9636-549904686536}" presName="compNode" presStyleCnt="0"/>
      <dgm:spPr/>
    </dgm:pt>
    <dgm:pt modelId="{51808680-6199-4879-91EE-C3D4AF82308C}" type="pres">
      <dgm:prSet presAssocID="{A122DDD8-C2EC-47C6-9636-549904686536}" presName="iconRect" presStyleLbl="node1" presStyleIdx="3" presStyleCnt="4"/>
      <dgm:spPr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AAF52E5-B87C-4054-891E-E69D85C8AD11}" type="pres">
      <dgm:prSet presAssocID="{A122DDD8-C2EC-47C6-9636-549904686536}" presName="spaceRect" presStyleCnt="0"/>
      <dgm:spPr/>
    </dgm:pt>
    <dgm:pt modelId="{8AF1F383-424B-4D82-ACB2-9098E46C808F}" type="pres">
      <dgm:prSet presAssocID="{A122DDD8-C2EC-47C6-9636-5499046865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73B000-8F4C-499F-912E-BE03D1B97D5B}" type="presOf" srcId="{03A212DF-3721-4AFF-A2DE-FE8D61E200C4}" destId="{6F560029-0F51-4C66-8967-7731DA3ECA7E}" srcOrd="0" destOrd="0" presId="urn:microsoft.com/office/officeart/2018/2/layout/IconLabelList"/>
    <dgm:cxn modelId="{15A0D118-579D-436B-8D96-EC784801128F}" type="presOf" srcId="{3A086AFA-E225-40C9-8ECD-BEAFB42DBEB1}" destId="{EDA90338-AB47-48B0-A2A7-E5E95AC462B8}" srcOrd="0" destOrd="0" presId="urn:microsoft.com/office/officeart/2018/2/layout/IconLabelList"/>
    <dgm:cxn modelId="{63F8E127-35E2-44AC-A35F-0D0B11E58210}" srcId="{17CEBF88-ECE1-4213-9F35-C4F66CE0D4C8}" destId="{A122DDD8-C2EC-47C6-9636-549904686536}" srcOrd="3" destOrd="0" parTransId="{65E1DA50-29C5-4770-BE89-A8CC5F1C8A26}" sibTransId="{43130147-23CB-4B71-AED4-CF314CAC09CE}"/>
    <dgm:cxn modelId="{3210A830-AA60-4796-9CEB-31B0E563DA77}" type="presOf" srcId="{05D73FA4-691C-4A61-9CA5-A912C79B2A9B}" destId="{48203690-94E3-4F42-B209-6249D9001439}" srcOrd="0" destOrd="0" presId="urn:microsoft.com/office/officeart/2018/2/layout/IconLabelList"/>
    <dgm:cxn modelId="{D68D306B-679A-4427-823C-1896FA18E203}" type="presOf" srcId="{17CEBF88-ECE1-4213-9F35-C4F66CE0D4C8}" destId="{7BE29859-71BC-48F8-BA06-770EDEE43A06}" srcOrd="0" destOrd="0" presId="urn:microsoft.com/office/officeart/2018/2/layout/IconLabelList"/>
    <dgm:cxn modelId="{B68EFB76-3F83-405C-A28E-11EA68035E0F}" type="presOf" srcId="{A122DDD8-C2EC-47C6-9636-549904686536}" destId="{8AF1F383-424B-4D82-ACB2-9098E46C808F}" srcOrd="0" destOrd="0" presId="urn:microsoft.com/office/officeart/2018/2/layout/IconLabelList"/>
    <dgm:cxn modelId="{64881198-2C90-4DFA-B23E-FC57C6F505ED}" srcId="{17CEBF88-ECE1-4213-9F35-C4F66CE0D4C8}" destId="{3A086AFA-E225-40C9-8ECD-BEAFB42DBEB1}" srcOrd="1" destOrd="0" parTransId="{70466091-680A-4CFF-8C81-6C1AF61411DC}" sibTransId="{F3D520A3-524F-42D6-BD0A-58179B079CED}"/>
    <dgm:cxn modelId="{F5B668A7-08C2-4955-B5EE-73326D908F9F}" srcId="{17CEBF88-ECE1-4213-9F35-C4F66CE0D4C8}" destId="{05D73FA4-691C-4A61-9CA5-A912C79B2A9B}" srcOrd="2" destOrd="0" parTransId="{98A8DE08-9EBA-4E09-A9CB-36595E40DFBE}" sibTransId="{760724CD-BA25-49AF-BD92-C1D3676DBE6F}"/>
    <dgm:cxn modelId="{1B2DE4FF-1D3B-4E6D-A584-5DB2F5FCAFC3}" srcId="{17CEBF88-ECE1-4213-9F35-C4F66CE0D4C8}" destId="{03A212DF-3721-4AFF-A2DE-FE8D61E200C4}" srcOrd="0" destOrd="0" parTransId="{403B054B-3D41-4B4A-86D8-1BF5DAA9949C}" sibTransId="{4948341B-30D2-49F3-B200-D691D244979A}"/>
    <dgm:cxn modelId="{A4C2FBCD-C024-4176-B3D0-193E2103B082}" type="presParOf" srcId="{7BE29859-71BC-48F8-BA06-770EDEE43A06}" destId="{BEF97115-0496-4D41-A4AB-6FE5D612EAF2}" srcOrd="0" destOrd="0" presId="urn:microsoft.com/office/officeart/2018/2/layout/IconLabelList"/>
    <dgm:cxn modelId="{ACAC1CC5-6A7E-4EC2-B8CF-2CB13DD2F4A5}" type="presParOf" srcId="{BEF97115-0496-4D41-A4AB-6FE5D612EAF2}" destId="{1EA930B8-061E-4AA6-817D-E5EDC13AFE18}" srcOrd="0" destOrd="0" presId="urn:microsoft.com/office/officeart/2018/2/layout/IconLabelList"/>
    <dgm:cxn modelId="{F57BB917-C847-4ADB-8327-C93BCC07798D}" type="presParOf" srcId="{BEF97115-0496-4D41-A4AB-6FE5D612EAF2}" destId="{B85E1EBC-B04C-4952-9D8B-9B4CBF47D827}" srcOrd="1" destOrd="0" presId="urn:microsoft.com/office/officeart/2018/2/layout/IconLabelList"/>
    <dgm:cxn modelId="{6C9B4BE7-5E5F-4802-B79B-50B784EF27BF}" type="presParOf" srcId="{BEF97115-0496-4D41-A4AB-6FE5D612EAF2}" destId="{6F560029-0F51-4C66-8967-7731DA3ECA7E}" srcOrd="2" destOrd="0" presId="urn:microsoft.com/office/officeart/2018/2/layout/IconLabelList"/>
    <dgm:cxn modelId="{1CB22F25-E9CF-4030-A3F7-D446876EB7CC}" type="presParOf" srcId="{7BE29859-71BC-48F8-BA06-770EDEE43A06}" destId="{8B5CE590-5053-4E57-802D-26E41D0C7081}" srcOrd="1" destOrd="0" presId="urn:microsoft.com/office/officeart/2018/2/layout/IconLabelList"/>
    <dgm:cxn modelId="{0C9C6027-D2EC-438B-A37B-C49D68556409}" type="presParOf" srcId="{7BE29859-71BC-48F8-BA06-770EDEE43A06}" destId="{316DEA49-170F-4F98-B2B1-D1AE4171593D}" srcOrd="2" destOrd="0" presId="urn:microsoft.com/office/officeart/2018/2/layout/IconLabelList"/>
    <dgm:cxn modelId="{FF3778A4-9277-4415-8A68-6751D12A5E8A}" type="presParOf" srcId="{316DEA49-170F-4F98-B2B1-D1AE4171593D}" destId="{FF358CAF-4357-4250-ACA8-59A2BA345993}" srcOrd="0" destOrd="0" presId="urn:microsoft.com/office/officeart/2018/2/layout/IconLabelList"/>
    <dgm:cxn modelId="{472F1282-7BC7-40EB-9B7A-4ACECE8A4372}" type="presParOf" srcId="{316DEA49-170F-4F98-B2B1-D1AE4171593D}" destId="{C4A1397F-A9FC-4136-8627-044183F4BAE5}" srcOrd="1" destOrd="0" presId="urn:microsoft.com/office/officeart/2018/2/layout/IconLabelList"/>
    <dgm:cxn modelId="{09FC4147-D31A-4541-A664-798A693666F9}" type="presParOf" srcId="{316DEA49-170F-4F98-B2B1-D1AE4171593D}" destId="{EDA90338-AB47-48B0-A2A7-E5E95AC462B8}" srcOrd="2" destOrd="0" presId="urn:microsoft.com/office/officeart/2018/2/layout/IconLabelList"/>
    <dgm:cxn modelId="{AD7EAA72-E25B-4197-9090-BF4B893F6107}" type="presParOf" srcId="{7BE29859-71BC-48F8-BA06-770EDEE43A06}" destId="{5E5E186E-11BA-41C0-B446-D7BC4CF3FDE7}" srcOrd="3" destOrd="0" presId="urn:microsoft.com/office/officeart/2018/2/layout/IconLabelList"/>
    <dgm:cxn modelId="{F384224B-24F7-4A58-A291-714C5957EFE0}" type="presParOf" srcId="{7BE29859-71BC-48F8-BA06-770EDEE43A06}" destId="{DBAB1474-BE32-4D25-B340-A30A9783F1E5}" srcOrd="4" destOrd="0" presId="urn:microsoft.com/office/officeart/2018/2/layout/IconLabelList"/>
    <dgm:cxn modelId="{FDF823BC-22BA-4F3B-B119-29E62E1C0C6A}" type="presParOf" srcId="{DBAB1474-BE32-4D25-B340-A30A9783F1E5}" destId="{98EE70DB-B146-421C-80ED-F835036B80F7}" srcOrd="0" destOrd="0" presId="urn:microsoft.com/office/officeart/2018/2/layout/IconLabelList"/>
    <dgm:cxn modelId="{050B63A0-C8C7-4CB1-A97A-F66C52346610}" type="presParOf" srcId="{DBAB1474-BE32-4D25-B340-A30A9783F1E5}" destId="{5260CF83-008B-4F7D-A006-A26B4FE7C162}" srcOrd="1" destOrd="0" presId="urn:microsoft.com/office/officeart/2018/2/layout/IconLabelList"/>
    <dgm:cxn modelId="{6F305914-E409-4EE6-9523-B6C6DCE2162F}" type="presParOf" srcId="{DBAB1474-BE32-4D25-B340-A30A9783F1E5}" destId="{48203690-94E3-4F42-B209-6249D9001439}" srcOrd="2" destOrd="0" presId="urn:microsoft.com/office/officeart/2018/2/layout/IconLabelList"/>
    <dgm:cxn modelId="{85EB1B5A-BAB9-4E45-AD70-D010A21BB75D}" type="presParOf" srcId="{7BE29859-71BC-48F8-BA06-770EDEE43A06}" destId="{F759E7F1-319F-452C-B602-454475BD52FC}" srcOrd="5" destOrd="0" presId="urn:microsoft.com/office/officeart/2018/2/layout/IconLabelList"/>
    <dgm:cxn modelId="{0953A672-B28B-4FFE-B476-68646BDFD8E9}" type="presParOf" srcId="{7BE29859-71BC-48F8-BA06-770EDEE43A06}" destId="{10EB6A96-FBCC-4F3A-B546-821F93BB9D99}" srcOrd="6" destOrd="0" presId="urn:microsoft.com/office/officeart/2018/2/layout/IconLabelList"/>
    <dgm:cxn modelId="{678ECF94-79EA-430B-BFF1-F3B4E5154736}" type="presParOf" srcId="{10EB6A96-FBCC-4F3A-B546-821F93BB9D99}" destId="{51808680-6199-4879-91EE-C3D4AF82308C}" srcOrd="0" destOrd="0" presId="urn:microsoft.com/office/officeart/2018/2/layout/IconLabelList"/>
    <dgm:cxn modelId="{05FDBB69-9374-4E34-9C9C-6595C5946270}" type="presParOf" srcId="{10EB6A96-FBCC-4F3A-B546-821F93BB9D99}" destId="{EAAF52E5-B87C-4054-891E-E69D85C8AD11}" srcOrd="1" destOrd="0" presId="urn:microsoft.com/office/officeart/2018/2/layout/IconLabelList"/>
    <dgm:cxn modelId="{63B833E1-C301-42F2-899D-51FCA3B278EF}" type="presParOf" srcId="{10EB6A96-FBCC-4F3A-B546-821F93BB9D99}" destId="{8AF1F383-424B-4D82-ACB2-9098E46C80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930B8-061E-4AA6-817D-E5EDC13AFE18}">
      <dsp:nvSpPr>
        <dsp:cNvPr id="0" name=""/>
        <dsp:cNvSpPr/>
      </dsp:nvSpPr>
      <dsp:spPr>
        <a:xfrm>
          <a:off x="759033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60029-0F51-4C66-8967-7731DA3ECA7E}">
      <dsp:nvSpPr>
        <dsp:cNvPr id="0" name=""/>
        <dsp:cNvSpPr/>
      </dsp:nvSpPr>
      <dsp:spPr>
        <a:xfrm>
          <a:off x="106853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</a:t>
          </a:r>
        </a:p>
      </dsp:txBody>
      <dsp:txXfrm>
        <a:off x="106853" y="2538557"/>
        <a:ext cx="2371564" cy="720000"/>
      </dsp:txXfrm>
    </dsp:sp>
    <dsp:sp modelId="{FF358CAF-4357-4250-ACA8-59A2BA345993}">
      <dsp:nvSpPr>
        <dsp:cNvPr id="0" name=""/>
        <dsp:cNvSpPr/>
      </dsp:nvSpPr>
      <dsp:spPr>
        <a:xfrm>
          <a:off x="3545622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90338-AB47-48B0-A2A7-E5E95AC462B8}">
      <dsp:nvSpPr>
        <dsp:cNvPr id="0" name=""/>
        <dsp:cNvSpPr/>
      </dsp:nvSpPr>
      <dsp:spPr>
        <a:xfrm>
          <a:off x="2893441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Self Evaluation</a:t>
          </a:r>
        </a:p>
      </dsp:txBody>
      <dsp:txXfrm>
        <a:off x="2893441" y="2538557"/>
        <a:ext cx="2371564" cy="720000"/>
      </dsp:txXfrm>
    </dsp:sp>
    <dsp:sp modelId="{98EE70DB-B146-421C-80ED-F835036B80F7}">
      <dsp:nvSpPr>
        <dsp:cNvPr id="0" name=""/>
        <dsp:cNvSpPr/>
      </dsp:nvSpPr>
      <dsp:spPr>
        <a:xfrm>
          <a:off x="6332210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03690-94E3-4F42-B209-6249D9001439}">
      <dsp:nvSpPr>
        <dsp:cNvPr id="0" name=""/>
        <dsp:cNvSpPr/>
      </dsp:nvSpPr>
      <dsp:spPr>
        <a:xfrm>
          <a:off x="5680030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Technical Discussion</a:t>
          </a:r>
        </a:p>
      </dsp:txBody>
      <dsp:txXfrm>
        <a:off x="5680030" y="2538557"/>
        <a:ext cx="2371564" cy="720000"/>
      </dsp:txXfrm>
    </dsp:sp>
    <dsp:sp modelId="{51808680-6199-4879-91EE-C3D4AF82308C}">
      <dsp:nvSpPr>
        <dsp:cNvPr id="0" name=""/>
        <dsp:cNvSpPr/>
      </dsp:nvSpPr>
      <dsp:spPr>
        <a:xfrm>
          <a:off x="9118799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1F383-424B-4D82-ACB2-9098E46C808F}">
      <dsp:nvSpPr>
        <dsp:cNvPr id="0" name=""/>
        <dsp:cNvSpPr/>
      </dsp:nvSpPr>
      <dsp:spPr>
        <a:xfrm>
          <a:off x="8466619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Demonstration</a:t>
          </a:r>
        </a:p>
      </dsp:txBody>
      <dsp:txXfrm>
        <a:off x="8466619" y="2538557"/>
        <a:ext cx="23715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C5B8-8FC0-3FD1-454A-7847A7ABD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C99F3-3059-2370-D078-C480F32A8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0133-9777-A077-3D22-07A919DA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F748F-7E99-A4D5-2D7A-119E4B84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E00E-CBA7-5576-9208-B7413A7F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B3C5-CF63-C66E-8736-64B26411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A5C15-5122-F4CD-9DB8-F34DE6794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66C6-1905-22A9-34D9-BB549D0E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CDAD-1C12-7F09-8295-DFABCD99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9F75-E723-3E16-2F98-4E9D242E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D2337-CC16-4ABB-694F-22898487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CDBF-728B-9880-7B30-30AE72BE7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2C0C-4C9D-743C-70FD-B45DA7F8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5779-0CA8-9D1E-5919-E9CA4F73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245C-F0B8-B56A-B563-C669B56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DA01-551C-7B68-A9F5-D479AA2E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2BC3-C153-333A-0CB1-FB3011E7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3711-DA14-85E3-B33A-2AFA6001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9A2A-961C-5CD2-C8AD-C443AC2A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E5E3-95E0-881F-4FA2-9E68CCB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9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C6F2-67AC-80A5-C8FD-BC3C8920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5CA4-B745-5B5B-C446-0AD562B7E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1B2D-ED0D-EF26-237A-A9D021AC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8EDA-D251-CE50-9862-23BE6F4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4634-26DC-EB3A-3BB6-4D76B84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C2DA-69FD-CB1B-609D-5B20C800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8B80-4210-5628-6CF4-C192858A3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5E386-304D-EA35-2E8E-724A25872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82F9-4778-D84F-9F3E-53A36293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F790-A685-579F-0ABC-408EBA1B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5E34-7E06-7842-63B0-D4CEA326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6C1C-F9A4-F6ED-9CAD-2F9CCC63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0EF2-5D93-1B8F-5DEE-5CF205E8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731C2-1CAE-5D02-DD3A-114CDDEEA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AE022-3D63-FD1D-2726-8FDFF7F09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F33E4-F7C9-7006-4F03-DD24BEFE3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1C8A1-2367-2390-79D2-0DB10323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E92D6-B5CC-EA8D-7A96-BB41B1B0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8BC36-ACD4-97D5-3348-C59A54D3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89D6-1CA5-2380-A23A-9D8BB484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96418-2FCC-792C-23B1-56C1F6E8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3FEF-CD41-CECC-5549-7C648930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4A22A-92A2-44EF-10E0-D3083076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E44CD-0065-E136-744A-D0CD41FE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A8F40-F3F0-80CC-8E37-2C0BD5C7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32B7-82B2-80DF-919E-295389AC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8EE3-641B-8EB0-08B6-E4CA23AD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85B7-0491-8712-426D-856C78BB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0D9B9-D80D-9296-E977-6D59136F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BC6B0-7134-2DFC-8105-BF8AD78B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FCEE-2038-32AC-7176-998D8BCF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CFC12-8418-B769-A8A3-A7D7F1BA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AE74-D90D-F44A-B3FF-2B691FB6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69E77-7A8D-4D37-6071-09A401617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C829D-6A99-3B96-3662-7D26A903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40CC-5D83-5954-FCF6-FB981276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C56AA-6E6B-B2BB-E07B-5EA8ADE6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90E6-7494-32E3-E79F-88CAED1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813AA-9648-5BC5-D6D3-F09CF98D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EB700-898C-05B5-13CA-98E8B6E2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DB0D-C8F5-9F98-CBBB-E7331ACE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2553C-F555-4B82-9D4C-59A35FD5D31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9798-2804-72AA-D974-DFE2776C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2DFF-6617-FA02-2BE4-5AA0B35C8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5B914-AB47-4055-AC50-549A035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5A71-28F8-9AB6-4417-17A3E59C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588"/>
            <a:ext cx="9144000" cy="2387600"/>
          </a:xfrm>
        </p:spPr>
        <p:txBody>
          <a:bodyPr/>
          <a:lstStyle/>
          <a:p>
            <a:r>
              <a:rPr lang="en-US" b="1" dirty="0"/>
              <a:t>Instep Final </a:t>
            </a:r>
            <a:br>
              <a:rPr lang="en-US" b="1" dirty="0"/>
            </a:br>
            <a:r>
              <a:rPr lang="en-US" b="1" dirty="0"/>
              <a:t>Presentation: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F476F-AD8D-E722-AEC4-C77F7F58F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6738"/>
            <a:ext cx="9144000" cy="1655762"/>
          </a:xfrm>
        </p:spPr>
        <p:txBody>
          <a:bodyPr/>
          <a:lstStyle/>
          <a:p>
            <a:r>
              <a:rPr lang="en-US" dirty="0"/>
              <a:t>SLM Pipeline</a:t>
            </a:r>
          </a:p>
        </p:txBody>
      </p:sp>
      <p:pic>
        <p:nvPicPr>
          <p:cNvPr id="1026" name="Picture 2" descr="Infosys Ltd | CREST">
            <a:extLst>
              <a:ext uri="{FF2B5EF4-FFF2-40B4-BE49-F238E27FC236}">
                <a16:creationId xmlns:a16="http://schemas.microsoft.com/office/drawing/2014/main" id="{C0A6CDD5-BCBB-2115-C291-8F57CD4E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3934619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5B3311-668D-DFC5-FA14-22D8C99B8934}"/>
              </a:ext>
            </a:extLst>
          </p:cNvPr>
          <p:cNvSpPr txBox="1"/>
          <p:nvPr/>
        </p:nvSpPr>
        <p:spPr>
          <a:xfrm>
            <a:off x="4881308" y="3596065"/>
            <a:ext cx="2429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Presented by Jonathan Le</a:t>
            </a:r>
          </a:p>
        </p:txBody>
      </p:sp>
    </p:spTree>
    <p:extLst>
      <p:ext uri="{BB962C8B-B14F-4D97-AF65-F5344CB8AC3E}">
        <p14:creationId xmlns:p14="http://schemas.microsoft.com/office/powerpoint/2010/main" val="42488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7D9A8-51D1-2868-2B70-5E9CC43E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1AFDB-842E-91E9-75D9-40995EFCD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3440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47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0B94-177E-3BA8-13C6-314AC2D1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4DA-AD1C-98F5-BBD6-7E4771A1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Statement: </a:t>
            </a:r>
            <a:r>
              <a:rPr lang="en-US" dirty="0"/>
              <a:t>The project will deliver a pipeline, through the combination of scripts, that produces custom-fitted SLMs for a given client’s needs and purposes</a:t>
            </a:r>
            <a:endParaRPr lang="en-US" b="1" dirty="0"/>
          </a:p>
        </p:txBody>
      </p:sp>
      <p:sp>
        <p:nvSpPr>
          <p:cNvPr id="4" name="Rectangle 3" descr="Target Audience">
            <a:extLst>
              <a:ext uri="{FF2B5EF4-FFF2-40B4-BE49-F238E27FC236}">
                <a16:creationId xmlns:a16="http://schemas.microsoft.com/office/drawing/2014/main" id="{4C755F93-3A81-2B88-9A40-CF17CF7A797B}"/>
              </a:ext>
            </a:extLst>
          </p:cNvPr>
          <p:cNvSpPr/>
          <p:nvPr/>
        </p:nvSpPr>
        <p:spPr>
          <a:xfrm>
            <a:off x="4480689" y="3171146"/>
            <a:ext cx="3230621" cy="3230621"/>
          </a:xfrm>
          <a:prstGeom prst="rect">
            <a:avLst/>
          </a:prstGeom>
          <a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F19A-8F0B-400B-9DD3-98DF1426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5604-636D-9E5C-C0EE-D9DE1576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16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Relevant  Questions: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514350" indent="-514350" algn="ctr">
              <a:buAutoNum type="arabicPeriod"/>
            </a:pPr>
            <a:r>
              <a:rPr lang="en-US" sz="2400" dirty="0"/>
              <a:t>Did I meet my proposed objective?</a:t>
            </a:r>
          </a:p>
          <a:p>
            <a:pPr marL="514350" indent="-514350" algn="ctr">
              <a:buAutoNum type="arabicPeriod"/>
            </a:pPr>
            <a:r>
              <a:rPr lang="en-US" sz="2400" dirty="0"/>
              <a:t>Were all my expected deliverables made?</a:t>
            </a:r>
          </a:p>
          <a:p>
            <a:pPr marL="514350" indent="-514350" algn="ctr">
              <a:buAutoNum type="arabicPeriod"/>
            </a:pPr>
            <a:r>
              <a:rPr lang="en-US" sz="2400" dirty="0"/>
              <a:t>What did I gain from pursuing this project?</a:t>
            </a:r>
          </a:p>
        </p:txBody>
      </p:sp>
    </p:spTree>
    <p:extLst>
      <p:ext uri="{BB962C8B-B14F-4D97-AF65-F5344CB8AC3E}">
        <p14:creationId xmlns:p14="http://schemas.microsoft.com/office/powerpoint/2010/main" val="421785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5FAC-BC95-B46D-F426-A1D61C03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EE15-3F81-2848-2469-1958E495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57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How Pipeline was </a:t>
            </a:r>
          </a:p>
          <a:p>
            <a:pPr marL="0" indent="0" algn="ctr">
              <a:buNone/>
            </a:pPr>
            <a:r>
              <a:rPr lang="en-US" b="1" dirty="0"/>
              <a:t>Developed</a:t>
            </a:r>
          </a:p>
        </p:txBody>
      </p:sp>
      <p:pic>
        <p:nvPicPr>
          <p:cNvPr id="2050" name="Picture 2" descr="HuggingFace Logo Free Download SVG, ... · LobeHub">
            <a:extLst>
              <a:ext uri="{FF2B5EF4-FFF2-40B4-BE49-F238E27FC236}">
                <a16:creationId xmlns:a16="http://schemas.microsoft.com/office/drawing/2014/main" id="{80CFEA07-4B1E-6F11-7CDC-6EAAECCB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7" y="3530240"/>
            <a:ext cx="1649360" cy="16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1A3BC0E6-6A66-9B13-626F-6EEC198BB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3219" y="3454039"/>
            <a:ext cx="1725561" cy="1725561"/>
          </a:xfrm>
          <a:prstGeom prst="rect">
            <a:avLst/>
          </a:prstGeom>
        </p:spPr>
      </p:pic>
      <p:pic>
        <p:nvPicPr>
          <p:cNvPr id="9" name="Graphic 8" descr="Blueprint with solid fill">
            <a:extLst>
              <a:ext uri="{FF2B5EF4-FFF2-40B4-BE49-F238E27FC236}">
                <a16:creationId xmlns:a16="http://schemas.microsoft.com/office/drawing/2014/main" id="{F8A873B4-B7D9-328B-BC5B-0901A7821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7642" y="3616272"/>
            <a:ext cx="1477295" cy="14772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43AE917-3908-7D36-C717-AD91C32A5F1A}"/>
              </a:ext>
            </a:extLst>
          </p:cNvPr>
          <p:cNvSpPr txBox="1"/>
          <p:nvPr/>
        </p:nvSpPr>
        <p:spPr>
          <a:xfrm>
            <a:off x="1800171" y="2945465"/>
            <a:ext cx="1765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HuggingFace</a:t>
            </a:r>
          </a:p>
          <a:p>
            <a:pPr algn="ctr"/>
            <a:r>
              <a:rPr lang="en-US" sz="1600" i="1" dirty="0"/>
              <a:t>Examples and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C138B0-02CD-B430-AE3A-EA67F136D6E8}"/>
              </a:ext>
            </a:extLst>
          </p:cNvPr>
          <p:cNvSpPr txBox="1"/>
          <p:nvPr/>
        </p:nvSpPr>
        <p:spPr>
          <a:xfrm>
            <a:off x="5493783" y="5273477"/>
            <a:ext cx="120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5C33CD-4906-7632-F13B-93A00DC2273B}"/>
              </a:ext>
            </a:extLst>
          </p:cNvPr>
          <p:cNvSpPr txBox="1"/>
          <p:nvPr/>
        </p:nvSpPr>
        <p:spPr>
          <a:xfrm>
            <a:off x="8357384" y="2945465"/>
            <a:ext cx="1597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LoRA</a:t>
            </a:r>
          </a:p>
          <a:p>
            <a:pPr algn="ctr"/>
            <a:r>
              <a:rPr lang="en-US" sz="1600" i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8779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79F8-A0C7-586B-07A3-98E919BB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8C38-5487-5CA7-5241-BFC1F8FD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0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31683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1BD9-7574-8D0B-68C5-A70DB930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D9E3-4A64-62C6-B48F-B0E65DAC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16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Limitations</a:t>
            </a:r>
            <a:r>
              <a:rPr lang="en-US" b="1" dirty="0"/>
              <a:t> </a:t>
            </a:r>
            <a:r>
              <a:rPr lang="en-US" sz="2400" b="1" dirty="0"/>
              <a:t>and</a:t>
            </a:r>
            <a:r>
              <a:rPr lang="en-US" b="1" dirty="0"/>
              <a:t> </a:t>
            </a:r>
            <a:r>
              <a:rPr lang="en-US" sz="2400" b="1" dirty="0"/>
              <a:t>Improvements</a:t>
            </a:r>
            <a:endParaRPr lang="en-US" b="1" dirty="0"/>
          </a:p>
        </p:txBody>
      </p:sp>
      <p:pic>
        <p:nvPicPr>
          <p:cNvPr id="5" name="Graphic 4" descr="Upward trend with solid fill">
            <a:extLst>
              <a:ext uri="{FF2B5EF4-FFF2-40B4-BE49-F238E27FC236}">
                <a16:creationId xmlns:a16="http://schemas.microsoft.com/office/drawing/2014/main" id="{F1F20A25-ECD6-6D82-13E0-22B5FE0FB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2475" y="2331532"/>
            <a:ext cx="3067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37E9-66A5-3309-4248-D263744A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906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Instep Final  Presentation:</vt:lpstr>
      <vt:lpstr>Table of Contents</vt:lpstr>
      <vt:lpstr>Objective</vt:lpstr>
      <vt:lpstr>Self Evaluation</vt:lpstr>
      <vt:lpstr>Technical Discussion</vt:lpstr>
      <vt:lpstr>Technical Discussion</vt:lpstr>
      <vt:lpstr>Technical Discussion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Le, Jonathan</dc:creator>
  <cp:lastModifiedBy>Le, Jonathan</cp:lastModifiedBy>
  <cp:revision>1</cp:revision>
  <dcterms:created xsi:type="dcterms:W3CDTF">2025-07-09T02:20:48Z</dcterms:created>
  <dcterms:modified xsi:type="dcterms:W3CDTF">2025-07-09T04:25:24Z</dcterms:modified>
</cp:coreProperties>
</file>