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1" r:id="rId14"/>
    <p:sldId id="272" r:id="rId15"/>
    <p:sldId id="274" r:id="rId16"/>
    <p:sldId id="27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视觉机器人使用手册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4505" y="482600"/>
            <a:ext cx="11363325" cy="602361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选定目标颜色以后，点击界面上的</a:t>
            </a:r>
            <a:r>
              <a:rPr lang="en-US" altLang="zh-CN"/>
              <a:t>”Add”</a:t>
            </a:r>
            <a:r>
              <a:rPr lang="zh-CN" altLang="en-US"/>
              <a:t>按钮进行添加，添加成功后会在下面的列表中增加一条颜色信息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30" y="1427480"/>
            <a:ext cx="10683240" cy="52216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74980" y="276860"/>
            <a:ext cx="11331575" cy="63042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/>
              <a:t>4. </a:t>
            </a:r>
            <a:r>
              <a:rPr lang="zh-CN" altLang="en-US"/>
              <a:t>列表中有两项可以进行设置</a:t>
            </a:r>
            <a:r>
              <a:rPr lang="en-US" altLang="zh-CN"/>
              <a:t>“Type”</a:t>
            </a:r>
            <a:r>
              <a:rPr lang="zh-CN" altLang="en-US"/>
              <a:t>和</a:t>
            </a:r>
            <a:r>
              <a:rPr lang="en-US" altLang="zh-CN"/>
              <a:t>“Left”</a:t>
            </a:r>
          </a:p>
          <a:p>
            <a:pPr marL="0" indent="0">
              <a:buNone/>
            </a:pPr>
            <a:r>
              <a:rPr lang="zh-CN" altLang="en-US"/>
              <a:t>其中</a:t>
            </a:r>
            <a:r>
              <a:rPr lang="en-US" altLang="zh-CN"/>
              <a:t>Type</a:t>
            </a:r>
            <a:r>
              <a:rPr lang="zh-CN" altLang="en-US"/>
              <a:t>目前有</a:t>
            </a:r>
            <a:r>
              <a:rPr lang="en-US" altLang="zh-CN"/>
              <a:t>3</a:t>
            </a:r>
            <a:r>
              <a:rPr lang="zh-CN" altLang="en-US"/>
              <a:t>个选项，分别是障碍物，目标，足球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如果设置为障碍物的时候，机器人到达目标附近后会进行避障动作，绕开目标，</a:t>
            </a:r>
            <a:r>
              <a:rPr lang="en-US" altLang="zh-CN"/>
              <a:t>Turn</a:t>
            </a:r>
            <a:r>
              <a:rPr lang="zh-CN" altLang="en-US"/>
              <a:t>下面的</a:t>
            </a:r>
            <a:r>
              <a:rPr lang="en-US" altLang="zh-CN"/>
              <a:t>Left</a:t>
            </a:r>
            <a:r>
              <a:rPr lang="zh-CN" altLang="en-US"/>
              <a:t>和</a:t>
            </a:r>
            <a:r>
              <a:rPr lang="en-US" altLang="zh-CN"/>
              <a:t>Right</a:t>
            </a:r>
            <a:r>
              <a:rPr lang="zh-CN" altLang="en-US"/>
              <a:t>是设置机器人向左还是向右避开；</a:t>
            </a:r>
          </a:p>
          <a:p>
            <a:pPr marL="0" indent="0">
              <a:buNone/>
            </a:pPr>
            <a:r>
              <a:rPr lang="zh-CN" altLang="en-US"/>
              <a:t>如果设置为目标模式，机器人到达目标附近附近后会停止前进；</a:t>
            </a:r>
          </a:p>
          <a:p>
            <a:pPr marL="0" indent="0">
              <a:buNone/>
            </a:pPr>
            <a:r>
              <a:rPr lang="zh-CN" altLang="en-US"/>
              <a:t>如果设置为足球模式，机器人会尝试找到足球并进行射门动作；</a:t>
            </a:r>
          </a:p>
          <a:p>
            <a:pPr marL="0" indent="0">
              <a:buNone/>
            </a:pPr>
            <a:r>
              <a:rPr lang="zh-CN" altLang="en-US"/>
              <a:t>注：由于目标机器人通过弯腰查看脚下足球位置存在视野盲区，踢到足球的成功率低，标记足球的方法，需要把足球放到机器人弯腰能识别到的最近距离（点击界面上的</a:t>
            </a:r>
            <a:r>
              <a:rPr lang="en-US" altLang="zh-CN"/>
              <a:t>”Stoop down”</a:t>
            </a:r>
            <a:r>
              <a:rPr lang="zh-CN" altLang="en-US"/>
              <a:t>按钮进行弯腰动作），这个距离大概是机器人跑</a:t>
            </a:r>
            <a:r>
              <a:rPr lang="en-US" altLang="zh-CN"/>
              <a:t>1</a:t>
            </a:r>
            <a:r>
              <a:rPr lang="zh-CN" altLang="en-US"/>
              <a:t>秒后机器人能踢到球的位置，在弯腰的时候进行框选</a:t>
            </a:r>
            <a:r>
              <a:rPr lang="zh-CN" altLang="en-US">
                <a:sym typeface="+mn-ea"/>
              </a:rPr>
              <a:t>（可多次框选）</a:t>
            </a:r>
            <a:r>
              <a:rPr lang="zh-CN" altLang="en-US"/>
              <a:t>，确认识别到以后，再次点弯腰，在机器人弯腰下去最大幅度的时候，点击</a:t>
            </a:r>
            <a:r>
              <a:rPr lang="en-US" altLang="zh-CN"/>
              <a:t>Add</a:t>
            </a:r>
            <a:r>
              <a:rPr lang="zh-CN" altLang="en-US"/>
              <a:t>按钮进行添加。</a:t>
            </a: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" y="1214120"/>
            <a:ext cx="4657090" cy="10953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2425" y="326390"/>
            <a:ext cx="11396980" cy="6171565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5. </a:t>
            </a:r>
            <a:r>
              <a:rPr lang="zh-CN" altLang="en-US"/>
              <a:t>下图是添加了</a:t>
            </a:r>
            <a:r>
              <a:rPr lang="en-US" altLang="zh-CN"/>
              <a:t>3</a:t>
            </a:r>
            <a:r>
              <a:rPr lang="zh-CN" altLang="en-US"/>
              <a:t>个</a:t>
            </a:r>
            <a:r>
              <a:rPr lang="en-US" altLang="zh-CN"/>
              <a:t>”</a:t>
            </a:r>
            <a:r>
              <a:rPr lang="zh-CN" altLang="en-US"/>
              <a:t>目标</a:t>
            </a:r>
            <a:r>
              <a:rPr lang="en-US" altLang="zh-CN"/>
              <a:t>”</a:t>
            </a:r>
            <a:r>
              <a:rPr lang="zh-CN" altLang="en-US"/>
              <a:t>，两个障碍物，一个足球，机器人会在识别到第一个障碍物以后进行左转避开，到达第二个目标后进行右转避开，接着寻找足球，如果顺利，机器人会进行射门动作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5" y="1782445"/>
            <a:ext cx="7402195" cy="47155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990"/>
          </a:xfrm>
        </p:spPr>
        <p:txBody>
          <a:bodyPr/>
          <a:lstStyle/>
          <a:p>
            <a:r>
              <a:rPr lang="zh-CN" altLang="en-US"/>
              <a:t>五   开始让机器人朝着目标前进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通过之前的步骤，添加目标完毕以后，把机器人放到起点位置，最后点击</a:t>
            </a:r>
            <a:r>
              <a:rPr lang="en-US" altLang="zh-CN"/>
              <a:t>“Auto”</a:t>
            </a:r>
            <a:r>
              <a:rPr lang="zh-CN" altLang="en-US"/>
              <a:t>按钮，机器人开始自动识别颜色（点击</a:t>
            </a:r>
            <a:r>
              <a:rPr lang="en-US" altLang="zh-CN"/>
              <a:t>Manual</a:t>
            </a:r>
            <a:r>
              <a:rPr lang="zh-CN" altLang="en-US"/>
              <a:t>，机器人会暂停动作）</a:t>
            </a:r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3204210"/>
            <a:ext cx="5371465" cy="34391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六  其它设置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5897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点击</a:t>
            </a:r>
            <a:r>
              <a:rPr lang="en-US" altLang="zh-CN"/>
              <a:t>Reset</a:t>
            </a:r>
            <a:r>
              <a:rPr lang="zh-CN" altLang="en-US"/>
              <a:t>按钮，会重置之前添加的颜色，并且机器人会停止动作。</a:t>
            </a:r>
          </a:p>
          <a:p>
            <a:pPr marL="0" indent="0">
              <a:buNone/>
            </a:pPr>
            <a:r>
              <a:rPr lang="zh-CN" altLang="en-US"/>
              <a:t>点击</a:t>
            </a:r>
            <a:r>
              <a:rPr lang="en-US" altLang="zh-CN"/>
              <a:t>Again</a:t>
            </a:r>
            <a:r>
              <a:rPr lang="zh-CN" altLang="en-US"/>
              <a:t>按钮，如果机器人已经完成所有</a:t>
            </a:r>
            <a:r>
              <a:rPr lang="en-US" altLang="zh-CN"/>
              <a:t>”</a:t>
            </a:r>
            <a:r>
              <a:rPr lang="zh-CN" altLang="en-US"/>
              <a:t>目标</a:t>
            </a:r>
            <a:r>
              <a:rPr lang="en-US" altLang="zh-CN"/>
              <a:t>”</a:t>
            </a:r>
            <a:r>
              <a:rPr lang="zh-CN" altLang="en-US"/>
              <a:t>，把机器人放回起点，会再次进行之前的颜色识别。</a:t>
            </a:r>
          </a:p>
          <a:p>
            <a:pPr marL="0" indent="0">
              <a:buNone/>
            </a:pPr>
            <a:r>
              <a:rPr lang="zh-CN" altLang="en-US"/>
              <a:t>点击</a:t>
            </a:r>
            <a:r>
              <a:rPr lang="en-US" altLang="zh-CN"/>
              <a:t>Manual</a:t>
            </a:r>
            <a:r>
              <a:rPr lang="zh-CN" altLang="en-US"/>
              <a:t>按钮，机器人变为手动模式，可以操作以下按钮控制机器人，包括快走，左转，弯腰等等</a:t>
            </a: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65" y="4097655"/>
            <a:ext cx="4742815" cy="12477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2740"/>
            <a:ext cx="10515600" cy="1012190"/>
          </a:xfrm>
        </p:spPr>
        <p:txBody>
          <a:bodyPr/>
          <a:lstStyle/>
          <a:p>
            <a:r>
              <a:rPr lang="zh-CN" altLang="en-US"/>
              <a:t>七   关于</a:t>
            </a:r>
            <a:r>
              <a:rPr lang="en-US" altLang="zh-CN"/>
              <a:t>HSV</a:t>
            </a:r>
            <a:r>
              <a:rPr lang="zh-CN" altLang="en-US"/>
              <a:t>颜色识别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653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框选目标以后，如果识别效果不好，可以先点击</a:t>
            </a:r>
            <a:r>
              <a:rPr lang="en-US" altLang="zh-CN"/>
              <a:t>“Transform”</a:t>
            </a:r>
            <a:r>
              <a:rPr lang="zh-CN" altLang="en-US"/>
              <a:t>按钮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这时候显示的是黑白图像，白色是显示目标颜色的位置</a:t>
            </a: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70" y="1955800"/>
            <a:ext cx="3333115" cy="1447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55" y="4077970"/>
            <a:ext cx="4902835" cy="21945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15" y="393065"/>
            <a:ext cx="11394440" cy="628586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尝试修改以下值，查看白色区域的显示位置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最终是要目标颜色的白色块显示出来，而过滤掉其它颜色。</a:t>
            </a:r>
          </a:p>
          <a:p>
            <a:pPr marL="0" indent="0">
              <a:buNone/>
            </a:pPr>
            <a:r>
              <a:rPr lang="zh-CN" altLang="en-US"/>
              <a:t>调整完毕以后，再转回正常图像（点击</a:t>
            </a:r>
            <a:r>
              <a:rPr lang="en-US" altLang="zh-CN"/>
              <a:t>”Original”</a:t>
            </a:r>
            <a:r>
              <a:rPr lang="zh-CN" altLang="en-US"/>
              <a:t>）</a:t>
            </a:r>
            <a:r>
              <a:rPr lang="en-US" altLang="zh-CN"/>
              <a:t>,</a:t>
            </a:r>
            <a:r>
              <a:rPr lang="zh-CN" altLang="en-US"/>
              <a:t>进行</a:t>
            </a:r>
            <a:r>
              <a:rPr lang="en-US" altLang="zh-CN"/>
              <a:t>”Add”</a:t>
            </a:r>
          </a:p>
          <a:p>
            <a:pPr marL="0" indent="0">
              <a:buNone/>
            </a:pPr>
            <a:r>
              <a:rPr lang="zh-CN" altLang="en-US"/>
              <a:t>以下是一些基本颜色的取值范围，可参考</a:t>
            </a: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25" y="1064260"/>
            <a:ext cx="5314315" cy="1714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25" y="4518660"/>
            <a:ext cx="6666865" cy="1857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4805" y="348615"/>
            <a:ext cx="10615295" cy="874395"/>
          </a:xfrm>
        </p:spPr>
        <p:txBody>
          <a:bodyPr/>
          <a:lstStyle/>
          <a:p>
            <a:r>
              <a:rPr lang="zh-CN" altLang="en-US"/>
              <a:t>一  开启机器人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590" y="1372870"/>
            <a:ext cx="11486515" cy="408813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机器人开机后大概</a:t>
            </a:r>
            <a:r>
              <a:rPr lang="en-US" altLang="zh-CN"/>
              <a:t>40</a:t>
            </a:r>
            <a:r>
              <a:rPr lang="zh-CN" altLang="en-US"/>
              <a:t>秒左右会语音提示是否连接上路由器。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连接失败</a:t>
            </a:r>
          </a:p>
          <a:p>
            <a:pPr marL="0" indent="0">
              <a:buNone/>
            </a:pPr>
            <a:r>
              <a:rPr lang="zh-CN" altLang="en-US"/>
              <a:t>如果没有连接上路由器，会语音提示</a:t>
            </a:r>
            <a:r>
              <a:rPr lang="en-US" altLang="zh-CN"/>
              <a:t>”</a:t>
            </a:r>
            <a:r>
              <a:rPr lang="zh-CN" altLang="en-US"/>
              <a:t>连接失败</a:t>
            </a:r>
            <a:r>
              <a:rPr lang="en-US" altLang="zh-CN"/>
              <a:t>”</a:t>
            </a:r>
            <a:r>
              <a:rPr lang="zh-CN" altLang="en-US"/>
              <a:t>并重启自动设置为</a:t>
            </a:r>
            <a:r>
              <a:rPr lang="en-US" altLang="zh-CN"/>
              <a:t>wifi</a:t>
            </a:r>
            <a:r>
              <a:rPr lang="zh-CN" altLang="en-US"/>
              <a:t>热点模式，通过</a:t>
            </a:r>
            <a:r>
              <a:rPr lang="en-US" altLang="zh-CN"/>
              <a:t>PC(</a:t>
            </a:r>
            <a:r>
              <a:rPr lang="zh-CN" altLang="en-US"/>
              <a:t>带无线网卡</a:t>
            </a:r>
            <a:r>
              <a:rPr lang="en-US" altLang="zh-CN"/>
              <a:t>)</a:t>
            </a:r>
            <a:r>
              <a:rPr lang="zh-CN" altLang="en-US"/>
              <a:t>或者手机可以搜索到这个</a:t>
            </a:r>
            <a:r>
              <a:rPr lang="en-US" altLang="zh-CN"/>
              <a:t>wifi</a:t>
            </a:r>
            <a:r>
              <a:rPr lang="zh-CN" altLang="en-US"/>
              <a:t>热点</a:t>
            </a:r>
            <a:r>
              <a:rPr lang="en-US" altLang="zh-CN"/>
              <a:t>,</a:t>
            </a:r>
            <a:r>
              <a:rPr lang="zh-CN" altLang="en-US"/>
              <a:t>热点名称为机器人的编号</a:t>
            </a:r>
            <a:r>
              <a:rPr lang="en-US" altLang="zh-CN"/>
              <a:t>(</a:t>
            </a:r>
            <a:r>
              <a:rPr lang="zh-CN" altLang="en-US"/>
              <a:t>比如</a:t>
            </a:r>
            <a:r>
              <a:rPr lang="en-US" altLang="zh-CN"/>
              <a:t>“AELOS150C004”)</a:t>
            </a:r>
            <a:r>
              <a:rPr lang="zh-CN" altLang="en-US"/>
              <a:t>，密码为</a:t>
            </a:r>
            <a:r>
              <a:rPr lang="en-US" altLang="zh-CN"/>
              <a:t>”12345678”</a:t>
            </a:r>
            <a:r>
              <a:rPr lang="zh-CN" altLang="en-US"/>
              <a:t>。</a:t>
            </a:r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连接成功</a:t>
            </a:r>
          </a:p>
          <a:p>
            <a:pPr marL="0" indent="0">
              <a:buNone/>
            </a:pPr>
            <a:r>
              <a:rPr lang="zh-CN" altLang="en-US"/>
              <a:t>会语音提示</a:t>
            </a:r>
            <a:r>
              <a:rPr lang="en-US" altLang="zh-CN"/>
              <a:t>”路由器连接成功，请使用客户端扫描机器人”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75" y="175260"/>
            <a:ext cx="10499725" cy="939165"/>
          </a:xfrm>
        </p:spPr>
        <p:txBody>
          <a:bodyPr/>
          <a:lstStyle/>
          <a:p>
            <a:r>
              <a:rPr lang="zh-CN" altLang="en-US"/>
              <a:t>二  使用客户端程序连接机器人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15060"/>
            <a:ext cx="10515600" cy="506222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在</a:t>
            </a:r>
            <a:r>
              <a:rPr lang="en-US" altLang="zh-CN"/>
              <a:t>windows PC</a:t>
            </a:r>
            <a:r>
              <a:rPr lang="zh-CN" altLang="en-US"/>
              <a:t>机上运行</a:t>
            </a:r>
            <a:r>
              <a:rPr lang="en-US" altLang="zh-CN"/>
              <a:t>ColorSegmentation.exe</a:t>
            </a:r>
            <a:r>
              <a:rPr lang="zh-CN" altLang="en-US"/>
              <a:t>程序。</a:t>
            </a: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 descr="FBR1AJ)%PLHOZKLP_}T6$L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40" y="1865630"/>
            <a:ext cx="7712075" cy="46145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17830"/>
            <a:ext cx="10515600" cy="603885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如果机器人没有连接上路由器</a:t>
            </a:r>
          </a:p>
          <a:p>
            <a:pPr marL="0" indent="0">
              <a:buNone/>
            </a:pPr>
            <a:r>
              <a:rPr lang="zh-CN" altLang="en-US"/>
              <a:t>点击界面上的</a:t>
            </a:r>
            <a:r>
              <a:rPr lang="en-US" altLang="zh-CN"/>
              <a:t>“Connect”</a:t>
            </a:r>
            <a:r>
              <a:rPr lang="zh-CN" altLang="en-US"/>
              <a:t>按钮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会弹出连接对话框，按照箭头上的指示，手动输入</a:t>
            </a:r>
            <a:r>
              <a:rPr lang="en-US" altLang="zh-CN"/>
              <a:t>IP</a:t>
            </a:r>
            <a:r>
              <a:rPr lang="zh-CN" altLang="en-US"/>
              <a:t>：</a:t>
            </a:r>
            <a:r>
              <a:rPr lang="en-US" altLang="zh-CN"/>
              <a:t>192.168.8.1</a:t>
            </a:r>
          </a:p>
          <a:p>
            <a:pPr marL="0" indent="0">
              <a:buNone/>
            </a:pPr>
            <a:r>
              <a:rPr lang="zh-CN" altLang="en-US"/>
              <a:t>然后点击</a:t>
            </a:r>
            <a:r>
              <a:rPr lang="en-US" altLang="zh-CN"/>
              <a:t>“</a:t>
            </a:r>
            <a:r>
              <a:rPr lang="en-US" altLang="zh-CN">
                <a:sym typeface="+mn-ea"/>
              </a:rPr>
              <a:t>Connect</a:t>
            </a:r>
            <a:r>
              <a:rPr lang="en-US" altLang="zh-CN"/>
              <a:t>”</a:t>
            </a:r>
            <a:r>
              <a:rPr lang="zh-CN" altLang="en-US"/>
              <a:t>按钮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65" y="1352550"/>
            <a:ext cx="2941955" cy="8274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965" y="3575685"/>
            <a:ext cx="4399915" cy="30124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05765" y="294640"/>
            <a:ext cx="11379835" cy="626935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连接成功后，会显示机器人的摄像头图像</a:t>
            </a: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80" y="887095"/>
            <a:ext cx="8834755" cy="5676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130" y="252730"/>
            <a:ext cx="11593830" cy="6204585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如果机器人连接上路由器</a:t>
            </a:r>
          </a:p>
          <a:p>
            <a:pPr marL="0" indent="0">
              <a:buNone/>
            </a:pPr>
            <a:r>
              <a:rPr lang="zh-CN" altLang="en-US"/>
              <a:t>请确认运行客户端程序的</a:t>
            </a:r>
            <a:r>
              <a:rPr lang="en-US" altLang="zh-CN"/>
              <a:t>PC</a:t>
            </a:r>
            <a:r>
              <a:rPr lang="zh-CN" altLang="en-US"/>
              <a:t>机也连上的是这个路由器，程序会自动弹出连接对话框，点击</a:t>
            </a:r>
            <a:r>
              <a:rPr lang="en-US" altLang="zh-CN"/>
              <a:t>”Connect”</a:t>
            </a:r>
            <a:r>
              <a:rPr lang="zh-CN" altLang="en-US"/>
              <a:t>按钮进行连接，连接成功后和上图显示一样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" y="1688465"/>
            <a:ext cx="8359775" cy="48787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zh-CN" altLang="en-US"/>
              <a:t>三  连接指定</a:t>
            </a:r>
            <a:r>
              <a:rPr lang="en-US" altLang="zh-CN"/>
              <a:t>wifi(</a:t>
            </a:r>
            <a:r>
              <a:rPr lang="zh-CN" altLang="en-US"/>
              <a:t>路由器</a:t>
            </a:r>
            <a:r>
              <a:rPr lang="en-US" altLang="zh-CN"/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0795"/>
            <a:ext cx="10515600" cy="523367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由于机器人自身的的网卡速度没那么快，如果有其它路由器话，优先让机器人和</a:t>
            </a:r>
            <a:r>
              <a:rPr lang="en-US" altLang="zh-CN"/>
              <a:t>PC</a:t>
            </a:r>
            <a:r>
              <a:rPr lang="zh-CN" altLang="en-US"/>
              <a:t>机都连接这个路由器。客户端连接上机器人后，</a:t>
            </a:r>
          </a:p>
          <a:p>
            <a:pPr marL="0" indent="0">
              <a:buNone/>
            </a:pPr>
            <a:r>
              <a:rPr lang="zh-CN" altLang="en-US"/>
              <a:t>点击界面上</a:t>
            </a:r>
            <a:r>
              <a:rPr lang="en-US" altLang="zh-CN"/>
              <a:t>”Setting”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然后在弹出的菜单中选择</a:t>
            </a:r>
            <a:r>
              <a:rPr lang="en-US" altLang="zh-CN">
                <a:sym typeface="+mn-ea"/>
              </a:rPr>
              <a:t>”Server wifi”,</a:t>
            </a:r>
            <a:r>
              <a:rPr lang="zh-CN" altLang="en-US">
                <a:sym typeface="+mn-ea"/>
              </a:rPr>
              <a:t>然后输入需要连接的</a:t>
            </a:r>
            <a:r>
              <a:rPr lang="en-US" altLang="zh-CN">
                <a:sym typeface="+mn-ea"/>
              </a:rPr>
              <a:t>wifi</a:t>
            </a:r>
            <a:r>
              <a:rPr lang="zh-CN" altLang="en-US">
                <a:sym typeface="+mn-ea"/>
              </a:rPr>
              <a:t>账号密码，确认修改后，机器人会重启尝试连接</a:t>
            </a:r>
            <a:r>
              <a:rPr lang="en-US" altLang="zh-CN">
                <a:sym typeface="+mn-ea"/>
              </a:rPr>
              <a:t>wifi</a:t>
            </a:r>
            <a:r>
              <a:rPr lang="zh-CN" altLang="en-US">
                <a:sym typeface="+mn-ea"/>
              </a:rPr>
              <a:t>，如果连接失败，机器人又会自动开启为热点模式，再次修改参照之前的步骤</a:t>
            </a: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65" y="2722245"/>
            <a:ext cx="2968625" cy="13658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5398770"/>
            <a:ext cx="2820035" cy="11156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99745"/>
            <a:ext cx="10515600" cy="1325563"/>
          </a:xfrm>
        </p:spPr>
        <p:txBody>
          <a:bodyPr/>
          <a:lstStyle/>
          <a:p>
            <a:r>
              <a:rPr lang="zh-CN" altLang="en-US"/>
              <a:t>四  进行颜色识别的准备工作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411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需要将机器人放到目标附近，距离的话</a:t>
            </a:r>
            <a:r>
              <a:rPr lang="en-US" altLang="zh-CN"/>
              <a:t>30cm</a:t>
            </a:r>
            <a:r>
              <a:rPr lang="zh-CN" altLang="en-US"/>
              <a:t>左右，不要太近，太近的话，机器人做避障动作的时候会撞到目标</a:t>
            </a:r>
          </a:p>
        </p:txBody>
      </p:sp>
      <p:pic>
        <p:nvPicPr>
          <p:cNvPr id="4" name="图片 3" descr="(%D~C3YOV)@LUAS{F@AF7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3081020"/>
            <a:ext cx="4866640" cy="35375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95" y="384810"/>
            <a:ext cx="11544935" cy="621284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在界面中的图像区域选定目标颜色，通过鼠标对目标进行框选，不要超出目标范围，因为我们是取对选中框内颜色的平均色，下图是框选后的识别效果（有些颜色通过框选还不能达到很好的效果，查看第七章关于</a:t>
            </a:r>
            <a:r>
              <a:rPr lang="en-US" altLang="zh-CN"/>
              <a:t>HSV</a:t>
            </a:r>
            <a:r>
              <a:rPr lang="zh-CN" altLang="en-US"/>
              <a:t>颜色识别）。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" y="2008505"/>
            <a:ext cx="9298305" cy="47732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931</Words>
  <Application>Microsoft Macintosh PowerPoint</Application>
  <PresentationFormat>宽屏</PresentationFormat>
  <Paragraphs>59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宋体</vt:lpstr>
      <vt:lpstr>Office 主题</vt:lpstr>
      <vt:lpstr>视觉机器人使用手册</vt:lpstr>
      <vt:lpstr>一  开启机器人</vt:lpstr>
      <vt:lpstr>二  使用客户端程序连接机器人</vt:lpstr>
      <vt:lpstr>PowerPoint 演示文稿</vt:lpstr>
      <vt:lpstr>PowerPoint 演示文稿</vt:lpstr>
      <vt:lpstr>PowerPoint 演示文稿</vt:lpstr>
      <vt:lpstr>三  连接指定wifi(路由器)</vt:lpstr>
      <vt:lpstr>四  进行颜色识别的准备工作</vt:lpstr>
      <vt:lpstr>PowerPoint 演示文稿</vt:lpstr>
      <vt:lpstr>PowerPoint 演示文稿</vt:lpstr>
      <vt:lpstr>PowerPoint 演示文稿</vt:lpstr>
      <vt:lpstr>PowerPoint 演示文稿</vt:lpstr>
      <vt:lpstr>五   开始让机器人朝着目标前进</vt:lpstr>
      <vt:lpstr>六  其它设置</vt:lpstr>
      <vt:lpstr>七   关于HSV颜色识别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视觉机器人使用手册</dc:title>
  <dc:creator/>
  <cp:lastModifiedBy>Wang Song</cp:lastModifiedBy>
  <cp:revision>7</cp:revision>
  <dcterms:created xsi:type="dcterms:W3CDTF">2015-05-05T08:02:00Z</dcterms:created>
  <dcterms:modified xsi:type="dcterms:W3CDTF">2018-10-23T02:30:33Z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2052-10.1.0.6747</vt:lpwstr>
  </property>
</Properties>
</file>