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81" r:id="rId4"/>
    <p:sldId id="282" r:id="rId5"/>
    <p:sldId id="283" r:id="rId6"/>
    <p:sldId id="273" r:id="rId7"/>
    <p:sldId id="266" r:id="rId8"/>
    <p:sldId id="277" r:id="rId9"/>
    <p:sldId id="274" r:id="rId10"/>
    <p:sldId id="275" r:id="rId11"/>
    <p:sldId id="276" r:id="rId12"/>
    <p:sldId id="278" r:id="rId13"/>
    <p:sldId id="272" r:id="rId14"/>
    <p:sldId id="279" r:id="rId15"/>
    <p:sldId id="280" r:id="rId16"/>
    <p:sldId id="267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9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190A-25EA-8C72-7324-721B42588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3D8BD-209D-9905-AEE6-822059429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2388-ADEF-D00E-ADAB-C0C7F333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BDCF-C012-F61B-634B-8192A193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71B5-97AA-1FE9-5343-4C364768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6714-D2EB-FC4E-55C9-9A8B3557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2AC75-EF7D-F6F2-13A8-6949D5A8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B4A8-8EB4-F418-C731-993A3D4D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31B1-13DD-B6A7-CD40-DF1EBDC2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5FAA-9D24-BBE8-D713-E3C072C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61449-348C-F398-BBCE-64CE4C7A3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2932E-5DAB-C596-720A-B8D12248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6E84-E98E-DEAE-04E8-4C8FB4A6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0B2E-B3F6-AFDF-1DA7-10D6499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CBCD-FB13-DBD9-28AC-EACE63CC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43A5-210D-D81B-826C-C0CF266E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1206-F95B-91BA-247B-126DF841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BE80-DBFF-F8B9-3940-E67A7E1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ED98-2446-CE78-40D6-3D99796E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A1E2-3D7C-3F4F-F6CF-5263B990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CB1-C7A6-B875-05DD-DE9915EA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42530-CC9D-581A-02E0-34831DDC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6B5E-1A9B-52E4-380B-92EADD7D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A66F-3702-E2C0-437C-16AA6C0D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FDC1-7C51-CF69-37AC-97A4BC5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A9FE-5E7F-038A-DFA7-4FE3CA03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4DC0-605E-7CDB-35BA-6E8C2A40D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E13C-A946-7405-21DE-B6A0F064F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1479-4E98-60A2-1EFF-5EDF16A6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4BB9-D283-B21E-35F9-E96627C6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5C9A-E71D-E8F5-4D0D-4D1D9188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D14-8C56-1A9E-23E1-A6D15F3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5156-67AE-8F28-90A1-1711DA7E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9B56-61A6-3B87-6352-1DCFFF8F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9E93-CB50-2DDF-7F13-832EE1493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F152E-93F6-C521-9D32-DC774757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C060-7B11-40B0-1EC6-83234CAB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3F3EA-6386-4670-8A76-E6A2FCBA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767DE-1FB1-13FB-0A5F-841A1A9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A5E1-C33E-9A0E-CA48-CCCD80C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E78BB-3E17-8C11-F119-869F93E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78514-65B5-7852-1CA4-8A14F4F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41DF-5CA1-9498-A30D-BD696A65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F707-CECB-6D78-094D-C79C0322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B1D66-8590-A609-6091-CB2B2460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A36F6-6A40-E1CB-DE34-80726E5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481C-0395-C973-A5CB-126BDB8E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CC89-A05D-11FE-C0FA-CD2330C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3F23-3D0C-0377-A3CB-8754036F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5631-E2BD-1C44-7B3B-9B5AC2BA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EB85B-D6AF-1424-E1D1-41F43E9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00A5-A1FF-680B-A019-6D323AD3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517D-13BF-2C55-602D-098720FD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2079D-35D2-A2D5-BB41-FBBD12B17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268F-426C-36E1-EA3B-7D7819A6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AC30-7B2E-8BD9-F0BF-D93B271A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EE12-3002-C9F3-B034-FD21DDEF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03A-FFD7-0F48-A24F-56FE5755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709A-CAAF-FD19-2B38-1B58201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8675-F9A5-4F2B-DDD1-3FF4557F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46C8-427F-B5F6-3620-FBCA1737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E93A-1611-4500-95B8-57D337128561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5359-C9B6-8D2A-7762-62EBD5EFF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66FC-48EE-1010-55A7-1B24D4416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3F36-27A8-7FFB-C638-35A36A03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659D-85B0-8BDE-4FF4-C6F35839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is a set of RESTful APIs designed to manage digital assets, briefings, and content distribution metadata.</a:t>
            </a:r>
          </a:p>
          <a:p>
            <a:r>
              <a:rPr lang="en-US" dirty="0"/>
              <a:t>Aimed to streamline the management and distribution of multimedia assets for various channels and platforms.</a:t>
            </a:r>
          </a:p>
          <a:p>
            <a:r>
              <a:rPr lang="en-US" dirty="0"/>
              <a:t>Objective: scalable, maintainable, secure architecture, easy integration with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855457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5160-A855-1232-4208-E4D5B2C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Asset Metadata </a:t>
            </a:r>
            <a:r>
              <a:rPr lang="da-DK" dirty="0" err="1"/>
              <a:t>Endpoint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E24B-EB1C-365C-B13A-BE3ED57B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/assets</a:t>
            </a:r>
          </a:p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/assets/{id}</a:t>
            </a:r>
          </a:p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/assets</a:t>
            </a:r>
          </a:p>
          <a:p>
            <a:r>
              <a:rPr lang="en-US" dirty="0"/>
              <a:t>PUT /</a:t>
            </a:r>
            <a:r>
              <a:rPr lang="en-US" dirty="0" err="1"/>
              <a:t>api</a:t>
            </a:r>
            <a:r>
              <a:rPr lang="en-US" dirty="0"/>
              <a:t>/assets/{id}</a:t>
            </a:r>
          </a:p>
          <a:p>
            <a:r>
              <a:rPr lang="en-US" dirty="0"/>
              <a:t>DELETE /</a:t>
            </a:r>
            <a:r>
              <a:rPr lang="en-US" dirty="0" err="1"/>
              <a:t>api</a:t>
            </a:r>
            <a:r>
              <a:rPr lang="en-US" dirty="0"/>
              <a:t>/assets/{id}</a:t>
            </a:r>
          </a:p>
        </p:txBody>
      </p:sp>
    </p:spTree>
    <p:extLst>
      <p:ext uri="{BB962C8B-B14F-4D97-AF65-F5344CB8AC3E}">
        <p14:creationId xmlns:p14="http://schemas.microsoft.com/office/powerpoint/2010/main" val="349557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5AE8-1844-E2EF-A928-51E48891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Briefing </a:t>
            </a:r>
            <a:r>
              <a:rPr lang="da-DK" dirty="0" err="1"/>
              <a:t>Endpoint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E445-2CF6-E54D-2642-47998DC16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/briefings</a:t>
            </a:r>
          </a:p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/briefings/{id}</a:t>
            </a:r>
          </a:p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/briefings</a:t>
            </a:r>
          </a:p>
          <a:p>
            <a:r>
              <a:rPr lang="en-US" dirty="0"/>
              <a:t>PUT /</a:t>
            </a:r>
            <a:r>
              <a:rPr lang="en-US" dirty="0" err="1"/>
              <a:t>api</a:t>
            </a:r>
            <a:r>
              <a:rPr lang="en-US" dirty="0"/>
              <a:t>/briefings/{id}</a:t>
            </a:r>
          </a:p>
          <a:p>
            <a:r>
              <a:rPr lang="en-US" dirty="0"/>
              <a:t>DELETE /</a:t>
            </a:r>
            <a:r>
              <a:rPr lang="en-US" dirty="0" err="1"/>
              <a:t>api</a:t>
            </a:r>
            <a:r>
              <a:rPr lang="en-US" dirty="0"/>
              <a:t>/briefings/{id}</a:t>
            </a:r>
          </a:p>
        </p:txBody>
      </p:sp>
    </p:spTree>
    <p:extLst>
      <p:ext uri="{BB962C8B-B14F-4D97-AF65-F5344CB8AC3E}">
        <p14:creationId xmlns:p14="http://schemas.microsoft.com/office/powerpoint/2010/main" val="63368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89F7-BD1A-AE1D-E1EF-5CC995BB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Content Distribution </a:t>
            </a:r>
            <a:r>
              <a:rPr lang="da-DK" dirty="0" err="1"/>
              <a:t>Endpoint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0662C-CC14-38CE-C474-157668BB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endParaRPr lang="en-US" dirty="0"/>
          </a:p>
          <a:p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r>
              <a:rPr lang="en-US" dirty="0"/>
              <a:t>/{id}</a:t>
            </a:r>
          </a:p>
          <a:p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endParaRPr lang="en-US" dirty="0"/>
          </a:p>
          <a:p>
            <a:r>
              <a:rPr lang="en-US" dirty="0"/>
              <a:t>PUT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r>
              <a:rPr lang="en-US" dirty="0"/>
              <a:t>/{id}</a:t>
            </a:r>
          </a:p>
          <a:p>
            <a:r>
              <a:rPr lang="en-US" dirty="0"/>
              <a:t>DELETE 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contentdistributions</a:t>
            </a:r>
            <a:r>
              <a:rPr lang="en-US" dirty="0"/>
              <a:t>/{id}</a:t>
            </a:r>
          </a:p>
        </p:txBody>
      </p:sp>
    </p:spTree>
    <p:extLst>
      <p:ext uri="{BB962C8B-B14F-4D97-AF65-F5344CB8AC3E}">
        <p14:creationId xmlns:p14="http://schemas.microsoft.com/office/powerpoint/2010/main" val="129657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9B7F-1E50-0EC6-BC30-758241B9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F3E2-C88B-22D2-52CB-833B8347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Backend</a:t>
            </a:r>
            <a:r>
              <a:rPr lang="da-DK" dirty="0"/>
              <a:t>: ASP.NET core </a:t>
            </a:r>
            <a:r>
              <a:rPr lang="da-DK" dirty="0" err="1"/>
              <a:t>webAPI</a:t>
            </a:r>
            <a:endParaRPr lang="da-DK" dirty="0"/>
          </a:p>
          <a:p>
            <a:r>
              <a:rPr lang="da-DK" dirty="0"/>
              <a:t>Database: In </a:t>
            </a:r>
            <a:r>
              <a:rPr lang="da-DK" dirty="0" err="1"/>
              <a:t>momory</a:t>
            </a:r>
            <a:r>
              <a:rPr lang="da-DK" dirty="0"/>
              <a:t> database, EF</a:t>
            </a:r>
          </a:p>
          <a:p>
            <a:r>
              <a:rPr lang="da-DK" dirty="0"/>
              <a:t>Authentication: JWT</a:t>
            </a:r>
          </a:p>
          <a:p>
            <a:r>
              <a:rPr lang="da-DK" dirty="0"/>
              <a:t>Test: </a:t>
            </a:r>
            <a:r>
              <a:rPr lang="da-DK" dirty="0" err="1"/>
              <a:t>Nunit</a:t>
            </a:r>
            <a:r>
              <a:rPr lang="da-DK" dirty="0"/>
              <a:t>, </a:t>
            </a:r>
            <a:r>
              <a:rPr lang="da-DK" dirty="0" err="1"/>
              <a:t>Moq</a:t>
            </a:r>
            <a:r>
              <a:rPr lang="da-DK" dirty="0"/>
              <a:t>, </a:t>
            </a:r>
            <a:r>
              <a:rPr lang="da-DK" dirty="0" err="1"/>
              <a:t>FluentValidation</a:t>
            </a:r>
            <a:endParaRPr lang="da-DK" dirty="0"/>
          </a:p>
          <a:p>
            <a:r>
              <a:rPr lang="da-DK" dirty="0"/>
              <a:t>Tool: VS, </a:t>
            </a:r>
            <a:r>
              <a:rPr lang="da-DK" dirty="0" err="1"/>
              <a:t>Postman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1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53F8-20BC-F9E3-0BC4-34C163F7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F9CD-DDB3-2482-ACBB-D72C1FF8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Nunit</a:t>
            </a:r>
            <a:r>
              <a:rPr lang="da-DK" dirty="0"/>
              <a:t> and </a:t>
            </a:r>
            <a:r>
              <a:rPr lang="da-DK" dirty="0" err="1"/>
              <a:t>moq</a:t>
            </a:r>
            <a:endParaRPr lang="da-DK" dirty="0"/>
          </a:p>
          <a:p>
            <a:r>
              <a:rPr lang="da-DK" dirty="0"/>
              <a:t>Controllers, services, </a:t>
            </a:r>
            <a:r>
              <a:rPr lang="da-DK" dirty="0" err="1"/>
              <a:t>validators</a:t>
            </a:r>
            <a:r>
              <a:rPr lang="da-DK" dirty="0"/>
              <a:t>, </a:t>
            </a:r>
            <a:r>
              <a:rPr lang="da-DK" dirty="0" err="1"/>
              <a:t>repostories</a:t>
            </a:r>
            <a:endParaRPr lang="da-DK" dirty="0"/>
          </a:p>
          <a:p>
            <a:r>
              <a:rPr lang="da-DK" dirty="0"/>
              <a:t>All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6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7F6A-4939-547B-1C03-67D88DCA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Chanllenges</a:t>
            </a:r>
            <a:r>
              <a:rPr lang="da-DK" dirty="0"/>
              <a:t>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BE3-4097-DB80-E82A-AFDBDA84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InvalidOperation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due to </a:t>
            </a:r>
            <a:r>
              <a:rPr lang="da-DK" dirty="0" err="1"/>
              <a:t>unregistered</a:t>
            </a:r>
            <a:r>
              <a:rPr lang="da-DK" dirty="0"/>
              <a:t> services</a:t>
            </a:r>
          </a:p>
          <a:p>
            <a:r>
              <a:rPr lang="da-DK" dirty="0" err="1"/>
              <a:t>Azure</a:t>
            </a:r>
            <a:r>
              <a:rPr lang="da-DK" dirty="0"/>
              <a:t> Sql firewall, </a:t>
            </a:r>
            <a:r>
              <a:rPr lang="da-DK" dirty="0" err="1"/>
              <a:t>local</a:t>
            </a:r>
            <a:r>
              <a:rPr lang="da-DK" dirty="0"/>
              <a:t> Sql database with </a:t>
            </a:r>
            <a:r>
              <a:rPr lang="da-DK" dirty="0" err="1"/>
              <a:t>containerition</a:t>
            </a:r>
            <a:endParaRPr lang="da-DK" dirty="0"/>
          </a:p>
          <a:p>
            <a:r>
              <a:rPr lang="da-DK" dirty="0" err="1"/>
              <a:t>System.text.json</a:t>
            </a:r>
            <a:r>
              <a:rPr lang="da-DK" dirty="0"/>
              <a:t> </a:t>
            </a:r>
            <a:r>
              <a:rPr lang="da-DK" dirty="0" err="1"/>
              <a:t>json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due to </a:t>
            </a:r>
            <a:r>
              <a:rPr lang="da-DK" dirty="0" err="1"/>
              <a:t>cyclic</a:t>
            </a:r>
            <a:r>
              <a:rPr lang="da-DK" dirty="0"/>
              <a:t> references, Solution: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AddJsonOptions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x.JsonSerializerOptions.ReferenceHandler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			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ReferenceHandler.Preserve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 or data annotation with Json ignore</a:t>
            </a:r>
            <a:endParaRPr lang="da-DK" sz="1600" dirty="0"/>
          </a:p>
          <a:p>
            <a:endParaRPr lang="da-DK" dirty="0"/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7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7A8B-E0C0-E7F6-54B9-3652C6B2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Furture</a:t>
            </a:r>
            <a:r>
              <a:rPr lang="da-DK" dirty="0"/>
              <a:t> </a:t>
            </a:r>
            <a:r>
              <a:rPr lang="da-DK" dirty="0" err="1"/>
              <a:t>improvement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8C43-70EF-72C3-1CF9-FF633C7B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Event driver architecture: a message broker for asynchronous communication, decouple services.</a:t>
            </a:r>
          </a:p>
          <a:p>
            <a:r>
              <a:rPr lang="en-US" dirty="0"/>
              <a:t>On demand and scheduled request data from APIS and publish message</a:t>
            </a:r>
          </a:p>
          <a:p>
            <a:r>
              <a:rPr lang="en-US" dirty="0"/>
              <a:t>Deployment with auto-scale (Kubernetes or docker swarm)</a:t>
            </a:r>
          </a:p>
          <a:p>
            <a:r>
              <a:rPr lang="en-US" dirty="0"/>
              <a:t>Retry strategy: for disconnections, timeout and unavailable services</a:t>
            </a:r>
          </a:p>
          <a:p>
            <a:r>
              <a:rPr lang="en-US" dirty="0"/>
              <a:t>Using persistent database and containerization database</a:t>
            </a:r>
          </a:p>
          <a:p>
            <a:r>
              <a:rPr lang="en-US" dirty="0"/>
              <a:t>Caching (memory cache and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r>
              <a:rPr lang="en-US" dirty="0"/>
              <a:t>Health monitoring and alerts</a:t>
            </a:r>
          </a:p>
          <a:p>
            <a:r>
              <a:rPr lang="en-US" dirty="0"/>
              <a:t>Use Swagger/</a:t>
            </a:r>
            <a:r>
              <a:rPr lang="en-US" dirty="0" err="1"/>
              <a:t>OpenAPI</a:t>
            </a:r>
            <a:r>
              <a:rPr lang="en-US" dirty="0"/>
              <a:t> for documentation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35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45D8-9B2B-94C7-195B-EEEEA35F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Login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jwt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E1A65-D7B1-3778-6525-06C62FAE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127"/>
            <a:ext cx="10515600" cy="4016333"/>
          </a:xfrm>
        </p:spPr>
      </p:pic>
    </p:spTree>
    <p:extLst>
      <p:ext uri="{BB962C8B-B14F-4D97-AF65-F5344CB8AC3E}">
        <p14:creationId xmlns:p14="http://schemas.microsoft.com/office/powerpoint/2010/main" val="423691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1E24-9F34-6221-C2F2-41491F69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assets </a:t>
            </a:r>
            <a:r>
              <a:rPr lang="da-DK" dirty="0" err="1"/>
              <a:t>medata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3B6A9-7BD9-A2BE-8784-6151F8F4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75" y="1825625"/>
            <a:ext cx="7648650" cy="4351338"/>
          </a:xfrm>
        </p:spPr>
      </p:pic>
    </p:spTree>
    <p:extLst>
      <p:ext uri="{BB962C8B-B14F-4D97-AF65-F5344CB8AC3E}">
        <p14:creationId xmlns:p14="http://schemas.microsoft.com/office/powerpoint/2010/main" val="314839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FF4E-1584-D159-FBA0-4B8A222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8F3A6-FBD4-83F5-FDEF-295C6ECE1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742"/>
            <a:ext cx="10515600" cy="4257104"/>
          </a:xfrm>
        </p:spPr>
      </p:pic>
    </p:spTree>
    <p:extLst>
      <p:ext uri="{BB962C8B-B14F-4D97-AF65-F5344CB8AC3E}">
        <p14:creationId xmlns:p14="http://schemas.microsoft.com/office/powerpoint/2010/main" val="258942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4272-FB95-82B8-1736-52882955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51DE7-F873-E83D-E4A8-650E641E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Model: </a:t>
            </a:r>
            <a:r>
              <a:rPr lang="en-US" dirty="0"/>
              <a:t>structure of asset data, reflects the database schema</a:t>
            </a:r>
            <a:endParaRPr lang="da-DK" dirty="0"/>
          </a:p>
          <a:p>
            <a:r>
              <a:rPr lang="da-DK" dirty="0"/>
              <a:t>Data: </a:t>
            </a:r>
            <a:r>
              <a:rPr lang="en-US" dirty="0"/>
              <a:t>Entity Framework Core (EF Core) context, for managing the interaction between the application and the database</a:t>
            </a:r>
            <a:endParaRPr lang="da-DK" dirty="0"/>
          </a:p>
          <a:p>
            <a:r>
              <a:rPr lang="da-DK" dirty="0" err="1"/>
              <a:t>Validator</a:t>
            </a:r>
            <a:r>
              <a:rPr lang="da-DK" dirty="0"/>
              <a:t>: </a:t>
            </a:r>
            <a:r>
              <a:rPr lang="en-US" dirty="0"/>
              <a:t>checks the integrity and correctness of the objects before they are persisted to the database.</a:t>
            </a:r>
            <a:endParaRPr lang="da-DK" dirty="0"/>
          </a:p>
          <a:p>
            <a:r>
              <a:rPr lang="da-DK" dirty="0"/>
              <a:t>Repository: </a:t>
            </a:r>
            <a:r>
              <a:rPr lang="en-US" dirty="0"/>
              <a:t>Encapsulates data access logic: CRUD operations, logging.</a:t>
            </a:r>
            <a:endParaRPr lang="da-DK" dirty="0"/>
          </a:p>
          <a:p>
            <a:r>
              <a:rPr lang="da-DK" dirty="0"/>
              <a:t>Services: </a:t>
            </a:r>
            <a:r>
              <a:rPr lang="en-US" dirty="0"/>
              <a:t>an intermediary between the repository and the API controller.</a:t>
            </a:r>
          </a:p>
          <a:p>
            <a:r>
              <a:rPr lang="da-DK" dirty="0"/>
              <a:t>Security: </a:t>
            </a:r>
            <a:r>
              <a:rPr lang="da-DK" dirty="0" err="1"/>
              <a:t>authentication</a:t>
            </a:r>
            <a:r>
              <a:rPr lang="da-DK" dirty="0"/>
              <a:t> with JWT</a:t>
            </a:r>
          </a:p>
          <a:p>
            <a:r>
              <a:rPr lang="da-DK" dirty="0"/>
              <a:t>API controller: </a:t>
            </a:r>
            <a:r>
              <a:rPr lang="da-DK" dirty="0" err="1"/>
              <a:t>exposes</a:t>
            </a:r>
            <a:r>
              <a:rPr lang="da-DK" dirty="0"/>
              <a:t> </a:t>
            </a:r>
            <a:r>
              <a:rPr lang="da-DK" dirty="0" err="1"/>
              <a:t>endpoints</a:t>
            </a:r>
            <a:r>
              <a:rPr lang="da-DK" dirty="0"/>
              <a:t> for asset management.</a:t>
            </a:r>
          </a:p>
          <a:p>
            <a:r>
              <a:rPr lang="da-DK" dirty="0"/>
              <a:t>Program: </a:t>
            </a:r>
            <a:r>
              <a:rPr lang="da-DK" dirty="0" err="1"/>
              <a:t>configuration</a:t>
            </a:r>
            <a:r>
              <a:rPr lang="da-DK" dirty="0"/>
              <a:t>, </a:t>
            </a:r>
            <a:r>
              <a:rPr lang="da-DK" dirty="0" err="1"/>
              <a:t>initialize</a:t>
            </a:r>
            <a:r>
              <a:rPr lang="da-DK" dirty="0"/>
              <a:t> services, register </a:t>
            </a:r>
            <a:r>
              <a:rPr lang="da-DK" dirty="0" err="1"/>
              <a:t>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74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63B6-0266-CCEC-96C5-3A9FFF1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Update by </a:t>
            </a:r>
            <a:r>
              <a:rPr lang="da-DK" dirty="0" err="1"/>
              <a:t>AssetId</a:t>
            </a:r>
            <a:r>
              <a:rPr lang="da-DK" dirty="0"/>
              <a:t>: </a:t>
            </a:r>
            <a:r>
              <a:rPr lang="da-DK" dirty="0" err="1"/>
              <a:t>failure</a:t>
            </a:r>
            <a:r>
              <a:rPr lang="da-DK" dirty="0"/>
              <a:t> due to input </a:t>
            </a:r>
            <a:r>
              <a:rPr lang="da-DK" dirty="0" err="1"/>
              <a:t>validation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0C86E-45DF-FED5-9991-BFEB36E9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333" y="1825625"/>
            <a:ext cx="7711334" cy="4351338"/>
          </a:xfrm>
        </p:spPr>
      </p:pic>
    </p:spTree>
    <p:extLst>
      <p:ext uri="{BB962C8B-B14F-4D97-AF65-F5344CB8AC3E}">
        <p14:creationId xmlns:p14="http://schemas.microsoft.com/office/powerpoint/2010/main" val="378496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9EC-7228-7370-B681-A56EE0F0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32192-4344-50CF-40AD-17E31ED8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188" y="1825625"/>
            <a:ext cx="7489623" cy="4351338"/>
          </a:xfrm>
        </p:spPr>
      </p:pic>
    </p:spTree>
    <p:extLst>
      <p:ext uri="{BB962C8B-B14F-4D97-AF65-F5344CB8AC3E}">
        <p14:creationId xmlns:p14="http://schemas.microsoft.com/office/powerpoint/2010/main" val="47114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275A-5053-5CF9-B20C-DB8E4AD6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newly</a:t>
            </a:r>
            <a:r>
              <a:rPr lang="da-DK" dirty="0"/>
              <a:t> </a:t>
            </a:r>
            <a:r>
              <a:rPr lang="da-DK" dirty="0" err="1"/>
              <a:t>added</a:t>
            </a:r>
            <a:r>
              <a:rPr lang="da-DK" dirty="0"/>
              <a:t>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9BCA1-D77F-F56C-02C3-67F8059D5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908"/>
            <a:ext cx="10515600" cy="4322771"/>
          </a:xfrm>
        </p:spPr>
      </p:pic>
    </p:spTree>
    <p:extLst>
      <p:ext uri="{BB962C8B-B14F-4D97-AF65-F5344CB8AC3E}">
        <p14:creationId xmlns:p14="http://schemas.microsoft.com/office/powerpoint/2010/main" val="4284371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B41D-4077-D2AA-1501-14D4D003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Delete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A7903-0BEA-6BF3-9961-08B450ED4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2494"/>
            <a:ext cx="10515600" cy="3657600"/>
          </a:xfrm>
        </p:spPr>
      </p:pic>
    </p:spTree>
    <p:extLst>
      <p:ext uri="{BB962C8B-B14F-4D97-AF65-F5344CB8AC3E}">
        <p14:creationId xmlns:p14="http://schemas.microsoft.com/office/powerpoint/2010/main" val="1123969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8670-7983-E91A-D72A-EDC1C32B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Request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80287-7008-4B99-9760-F6B598075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453"/>
            <a:ext cx="10515600" cy="3435681"/>
          </a:xfrm>
        </p:spPr>
      </p:pic>
    </p:spTree>
    <p:extLst>
      <p:ext uri="{BB962C8B-B14F-4D97-AF65-F5344CB8AC3E}">
        <p14:creationId xmlns:p14="http://schemas.microsoft.com/office/powerpoint/2010/main" val="2901000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16A9-1990-E936-E282-E706F2E4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briefing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AC1AA-9443-F5A9-3882-73F871D26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890" y="1825625"/>
            <a:ext cx="7458219" cy="4351338"/>
          </a:xfrm>
        </p:spPr>
      </p:pic>
    </p:spTree>
    <p:extLst>
      <p:ext uri="{BB962C8B-B14F-4D97-AF65-F5344CB8AC3E}">
        <p14:creationId xmlns:p14="http://schemas.microsoft.com/office/powerpoint/2010/main" val="3036680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3894-34BB-CE07-A2C8-05BBFA3E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distribution metadata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2842D-F4F8-936F-9E1C-F08BDB5E6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845" y="1825625"/>
            <a:ext cx="7314310" cy="4351338"/>
          </a:xfrm>
        </p:spPr>
      </p:pic>
    </p:spTree>
    <p:extLst>
      <p:ext uri="{BB962C8B-B14F-4D97-AF65-F5344CB8AC3E}">
        <p14:creationId xmlns:p14="http://schemas.microsoft.com/office/powerpoint/2010/main" val="386253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ABF8-A3C4-268E-0EF9-3144FE1E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Application </a:t>
            </a:r>
            <a:r>
              <a:rPr lang="da-DK" dirty="0" err="1"/>
              <a:t>architecture</a:t>
            </a:r>
            <a:endParaRPr lang="en-US" dirty="0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C1718BC8-85B7-6912-1300-F8C2D7E8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94" y="1825625"/>
            <a:ext cx="6703412" cy="4351338"/>
          </a:xfrm>
        </p:spPr>
      </p:pic>
    </p:spTree>
    <p:extLst>
      <p:ext uri="{BB962C8B-B14F-4D97-AF65-F5344CB8AC3E}">
        <p14:creationId xmlns:p14="http://schemas.microsoft.com/office/powerpoint/2010/main" val="162930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4209-4B5B-207D-77B5-7A7CCFBA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Application </a:t>
            </a:r>
            <a:r>
              <a:rPr lang="da-DK" dirty="0" err="1"/>
              <a:t>architecture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970469-B5A4-41A9-629B-A089549ED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16" y="1865382"/>
            <a:ext cx="6815583" cy="4351338"/>
          </a:xfrm>
        </p:spPr>
      </p:pic>
    </p:spTree>
    <p:extLst>
      <p:ext uri="{BB962C8B-B14F-4D97-AF65-F5344CB8AC3E}">
        <p14:creationId xmlns:p14="http://schemas.microsoft.com/office/powerpoint/2010/main" val="354908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7EBF-E9A0-52E2-F878-8F477396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Get</a:t>
            </a:r>
            <a:r>
              <a:rPr lang="da-DK" dirty="0"/>
              <a:t> all assets metadata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EA45AB-4657-89C8-FA6A-67FB0E9D7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86" y="1905138"/>
            <a:ext cx="5549765" cy="4351338"/>
          </a:xfrm>
        </p:spPr>
      </p:pic>
    </p:spTree>
    <p:extLst>
      <p:ext uri="{BB962C8B-B14F-4D97-AF65-F5344CB8AC3E}">
        <p14:creationId xmlns:p14="http://schemas.microsoft.com/office/powerpoint/2010/main" val="31554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432C-EDE9-7671-8E9B-C7540099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10048-FC61-8D3D-6C5E-A1173E15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Rest API design</a:t>
            </a:r>
          </a:p>
          <a:p>
            <a:r>
              <a:rPr lang="da-DK" dirty="0"/>
              <a:t>Separation of </a:t>
            </a:r>
            <a:r>
              <a:rPr lang="da-DK" dirty="0" err="1"/>
              <a:t>Concerns</a:t>
            </a:r>
            <a:r>
              <a:rPr lang="da-DK" dirty="0"/>
              <a:t>: controller, services, </a:t>
            </a:r>
            <a:r>
              <a:rPr lang="da-DK" dirty="0" err="1"/>
              <a:t>Repotories</a:t>
            </a:r>
            <a:r>
              <a:rPr lang="da-DK" dirty="0"/>
              <a:t>, Data, Models</a:t>
            </a:r>
          </a:p>
          <a:p>
            <a:r>
              <a:rPr lang="da-DK" dirty="0" err="1"/>
              <a:t>Dependency</a:t>
            </a:r>
            <a:r>
              <a:rPr lang="da-DK" dirty="0"/>
              <a:t> </a:t>
            </a:r>
            <a:r>
              <a:rPr lang="da-DK" dirty="0" err="1"/>
              <a:t>injection</a:t>
            </a:r>
            <a:endParaRPr lang="da-DK" dirty="0"/>
          </a:p>
          <a:p>
            <a:r>
              <a:rPr lang="da-DK" dirty="0" err="1"/>
              <a:t>Validation</a:t>
            </a:r>
            <a:endParaRPr lang="da-DK" dirty="0"/>
          </a:p>
          <a:p>
            <a:r>
              <a:rPr lang="da-DK" dirty="0"/>
              <a:t>Sensitive data is not </a:t>
            </a:r>
            <a:r>
              <a:rPr lang="da-DK" dirty="0" err="1"/>
              <a:t>exposed</a:t>
            </a:r>
            <a:r>
              <a:rPr lang="da-DK" dirty="0"/>
              <a:t> via </a:t>
            </a:r>
            <a:r>
              <a:rPr lang="da-DK" dirty="0" err="1"/>
              <a:t>APIs</a:t>
            </a:r>
            <a:r>
              <a:rPr lang="da-DK" dirty="0"/>
              <a:t>.</a:t>
            </a:r>
          </a:p>
          <a:p>
            <a:r>
              <a:rPr lang="da-DK" dirty="0" err="1"/>
              <a:t>Exception</a:t>
            </a:r>
            <a:r>
              <a:rPr lang="da-DK" dirty="0"/>
              <a:t> handling, </a:t>
            </a:r>
            <a:r>
              <a:rPr lang="da-DK" dirty="0" err="1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7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A846-EE04-8E1F-FE9A-FA9435FB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Target: </a:t>
            </a:r>
            <a:r>
              <a:rPr lang="en-US" dirty="0"/>
              <a:t>Use REST APIs for communication between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8E57-85E1-49A7-AAD9-771F762F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APIs for Authentication: auth user and issue </a:t>
            </a:r>
            <a:r>
              <a:rPr lang="en-US" dirty="0" err="1"/>
              <a:t>jwt</a:t>
            </a:r>
            <a:r>
              <a:rPr lang="en-US" dirty="0"/>
              <a:t> token</a:t>
            </a:r>
          </a:p>
          <a:p>
            <a:r>
              <a:rPr lang="en-US" dirty="0"/>
              <a:t>APIs for </a:t>
            </a:r>
            <a:r>
              <a:rPr lang="en-US" dirty="0" err="1"/>
              <a:t>AssetMetadata</a:t>
            </a:r>
            <a:endParaRPr lang="en-US" dirty="0"/>
          </a:p>
          <a:p>
            <a:r>
              <a:rPr lang="en-US" dirty="0"/>
              <a:t>APIs for </a:t>
            </a:r>
            <a:r>
              <a:rPr lang="en-US" dirty="0" err="1"/>
              <a:t>BriefingMetadata</a:t>
            </a:r>
            <a:endParaRPr lang="en-US" dirty="0"/>
          </a:p>
          <a:p>
            <a:r>
              <a:rPr lang="en-US" dirty="0"/>
              <a:t>APIs for </a:t>
            </a:r>
            <a:r>
              <a:rPr lang="en-US" dirty="0" err="1"/>
              <a:t>ContentDistributionMetadata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3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EB8F-5CE0-4FC5-9BA1-0C505B69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Auth</a:t>
            </a:r>
            <a:r>
              <a:rPr lang="da-DK" dirty="0"/>
              <a:t>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2E96-BEE2-3015-D7C0-B631F73D8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Authentication for JWT </a:t>
            </a:r>
            <a:r>
              <a:rPr lang="da-DK" dirty="0" err="1"/>
              <a:t>token</a:t>
            </a:r>
            <a:endParaRPr lang="da-DK" dirty="0"/>
          </a:p>
          <a:p>
            <a:r>
              <a:rPr lang="da-DK" dirty="0" err="1"/>
              <a:t>Role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31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A1DB-C0A6-3AC9-7809-22739447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Asset Management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54C1-79A2-6A00-C13E-06216805D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all, </a:t>
            </a:r>
            <a:r>
              <a:rPr lang="da-DK" dirty="0" err="1"/>
              <a:t>Get</a:t>
            </a:r>
            <a:r>
              <a:rPr lang="da-DK" dirty="0"/>
              <a:t> by ID</a:t>
            </a:r>
          </a:p>
          <a:p>
            <a:r>
              <a:rPr lang="da-DK" dirty="0"/>
              <a:t>Post</a:t>
            </a:r>
          </a:p>
          <a:p>
            <a:r>
              <a:rPr lang="da-DK" dirty="0"/>
              <a:t>Put</a:t>
            </a:r>
          </a:p>
          <a:p>
            <a:r>
              <a:rPr lang="da-DK" dirty="0"/>
              <a:t>Delete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1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Widescreen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Cascadia Mono</vt:lpstr>
      <vt:lpstr>Office Theme</vt:lpstr>
      <vt:lpstr>Overview</vt:lpstr>
      <vt:lpstr>Structure</vt:lpstr>
      <vt:lpstr>Application architecture</vt:lpstr>
      <vt:lpstr>Application architecture</vt:lpstr>
      <vt:lpstr>Example: Get all assets metadata</vt:lpstr>
      <vt:lpstr>Design principle</vt:lpstr>
      <vt:lpstr>Target: Use REST APIs for communication between microservices</vt:lpstr>
      <vt:lpstr>Auth API</vt:lpstr>
      <vt:lpstr>Asset Management API</vt:lpstr>
      <vt:lpstr>Asset Metadata Endpoint</vt:lpstr>
      <vt:lpstr>Briefing Endpoint</vt:lpstr>
      <vt:lpstr>Content Distribution Endpoint</vt:lpstr>
      <vt:lpstr>Technology</vt:lpstr>
      <vt:lpstr>Test</vt:lpstr>
      <vt:lpstr>Chanllenges and Solutions</vt:lpstr>
      <vt:lpstr>Furture improvement</vt:lpstr>
      <vt:lpstr>Login to get jwt token</vt:lpstr>
      <vt:lpstr>Get all assets medata</vt:lpstr>
      <vt:lpstr>Get by AssetId</vt:lpstr>
      <vt:lpstr>Update by AssetId: failure due to input validation</vt:lpstr>
      <vt:lpstr>Add metadata</vt:lpstr>
      <vt:lpstr>Get newly added by AssetId</vt:lpstr>
      <vt:lpstr>Delete by AssetId</vt:lpstr>
      <vt:lpstr>Request without token</vt:lpstr>
      <vt:lpstr>Get all briefing metadata</vt:lpstr>
      <vt:lpstr>Get all distribution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Lejuan</dc:creator>
  <cp:lastModifiedBy>Hu, Lejuan</cp:lastModifiedBy>
  <cp:revision>13</cp:revision>
  <dcterms:created xsi:type="dcterms:W3CDTF">2024-09-21T09:49:14Z</dcterms:created>
  <dcterms:modified xsi:type="dcterms:W3CDTF">2024-09-22T19:40:51Z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2024-09-21T10:25:01Z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83361785-a549-4ad8-9b91-d8a37f88e0d3</vt:lpwstr>
  </property>
  <property fmtid="{D5CDD505-2E9C-101B-9397-08002B2CF9AE}" pid="8" name="MSIP_Label_6013f521-439d-4e48-8e98-41ab6c596aa7_ContentBits">
    <vt:lpwstr>0</vt:lpwstr>
  </property>
</Properties>
</file>