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190A-25EA-8C72-7324-721B42588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3D8BD-209D-9905-AEE6-822059429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2388-ADEF-D00E-ADAB-C0C7F333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BDCF-C012-F61B-634B-8192A193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571B5-97AA-1FE9-5343-4C364768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6714-D2EB-FC4E-55C9-9A8B3557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2AC75-EF7D-F6F2-13A8-6949D5A8F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2B4A8-8EB4-F418-C731-993A3D4D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231B1-13DD-B6A7-CD40-DF1EBDC2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D5FAA-9D24-BBE8-D713-E3C072C1A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61449-348C-F398-BBCE-64CE4C7A3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2932E-5DAB-C596-720A-B8D12248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56E84-E98E-DEAE-04E8-4C8FB4A6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0B2E-B3F6-AFDF-1DA7-10D64998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ECBCD-FB13-DBD9-28AC-EACE63CC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6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43A5-210D-D81B-826C-C0CF266E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11206-F95B-91BA-247B-126DF841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BE80-DBFF-F8B9-3940-E67A7E15E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BED98-2446-CE78-40D6-3D99796E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AA1E2-3D7C-3F4F-F6CF-5263B990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5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8CB1-C7A6-B875-05DD-DE9915EA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42530-CC9D-581A-02E0-34831DDC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26B5E-1A9B-52E4-380B-92EADD7D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A66F-3702-E2C0-437C-16AA6C0D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FDC1-7C51-CF69-37AC-97A4BC5F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5A9FE-5E7F-038A-DFA7-4FE3CA03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4DC0-605E-7CDB-35BA-6E8C2A40D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5E13C-A946-7405-21DE-B6A0F064F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F1479-4E98-60A2-1EFF-5EDF16A6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44BB9-D283-B21E-35F9-E96627C6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55C9A-E71D-E8F5-4D0D-4D1D9188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6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8CD14-8C56-1A9E-23E1-A6D15F3C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25156-67AE-8F28-90A1-1711DA7E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59B56-61A6-3B87-6352-1DCFFF8FB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39E93-CB50-2DDF-7F13-832EE1493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F152E-93F6-C521-9D32-DC7747574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C060-7B11-40B0-1EC6-83234CAB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3F3EA-6386-4670-8A76-E6A2FCBA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767DE-1FB1-13FB-0A5F-841A1A9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A5E1-C33E-9A0E-CA48-CCCD80C1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E78BB-3E17-8C11-F119-869F93E3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78514-65B5-7852-1CA4-8A14F4F1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541DF-5CA1-9498-A30D-BD696A65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8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FF707-CECB-6D78-094D-C79C0322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B1D66-8590-A609-6091-CB2B2460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A36F6-6A40-E1CB-DE34-80726E55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1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481C-0395-C973-A5CB-126BDB8E7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CC89-A05D-11FE-C0FA-CD2330CF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F3F23-3D0C-0377-A3CB-8754036F0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E5631-E2BD-1C44-7B3B-9B5AC2BA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EB85B-D6AF-1424-E1D1-41F43E9A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D00A5-A1FF-680B-A019-6D323AD3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21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517D-13BF-2C55-602D-098720FD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2079D-35D2-A2D5-BB41-FBBD12B17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E268F-426C-36E1-EA3B-7D7819A68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1AC30-7B2E-8BD9-F0BF-D93B271A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EE12-3002-C9F3-B034-FD21DDEF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7903A-FFD7-0F48-A24F-56FE5755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63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4709A-CAAF-FD19-2B38-1B582011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58675-F9A5-4F2B-DDD1-3FF4557FD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46C8-427F-B5F6-3620-FBCA1737A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1E93A-1611-4500-95B8-57D337128561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15359-C9B6-8D2A-7762-62EBD5EFF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566FC-48EE-1010-55A7-1B24D4416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A7FA5-CCF5-4073-8120-A79E066F2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8261-4CC7-499B-4DC9-24605FEDE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026013" cy="12373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373C4-EC72-5E20-06BF-9D502FF1E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82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45D8-9B2B-94C7-195B-EEEEA35F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Login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jwt</a:t>
            </a:r>
            <a:r>
              <a:rPr lang="da-DK" dirty="0"/>
              <a:t> </a:t>
            </a:r>
            <a:r>
              <a:rPr lang="da-DK" dirty="0" err="1"/>
              <a:t>token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2E1A65-D7B1-3778-6525-06C62FAE9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3127"/>
            <a:ext cx="10515600" cy="4016333"/>
          </a:xfrm>
        </p:spPr>
      </p:pic>
    </p:spTree>
    <p:extLst>
      <p:ext uri="{BB962C8B-B14F-4D97-AF65-F5344CB8AC3E}">
        <p14:creationId xmlns:p14="http://schemas.microsoft.com/office/powerpoint/2010/main" val="423691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1E24-9F34-6221-C2F2-41491F69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all assets </a:t>
            </a:r>
            <a:r>
              <a:rPr lang="da-DK" dirty="0" err="1"/>
              <a:t>medata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3B6A9-7BD9-A2BE-8784-6151F8F47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675" y="1825625"/>
            <a:ext cx="7648650" cy="4351338"/>
          </a:xfrm>
        </p:spPr>
      </p:pic>
    </p:spTree>
    <p:extLst>
      <p:ext uri="{BB962C8B-B14F-4D97-AF65-F5344CB8AC3E}">
        <p14:creationId xmlns:p14="http://schemas.microsoft.com/office/powerpoint/2010/main" val="314839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FF4E-1584-D159-FBA0-4B8A2221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Get</a:t>
            </a:r>
            <a:r>
              <a:rPr lang="da-DK" dirty="0"/>
              <a:t> by </a:t>
            </a:r>
            <a:r>
              <a:rPr lang="da-DK" dirty="0" err="1"/>
              <a:t>AssetId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08F3A6-FBD4-83F5-FDEF-295C6ECE1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742"/>
            <a:ext cx="10515600" cy="4257104"/>
          </a:xfrm>
        </p:spPr>
      </p:pic>
    </p:spTree>
    <p:extLst>
      <p:ext uri="{BB962C8B-B14F-4D97-AF65-F5344CB8AC3E}">
        <p14:creationId xmlns:p14="http://schemas.microsoft.com/office/powerpoint/2010/main" val="258942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63B6-0266-CCEC-96C5-3A9FFF1B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Update by </a:t>
            </a:r>
            <a:r>
              <a:rPr lang="da-DK" dirty="0" err="1"/>
              <a:t>AssetId</a:t>
            </a:r>
            <a:r>
              <a:rPr lang="da-DK" dirty="0"/>
              <a:t>: </a:t>
            </a:r>
            <a:r>
              <a:rPr lang="da-DK" dirty="0" err="1"/>
              <a:t>failure</a:t>
            </a:r>
            <a:r>
              <a:rPr lang="da-DK" dirty="0"/>
              <a:t> due to input </a:t>
            </a:r>
            <a:r>
              <a:rPr lang="da-DK" dirty="0" err="1"/>
              <a:t>validation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70C86E-45DF-FED5-9991-BFEB36E90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333" y="1825625"/>
            <a:ext cx="7711334" cy="4351338"/>
          </a:xfrm>
        </p:spPr>
      </p:pic>
    </p:spTree>
    <p:extLst>
      <p:ext uri="{BB962C8B-B14F-4D97-AF65-F5344CB8AC3E}">
        <p14:creationId xmlns:p14="http://schemas.microsoft.com/office/powerpoint/2010/main" val="378496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Login to get jwt token</vt:lpstr>
      <vt:lpstr>Get all assets medata</vt:lpstr>
      <vt:lpstr>Get by AssetId</vt:lpstr>
      <vt:lpstr>Update by AssetId: failure due to input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Hu, Lejuan</dc:creator>
  <cp:lastModifiedBy>Hu, Lejuan</cp:lastModifiedBy>
  <cp:revision>1</cp:revision>
  <dcterms:created xsi:type="dcterms:W3CDTF">2024-09-21T09:49:14Z</dcterms:created>
  <dcterms:modified xsi:type="dcterms:W3CDTF">2024-09-21T10:25:14Z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etDate">
    <vt:lpwstr>2024-09-21T10:25:01Z</vt:lpwstr>
  </property>
  <property fmtid="{D5CDD505-2E9C-101B-9397-08002B2CF9AE}" pid="4" name="MSIP_Label_6013f521-439d-4e48-8e98-41ab6c596aa7_Method">
    <vt:lpwstr>Standard</vt:lpwstr>
  </property>
  <property fmtid="{D5CDD505-2E9C-101B-9397-08002B2CF9AE}" pid="5" name="MSIP_Label_6013f521-439d-4e48-8e98-41ab6c596aa7_Name">
    <vt:lpwstr>6013f521-439d-4e48-8e98-41ab6c596aa7</vt:lpwstr>
  </property>
  <property fmtid="{D5CDD505-2E9C-101B-9397-08002B2CF9AE}" pid="6" name="MSIP_Label_6013f521-439d-4e48-8e98-41ab6c596aa7_SiteId">
    <vt:lpwstr>12f921d8-f30d-4596-a652-7045b338485a</vt:lpwstr>
  </property>
  <property fmtid="{D5CDD505-2E9C-101B-9397-08002B2CF9AE}" pid="7" name="MSIP_Label_6013f521-439d-4e48-8e98-41ab6c596aa7_ActionId">
    <vt:lpwstr>83361785-a549-4ad8-9b91-d8a37f88e0d3</vt:lpwstr>
  </property>
  <property fmtid="{D5CDD505-2E9C-101B-9397-08002B2CF9AE}" pid="8" name="MSIP_Label_6013f521-439d-4e48-8e98-41ab6c596aa7_ContentBits">
    <vt:lpwstr>0</vt:lpwstr>
  </property>
</Properties>
</file>