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90A-25EA-8C72-7324-721B4258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D8BD-209D-9905-AEE6-82205942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388-ADEF-D00E-ADAB-C0C7F333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DCF-C012-F61B-634B-8192A19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1B5-97AA-1FE9-5343-4C36476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714-D2EB-FC4E-55C9-9A8B355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C75-EF7D-F6F2-13A8-6949D5A8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4A8-8EB4-F418-C731-993A3D4D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1B1-13DD-B6A7-CD40-DF1EBDC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FAA-9D24-BBE8-D713-E3C072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1449-348C-F398-BBCE-64CE4C7A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932E-5DAB-C596-720A-B8D12248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E84-E98E-DEAE-04E8-4C8FB4A6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0B2E-B3F6-AFDF-1DA7-10D649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BCD-FB13-DBD9-28AC-EACE63C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43A5-210D-D81B-826C-C0CF266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1206-F95B-91BA-247B-126DF841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BE80-DBFF-F8B9-3940-E67A7E1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ED98-2446-CE78-40D6-3D99796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A1E2-3D7C-3F4F-F6CF-5263B99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CB1-C7A6-B875-05DD-DE9915EA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2530-CC9D-581A-02E0-34831DDC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B5E-1A9B-52E4-380B-92EADD7D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A66F-3702-E2C0-437C-16AA6C0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FDC1-7C51-CF69-37AC-97A4BC5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9FE-5E7F-038A-DFA7-4FE3CA0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DC0-605E-7CDB-35BA-6E8C2A40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E13C-A946-7405-21DE-B6A0F064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1479-4E98-60A2-1EFF-5EDF16A6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4BB9-D283-B21E-35F9-E96627C6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5C9A-E71D-E8F5-4D0D-4D1D918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D14-8C56-1A9E-23E1-A6D15F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156-67AE-8F28-90A1-1711DA7E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B56-61A6-3B87-6352-1DCFFF8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9E93-CB50-2DDF-7F13-832EE14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152E-93F6-C521-9D32-DC77475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C060-7B11-40B0-1EC6-83234CAB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F3EA-6386-4670-8A76-E6A2FCB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767DE-1FB1-13FB-0A5F-841A1A9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5E1-C33E-9A0E-CA48-CCCD80C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78BB-3E17-8C11-F119-869F93E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8514-65B5-7852-1CA4-8A14F4F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DF-5CA1-9498-A30D-BD696A6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707-CECB-6D78-094D-C79C032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1D66-8590-A609-6091-CB2B246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6F6-6A40-E1CB-DE34-80726E5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1C-0395-C973-A5CB-126BDB8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C89-A05D-11FE-C0FA-CD2330C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F23-3D0C-0377-A3CB-8754036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5631-E2BD-1C44-7B3B-9B5AC2B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85B-D6AF-1424-E1D1-41F43E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00A5-A1FF-680B-A019-6D323A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17D-13BF-2C55-602D-098720F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079D-35D2-A2D5-BB41-FBBD12B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268F-426C-36E1-EA3B-7D7819A6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AC30-7B2E-8BD9-F0BF-D93B271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EE12-3002-C9F3-B034-FD21DD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03A-FFD7-0F48-A24F-56FE5755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09A-CAAF-FD19-2B38-1B5820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675-F9A5-4F2B-DDD1-3FF4557F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6C8-427F-B5F6-3620-FBCA173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5359-C9B6-8D2A-7762-62EBD5EF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6FC-48EE-1010-55A7-1B24D441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4272-FB95-82B8-1736-52882955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1DE7-F873-E83D-E4A8-650E641E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Model: </a:t>
            </a:r>
            <a:r>
              <a:rPr lang="en-US" dirty="0"/>
              <a:t>structure of asset data, reflects the database schema</a:t>
            </a:r>
            <a:endParaRPr lang="da-DK" dirty="0"/>
          </a:p>
          <a:p>
            <a:r>
              <a:rPr lang="da-DK" dirty="0"/>
              <a:t>Data: </a:t>
            </a:r>
            <a:r>
              <a:rPr lang="en-US" dirty="0"/>
              <a:t>Entity Framework Core (EF Core) context, for managing the interaction between the application and the database</a:t>
            </a:r>
            <a:endParaRPr lang="da-DK" dirty="0"/>
          </a:p>
          <a:p>
            <a:r>
              <a:rPr lang="da-DK" dirty="0" err="1"/>
              <a:t>Validator</a:t>
            </a:r>
            <a:r>
              <a:rPr lang="da-DK" dirty="0"/>
              <a:t>: </a:t>
            </a:r>
            <a:r>
              <a:rPr lang="en-US" dirty="0"/>
              <a:t>checks the integrity and correctness of the objects before they are persisted to the database.</a:t>
            </a:r>
            <a:endParaRPr lang="da-DK" dirty="0"/>
          </a:p>
          <a:p>
            <a:r>
              <a:rPr lang="da-DK" dirty="0"/>
              <a:t>Repository: </a:t>
            </a:r>
            <a:r>
              <a:rPr lang="en-US" dirty="0"/>
              <a:t>Encapsulates data access logic: CRUD operations, logging.</a:t>
            </a:r>
            <a:endParaRPr lang="da-DK" dirty="0"/>
          </a:p>
          <a:p>
            <a:r>
              <a:rPr lang="da-DK" dirty="0"/>
              <a:t>Services: </a:t>
            </a:r>
            <a:r>
              <a:rPr lang="en-US" dirty="0"/>
              <a:t>an intermediary between the repository and the API controller.</a:t>
            </a:r>
            <a:endParaRPr lang="da-DK" dirty="0"/>
          </a:p>
          <a:p>
            <a:r>
              <a:rPr lang="da-DK" dirty="0"/>
              <a:t>API controller: </a:t>
            </a:r>
            <a:r>
              <a:rPr lang="da-DK" dirty="0" err="1"/>
              <a:t>exposes</a:t>
            </a:r>
            <a:r>
              <a:rPr lang="da-DK" dirty="0"/>
              <a:t> </a:t>
            </a:r>
            <a:r>
              <a:rPr lang="da-DK" dirty="0" err="1"/>
              <a:t>endpoints</a:t>
            </a:r>
            <a:r>
              <a:rPr lang="da-DK" dirty="0"/>
              <a:t> for asset management.</a:t>
            </a:r>
          </a:p>
          <a:p>
            <a:r>
              <a:rPr lang="da-DK" dirty="0"/>
              <a:t>Program: </a:t>
            </a:r>
            <a:r>
              <a:rPr lang="da-DK" dirty="0" err="1"/>
              <a:t>configuration</a:t>
            </a:r>
            <a:r>
              <a:rPr lang="da-DK" dirty="0"/>
              <a:t>, </a:t>
            </a:r>
            <a:r>
              <a:rPr lang="da-DK" dirty="0" err="1"/>
              <a:t>initialize</a:t>
            </a:r>
            <a:r>
              <a:rPr lang="da-DK" dirty="0"/>
              <a:t> services, </a:t>
            </a:r>
            <a:r>
              <a:rPr lang="da-DK" dirty="0" err="1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7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41D-4077-D2AA-1501-14D4D00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Delete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A7903-0BEA-6BF3-9961-08B450ED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112396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670-7983-E91A-D72A-EDC1C32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0287-7008-4B99-9760-F6B59807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453"/>
            <a:ext cx="10515600" cy="3435681"/>
          </a:xfrm>
        </p:spPr>
      </p:pic>
    </p:spTree>
    <p:extLst>
      <p:ext uri="{BB962C8B-B14F-4D97-AF65-F5344CB8AC3E}">
        <p14:creationId xmlns:p14="http://schemas.microsoft.com/office/powerpoint/2010/main" val="290100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846-EE04-8E1F-FE9A-FA9435F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Target: </a:t>
            </a:r>
            <a:r>
              <a:rPr lang="en-US" dirty="0"/>
              <a:t>Use REST APIs for communication between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8E57-85E1-49A7-AAD9-771F762F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for </a:t>
            </a:r>
            <a:r>
              <a:rPr lang="en-US" dirty="0" err="1"/>
              <a:t>AssetMetadata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BriefingMetadata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ContentDistributionMetadata</a:t>
            </a:r>
            <a:endParaRPr lang="en-US" dirty="0"/>
          </a:p>
          <a:p>
            <a:r>
              <a:rPr lang="en-US" dirty="0"/>
              <a:t>APIs for Authentication: get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287203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A8B-E0C0-E7F6-54B9-3652C6B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Furture</a:t>
            </a:r>
            <a:r>
              <a:rPr lang="da-DK" dirty="0"/>
              <a:t> </a:t>
            </a:r>
            <a:r>
              <a:rPr lang="da-DK" dirty="0" err="1"/>
              <a:t>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C43-70EF-72C3-1CF9-FF633C7B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driver architecture: a message broker for asynchronous communication, decouple services.</a:t>
            </a:r>
          </a:p>
          <a:p>
            <a:r>
              <a:rPr lang="en-US" dirty="0"/>
              <a:t>On demand and scheduled request data from APIS and publish message</a:t>
            </a:r>
          </a:p>
          <a:p>
            <a:r>
              <a:rPr lang="en-US" dirty="0"/>
              <a:t>Deployment with auto-scale (Kubernetes or docker swarm)</a:t>
            </a:r>
          </a:p>
          <a:p>
            <a:r>
              <a:rPr lang="en-US" dirty="0"/>
              <a:t>Retry strategy: for disconnections, timeout and </a:t>
            </a:r>
            <a:r>
              <a:rPr lang="en-US"/>
              <a:t>unavailable services</a:t>
            </a:r>
            <a:endParaRPr lang="en-US" dirty="0"/>
          </a:p>
          <a:p>
            <a:r>
              <a:rPr lang="en-US" dirty="0"/>
              <a:t>Using persistent database and containerization database</a:t>
            </a:r>
          </a:p>
          <a:p>
            <a:r>
              <a:rPr lang="en-US" dirty="0"/>
              <a:t>Caching (memory cache and </a:t>
            </a:r>
            <a:r>
              <a:rPr lang="en-US" dirty="0" err="1"/>
              <a:t>reids</a:t>
            </a:r>
            <a:r>
              <a:rPr lang="en-US" dirty="0"/>
              <a:t>)</a:t>
            </a:r>
          </a:p>
          <a:p>
            <a:r>
              <a:rPr lang="en-US" dirty="0"/>
              <a:t>Health monitoring and alerts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5D8-9B2B-94C7-195B-EEEEA35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Login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jwt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E1A65-D7B1-3778-6525-06C62FAE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127"/>
            <a:ext cx="10515600" cy="4016333"/>
          </a:xfrm>
        </p:spPr>
      </p:pic>
    </p:spTree>
    <p:extLst>
      <p:ext uri="{BB962C8B-B14F-4D97-AF65-F5344CB8AC3E}">
        <p14:creationId xmlns:p14="http://schemas.microsoft.com/office/powerpoint/2010/main" val="423691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E24-9F34-6221-C2F2-41491F69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assets </a:t>
            </a:r>
            <a:r>
              <a:rPr lang="da-DK" dirty="0" err="1"/>
              <a:t>medata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B6A9-7BD9-A2BE-8784-6151F8F4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5" y="1825625"/>
            <a:ext cx="7648650" cy="4351338"/>
          </a:xfrm>
        </p:spPr>
      </p:pic>
    </p:spTree>
    <p:extLst>
      <p:ext uri="{BB962C8B-B14F-4D97-AF65-F5344CB8AC3E}">
        <p14:creationId xmlns:p14="http://schemas.microsoft.com/office/powerpoint/2010/main" val="31483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FF4E-1584-D159-FBA0-4B8A222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3A6-FBD4-83F5-FDEF-295C6ECE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42"/>
            <a:ext cx="10515600" cy="4257104"/>
          </a:xfrm>
        </p:spPr>
      </p:pic>
    </p:spTree>
    <p:extLst>
      <p:ext uri="{BB962C8B-B14F-4D97-AF65-F5344CB8AC3E}">
        <p14:creationId xmlns:p14="http://schemas.microsoft.com/office/powerpoint/2010/main" val="258942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3B6-0266-CCEC-96C5-3A9FFF1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 by </a:t>
            </a:r>
            <a:r>
              <a:rPr lang="da-DK" dirty="0" err="1"/>
              <a:t>AssetId</a:t>
            </a:r>
            <a:r>
              <a:rPr lang="da-DK" dirty="0"/>
              <a:t>: </a:t>
            </a:r>
            <a:r>
              <a:rPr lang="da-DK" dirty="0" err="1"/>
              <a:t>failure</a:t>
            </a:r>
            <a:r>
              <a:rPr lang="da-DK" dirty="0"/>
              <a:t> due to input </a:t>
            </a:r>
            <a:r>
              <a:rPr lang="da-DK" dirty="0" err="1"/>
              <a:t>validation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0C86E-45DF-FED5-9991-BFEB36E9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3" y="1825625"/>
            <a:ext cx="7711334" cy="4351338"/>
          </a:xfrm>
        </p:spPr>
      </p:pic>
    </p:spTree>
    <p:extLst>
      <p:ext uri="{BB962C8B-B14F-4D97-AF65-F5344CB8AC3E}">
        <p14:creationId xmlns:p14="http://schemas.microsoft.com/office/powerpoint/2010/main" val="378496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9EC-7228-7370-B681-A56EE0F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32192-4344-50CF-40AD-17E31ED8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88" y="1825625"/>
            <a:ext cx="7489623" cy="4351338"/>
          </a:xfrm>
        </p:spPr>
      </p:pic>
    </p:spTree>
    <p:extLst>
      <p:ext uri="{BB962C8B-B14F-4D97-AF65-F5344CB8AC3E}">
        <p14:creationId xmlns:p14="http://schemas.microsoft.com/office/powerpoint/2010/main" val="47114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75A-5053-5CF9-B20C-DB8E4AD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newly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9BCA1-D77F-F56C-02C3-67F8059D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908"/>
            <a:ext cx="10515600" cy="4322771"/>
          </a:xfrm>
        </p:spPr>
      </p:pic>
    </p:spTree>
    <p:extLst>
      <p:ext uri="{BB962C8B-B14F-4D97-AF65-F5344CB8AC3E}">
        <p14:creationId xmlns:p14="http://schemas.microsoft.com/office/powerpoint/2010/main" val="428437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Structure</vt:lpstr>
      <vt:lpstr>Target: Use REST APIs for communication between microservices</vt:lpstr>
      <vt:lpstr>Furture improvement</vt:lpstr>
      <vt:lpstr>Login to get jwt token</vt:lpstr>
      <vt:lpstr>Get all assets medata</vt:lpstr>
      <vt:lpstr>Get by AssetId</vt:lpstr>
      <vt:lpstr>Update by AssetId: failure due to input validation</vt:lpstr>
      <vt:lpstr>Add metadata</vt:lpstr>
      <vt:lpstr>Get newly added by AssetId</vt:lpstr>
      <vt:lpstr>Delete by AssetId</vt:lpstr>
      <vt:lpstr>Request without token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Lejuan</dc:creator>
  <cp:lastModifiedBy>Hu, Lejuan</cp:lastModifiedBy>
  <cp:revision>7</cp:revision>
  <dcterms:created xsi:type="dcterms:W3CDTF">2024-09-21T09:49:14Z</dcterms:created>
  <dcterms:modified xsi:type="dcterms:W3CDTF">2024-09-21T18:56:23Z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2024-09-21T10:25:01Z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83361785-a549-4ad8-9b91-d8a37f88e0d3</vt:lpwstr>
  </property>
  <property fmtid="{D5CDD505-2E9C-101B-9397-08002B2CF9AE}" pid="8" name="MSIP_Label_6013f521-439d-4e48-8e98-41ab6c596aa7_ContentBits">
    <vt:lpwstr>0</vt:lpwstr>
  </property>
</Properties>
</file>