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US" sz="2400" b="1" dirty="0" err="1"/>
              <a:t>Leka</a:t>
            </a:r>
            <a:r>
              <a:rPr lang="en-US" sz="2400" b="1" dirty="0"/>
              <a:t> C</a:t>
            </a:r>
          </a:p>
          <a:p>
            <a:r>
              <a:rPr lang="en-US" sz="2400" b="1" dirty="0"/>
              <a:t>REGISTER NO: 312216979</a:t>
            </a:r>
          </a:p>
          <a:p>
            <a:r>
              <a:rPr lang="en-US" sz="2400" b="1" dirty="0"/>
              <a:t>DEPARTMENT: </a:t>
            </a:r>
            <a:r>
              <a:rPr lang="en-US" sz="2400" b="1" dirty="0" err="1"/>
              <a:t>B.com</a:t>
            </a:r>
            <a:r>
              <a:rPr lang="en-US" sz="2400" b="1" dirty="0"/>
              <a:t>(General)</a:t>
            </a:r>
          </a:p>
          <a:p>
            <a:r>
              <a:rPr lang="en-US" sz="2400" b="1" dirty="0"/>
              <a:t>COLLEGE: Shri </a:t>
            </a:r>
            <a:r>
              <a:rPr lang="en-US" sz="2400" b="1" dirty="0" err="1"/>
              <a:t>Krishanswamy</a:t>
            </a:r>
            <a:r>
              <a:rPr lang="en-US" sz="2400" b="1" dirty="0"/>
              <a:t> College for women </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D71E83C-9EEA-BC32-434E-239A72681E11}"/>
              </a:ext>
            </a:extLst>
          </p:cNvPr>
          <p:cNvSpPr txBox="1"/>
          <p:nvPr/>
        </p:nvSpPr>
        <p:spPr>
          <a:xfrm>
            <a:off x="739775" y="1305341"/>
            <a:ext cx="6100074" cy="5078313"/>
          </a:xfrm>
          <a:prstGeom prst="rect">
            <a:avLst/>
          </a:prstGeom>
          <a:noFill/>
        </p:spPr>
        <p:txBody>
          <a:bodyPr wrap="square">
            <a:spAutoFit/>
          </a:bodyPr>
          <a:lstStyle/>
          <a:p>
            <a:r>
              <a:rPr lang="en-US" b="1" dirty="0"/>
              <a:t>1.Data Structuring and Preparation:</a:t>
            </a:r>
          </a:p>
          <a:p>
            <a:r>
              <a:rPr lang="en-US" b="1" dirty="0"/>
              <a:t>         *</a:t>
            </a:r>
            <a:r>
              <a:rPr lang="en-US" dirty="0"/>
              <a:t>Data Import and Cleaning</a:t>
            </a:r>
          </a:p>
          <a:p>
            <a:r>
              <a:rPr lang="en-US" b="1" dirty="0"/>
              <a:t>         *</a:t>
            </a:r>
            <a:r>
              <a:rPr lang="en-US" dirty="0"/>
              <a:t>Dataset Layout</a:t>
            </a:r>
          </a:p>
          <a:p>
            <a:r>
              <a:rPr lang="en-US" b="1" dirty="0"/>
              <a:t>  </a:t>
            </a:r>
            <a:r>
              <a:rPr lang="en-US" dirty="0"/>
              <a:t>       </a:t>
            </a:r>
            <a:r>
              <a:rPr lang="en-US" b="1" dirty="0"/>
              <a:t>*</a:t>
            </a:r>
            <a:r>
              <a:rPr lang="en-US" dirty="0"/>
              <a:t>Employee ID</a:t>
            </a:r>
          </a:p>
          <a:p>
            <a:r>
              <a:rPr lang="en-US" b="1" dirty="0"/>
              <a:t>         *</a:t>
            </a:r>
            <a:r>
              <a:rPr lang="en-US" dirty="0"/>
              <a:t>Employee Name</a:t>
            </a:r>
          </a:p>
          <a:p>
            <a:r>
              <a:rPr lang="en-US" b="1" dirty="0"/>
              <a:t>         *</a:t>
            </a:r>
            <a:r>
              <a:rPr lang="en-US" dirty="0"/>
              <a:t>Department</a:t>
            </a:r>
          </a:p>
          <a:p>
            <a:r>
              <a:rPr lang="en-US" b="1" dirty="0"/>
              <a:t>         *</a:t>
            </a:r>
            <a:r>
              <a:rPr lang="en-US" dirty="0"/>
              <a:t>In-Time/Out-Time</a:t>
            </a:r>
          </a:p>
          <a:p>
            <a:r>
              <a:rPr lang="en-US" b="1" dirty="0"/>
              <a:t>         *</a:t>
            </a:r>
            <a:r>
              <a:rPr lang="en-US" dirty="0"/>
              <a:t>Hours Worked</a:t>
            </a:r>
          </a:p>
          <a:p>
            <a:endParaRPr lang="en-US" dirty="0"/>
          </a:p>
          <a:p>
            <a:r>
              <a:rPr lang="en-US" b="1" dirty="0"/>
              <a:t>2.Metrics Calculation:</a:t>
            </a:r>
          </a:p>
          <a:p>
            <a:r>
              <a:rPr lang="en-US" b="1" dirty="0"/>
              <a:t>         *</a:t>
            </a:r>
            <a:r>
              <a:rPr lang="en-US" dirty="0"/>
              <a:t>Total Days Present</a:t>
            </a:r>
          </a:p>
          <a:p>
            <a:r>
              <a:rPr lang="en-US" b="1" dirty="0"/>
              <a:t>         *</a:t>
            </a:r>
            <a:r>
              <a:rPr lang="en-US" dirty="0"/>
              <a:t>Total Days Absent</a:t>
            </a:r>
          </a:p>
          <a:p>
            <a:r>
              <a:rPr lang="en-US" b="1" dirty="0"/>
              <a:t>         *</a:t>
            </a:r>
            <a:r>
              <a:rPr lang="en-US" dirty="0"/>
              <a:t>Attendance Percentage</a:t>
            </a:r>
          </a:p>
          <a:p>
            <a:endParaRPr lang="en-US" dirty="0"/>
          </a:p>
          <a:p>
            <a:r>
              <a:rPr lang="en-US" b="1" dirty="0"/>
              <a:t>3.Visualization with Excel Charts:</a:t>
            </a:r>
          </a:p>
          <a:p>
            <a:r>
              <a:rPr lang="en-US" b="1" dirty="0"/>
              <a:t>          *</a:t>
            </a:r>
            <a:r>
              <a:rPr lang="en-US" dirty="0"/>
              <a:t>Line Charts</a:t>
            </a:r>
          </a:p>
          <a:p>
            <a:r>
              <a:rPr lang="en-US" dirty="0"/>
              <a:t>          </a:t>
            </a:r>
            <a:r>
              <a:rPr lang="en-US" b="1" dirty="0"/>
              <a:t>*</a:t>
            </a:r>
            <a:r>
              <a:rPr lang="en-US" dirty="0"/>
              <a:t>Bar/Column Charts</a:t>
            </a:r>
          </a:p>
          <a:p>
            <a:r>
              <a:rPr lang="en-US" b="1" dirty="0"/>
              <a:t>          *</a:t>
            </a:r>
            <a:r>
              <a:rPr lang="en-US" dirty="0"/>
              <a:t>Pie Charts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F52EDF7-652E-CB6E-6EF3-88661AE6D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85" y="1462404"/>
            <a:ext cx="6724650" cy="4686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9BFE1B-E4AA-B484-31A2-6A684381B8D2}"/>
              </a:ext>
            </a:extLst>
          </p:cNvPr>
          <p:cNvSpPr txBox="1"/>
          <p:nvPr/>
        </p:nvSpPr>
        <p:spPr>
          <a:xfrm>
            <a:off x="2578372" y="1479175"/>
            <a:ext cx="6424344" cy="2308324"/>
          </a:xfrm>
          <a:prstGeom prst="rect">
            <a:avLst/>
          </a:prstGeom>
          <a:noFill/>
        </p:spPr>
        <p:txBody>
          <a:bodyPr wrap="square">
            <a:spAutoFit/>
          </a:bodyPr>
          <a:lstStyle/>
          <a:p>
            <a:r>
              <a:rPr lang="en-US" dirty="0"/>
              <a:t>Visualizing employee attendance trends with Excel charts turns raw attendance data into actionable insights, enhancing decision-making and improving workforce management. Through interactive dashboards, dynamic charts, and predictive analysis, this solution empowers HR and management to identify trends, address absenteeism, and optimize overall attendance. It's a powerful, cost-effective tool that brings clarity, accountability, and strategic value to attendance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309619"/>
            <a:ext cx="7964836" cy="2123658"/>
          </a:xfrm>
          <a:prstGeom prst="rect">
            <a:avLst/>
          </a:prstGeom>
          <a:noFill/>
        </p:spPr>
        <p:txBody>
          <a:bodyPr wrap="square" rtlCol="0">
            <a:spAutoFit/>
          </a:bodyPr>
          <a:lstStyle/>
          <a:p>
            <a:r>
              <a:rPr lang="en-US" sz="4400" b="1" u="sng" dirty="0">
                <a:solidFill>
                  <a:srgbClr val="0F0F0F"/>
                </a:solidFill>
                <a:latin typeface="Times New Roman" panose="02020603050405020304" pitchFamily="18" charset="0"/>
                <a:cs typeface="Times New Roman" panose="02020603050405020304" pitchFamily="18" charset="0"/>
              </a:rPr>
              <a:t>VISUALIZING EMPLOYEE ATTENDANCE TRENDS AND EXCEL CHARTS</a:t>
            </a:r>
            <a:endParaRPr lang="en-IN" sz="28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FAD685FB-00FD-BF0F-7C9B-A03C5C54485F}"/>
              </a:ext>
            </a:extLst>
          </p:cNvPr>
          <p:cNvSpPr txBox="1"/>
          <p:nvPr/>
        </p:nvSpPr>
        <p:spPr>
          <a:xfrm>
            <a:off x="676275" y="2344502"/>
            <a:ext cx="6100074" cy="3970318"/>
          </a:xfrm>
          <a:prstGeom prst="rect">
            <a:avLst/>
          </a:prstGeom>
          <a:noFill/>
        </p:spPr>
        <p:txBody>
          <a:bodyPr wrap="square">
            <a:spAutoFit/>
          </a:bodyPr>
          <a:lstStyle/>
          <a:p>
            <a:r>
              <a:rPr lang="en-US" b="1" dirty="0"/>
              <a:t>*Employee Information:</a:t>
            </a:r>
            <a:r>
              <a:rPr lang="en-US" dirty="0"/>
              <a:t> Employee ID, Name, Department, Designation.
*</a:t>
            </a:r>
            <a:r>
              <a:rPr lang="en-US" b="1" dirty="0"/>
              <a:t>Attendance Data: </a:t>
            </a:r>
            <a:r>
              <a:rPr lang="en-US" dirty="0"/>
              <a:t>Date, Status (Present, Absent, Late, Leave), Hours Worked, Reason for Absence (if any).                             </a:t>
            </a:r>
            <a:r>
              <a:rPr lang="en-US" b="1" dirty="0"/>
              <a:t>*Time Period</a:t>
            </a:r>
            <a:r>
              <a:rPr lang="en-US" dirty="0"/>
              <a:t>: Daily, Weekly, Monthly, or Yearly attendance data.</a:t>
            </a:r>
          </a:p>
          <a:p>
            <a:r>
              <a:rPr lang="en-US" b="1" dirty="0"/>
              <a:t>*Data Preparation: </a:t>
            </a:r>
            <a:r>
              <a:rPr lang="en-US" dirty="0"/>
              <a:t>Ensure that the data is clean, consistent, and formatted correctly in Excel.</a:t>
            </a:r>
          </a:p>
          <a:p>
            <a:r>
              <a:rPr lang="en-US" b="1" dirty="0"/>
              <a:t>*Analysis: </a:t>
            </a:r>
            <a:r>
              <a:rPr lang="en-US" dirty="0"/>
              <a:t>Identify patterns such as frequent absenteeism on specific days. Compare attendance across departments or teams.</a:t>
            </a:r>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objective of this project is to analyze and visualize employee attendance data to identify trends, patterns, and anomalies that can inform HR policies and improve workforce management. The analysis will leverage Excel charts to provide clear, actionable insights into attendance behaviors across the organization.</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225DE92F-5265-F329-1C3B-A5ED1429C39E}"/>
              </a:ext>
            </a:extLst>
          </p:cNvPr>
          <p:cNvSpPr txBox="1"/>
          <p:nvPr/>
        </p:nvSpPr>
        <p:spPr>
          <a:xfrm>
            <a:off x="1277471" y="2404872"/>
            <a:ext cx="6534048" cy="3416320"/>
          </a:xfrm>
          <a:prstGeom prst="rect">
            <a:avLst/>
          </a:prstGeom>
          <a:solidFill>
            <a:schemeClr val="bg1"/>
          </a:solidFill>
        </p:spPr>
        <p:txBody>
          <a:bodyPr wrap="square">
            <a:spAutoFit/>
          </a:bodyPr>
          <a:lstStyle/>
          <a:p>
            <a:r>
              <a:rPr lang="en-US" b="1" dirty="0"/>
              <a:t>*HR Department</a:t>
            </a:r>
          </a:p>
          <a:p>
            <a:endParaRPr lang="en-US" b="1" dirty="0"/>
          </a:p>
          <a:p>
            <a:r>
              <a:rPr lang="en-US" b="1" dirty="0"/>
              <a:t>*Department Managers/Supervisors</a:t>
            </a:r>
          </a:p>
          <a:p>
            <a:endParaRPr lang="en-US" b="1" dirty="0"/>
          </a:p>
          <a:p>
            <a:r>
              <a:rPr lang="en-US" b="1" dirty="0"/>
              <a:t>*Senior Management/Executives</a:t>
            </a:r>
          </a:p>
          <a:p>
            <a:endParaRPr lang="en-US" b="1" dirty="0"/>
          </a:p>
          <a:p>
            <a:r>
              <a:rPr lang="en-US" b="1" dirty="0"/>
              <a:t>*Payroll and Finance Teams</a:t>
            </a:r>
          </a:p>
          <a:p>
            <a:endParaRPr lang="en-US" b="1" dirty="0"/>
          </a:p>
          <a:p>
            <a:r>
              <a:rPr lang="en-US" b="1" dirty="0"/>
              <a:t>*Employee Relations and Compliance Teams</a:t>
            </a:r>
          </a:p>
          <a:p>
            <a:endParaRPr lang="en-US" b="1" dirty="0"/>
          </a:p>
          <a:p>
            <a:r>
              <a:rPr lang="en-US" b="1" dirty="0"/>
              <a:t>*Employees (Optional – Limited View)</a:t>
            </a: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11AA4D0-9D0E-7658-1226-85EE486FA7A1}"/>
              </a:ext>
            </a:extLst>
          </p:cNvPr>
          <p:cNvSpPr txBox="1"/>
          <p:nvPr/>
        </p:nvSpPr>
        <p:spPr>
          <a:xfrm>
            <a:off x="2947861" y="2236000"/>
            <a:ext cx="5597134" cy="3693319"/>
          </a:xfrm>
          <a:prstGeom prst="rect">
            <a:avLst/>
          </a:prstGeom>
          <a:noFill/>
        </p:spPr>
        <p:txBody>
          <a:bodyPr wrap="square">
            <a:spAutoFit/>
          </a:bodyPr>
          <a:lstStyle/>
          <a:p>
            <a:r>
              <a:rPr lang="en-US" b="1" u="sng" dirty="0"/>
              <a:t>Solution Overview</a:t>
            </a:r>
            <a:r>
              <a:rPr lang="en-US" b="1" dirty="0"/>
              <a:t>:</a:t>
            </a:r>
          </a:p>
          <a:p>
            <a:r>
              <a:rPr lang="en-US" b="1" dirty="0"/>
              <a:t>                                 </a:t>
            </a:r>
            <a:r>
              <a:rPr lang="en-US" dirty="0"/>
              <a:t>Our solution provides a comprehensive Excel-based platform that visualizes employee attendance trends using various charts and dashboards.</a:t>
            </a:r>
          </a:p>
          <a:p>
            <a:endParaRPr lang="en-US" dirty="0"/>
          </a:p>
          <a:p>
            <a:endParaRPr lang="en-US" dirty="0"/>
          </a:p>
          <a:p>
            <a:endParaRPr lang="en-US" dirty="0"/>
          </a:p>
          <a:p>
            <a:r>
              <a:rPr lang="en-US" b="1" u="sng" dirty="0"/>
              <a:t>Value Proposition:</a:t>
            </a:r>
          </a:p>
          <a:p>
            <a:r>
              <a:rPr lang="en-US" b="1" dirty="0"/>
              <a:t>                                *</a:t>
            </a:r>
            <a:r>
              <a:rPr lang="en-US" dirty="0"/>
              <a:t>Enhanced Decision-making</a:t>
            </a:r>
          </a:p>
          <a:p>
            <a:r>
              <a:rPr lang="en-US" dirty="0"/>
              <a:t>                                </a:t>
            </a:r>
            <a:r>
              <a:rPr lang="en-US" b="1" dirty="0"/>
              <a:t>*</a:t>
            </a:r>
            <a:r>
              <a:rPr lang="en-US" dirty="0"/>
              <a:t>Improved Attendance Management</a:t>
            </a:r>
          </a:p>
          <a:p>
            <a:r>
              <a:rPr lang="en-US" dirty="0"/>
              <a:t>                                </a:t>
            </a:r>
            <a:r>
              <a:rPr lang="en-US" b="1" dirty="0"/>
              <a:t>*</a:t>
            </a:r>
            <a:r>
              <a:rPr lang="en-US" dirty="0"/>
              <a:t>Operational Efficiency</a:t>
            </a:r>
          </a:p>
          <a:p>
            <a:r>
              <a:rPr lang="en-US" dirty="0"/>
              <a:t>                                </a:t>
            </a:r>
            <a:r>
              <a:rPr lang="en-US" b="1" dirty="0"/>
              <a:t>*</a:t>
            </a:r>
            <a:r>
              <a:rPr lang="en-US" dirty="0"/>
              <a:t>Increased Transparency</a:t>
            </a:r>
          </a:p>
          <a:p>
            <a:r>
              <a:rPr lang="en-US" dirty="0"/>
              <a:t>                                </a:t>
            </a:r>
            <a:r>
              <a:rPr lang="en-US" b="1" dirty="0"/>
              <a:t>*</a:t>
            </a:r>
            <a:r>
              <a:rPr lang="en-US" dirty="0"/>
              <a:t>Cost Savings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51A4CB0-6E4B-55A0-6C6D-5213D556FA43}"/>
              </a:ext>
            </a:extLst>
          </p:cNvPr>
          <p:cNvSpPr txBox="1"/>
          <p:nvPr/>
        </p:nvSpPr>
        <p:spPr>
          <a:xfrm>
            <a:off x="1308031" y="1711444"/>
            <a:ext cx="4787968" cy="3970318"/>
          </a:xfrm>
          <a:prstGeom prst="rect">
            <a:avLst/>
          </a:prstGeom>
          <a:noFill/>
        </p:spPr>
        <p:txBody>
          <a:bodyPr wrap="square">
            <a:spAutoFit/>
          </a:bodyPr>
          <a:lstStyle/>
          <a:p>
            <a:r>
              <a:rPr lang="en-US" b="1" dirty="0"/>
              <a:t>*</a:t>
            </a:r>
            <a:r>
              <a:rPr lang="en-US" dirty="0"/>
              <a:t>The dataset for visualizing employee attendance trends with Excel charts includes detailed records capturing various aspects of attendance behavior. It comprises employee information such as Employee ID, Name, Department, Designation, and Joining Date, which helps in identifying attendance patterns across different teams and roles. The core of the dataset is the attendance records, which include the Date, Status.</a:t>
            </a:r>
          </a:p>
          <a:p>
            <a:endParaRPr lang="en-US" dirty="0"/>
          </a:p>
          <a:p>
            <a:r>
              <a:rPr lang="en-US" b="1" dirty="0"/>
              <a:t>For Example: </a:t>
            </a:r>
            <a:r>
              <a:rPr lang="en-US" dirty="0"/>
              <a:t>Present, Absent, Late, On Leave, In-Time, Out-Time, and Hours Worked, providing a daily snapshot of employee presence and punctuality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010209" y="320039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097306" y="1823145"/>
            <a:ext cx="5997388" cy="353943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Our Excel-based solution for visualizing employee attendance trends stands out with its impactful, user-friendly, and insightful features that go beyond standard reporting, delivering a ‘WOW’ factor that elevates attendance management to the next level.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2024-08-31T17:07:22Z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