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77" autoAdjust="0"/>
  </p:normalViewPr>
  <p:slideViewPr>
    <p:cSldViewPr snapToGrid="0">
      <p:cViewPr>
        <p:scale>
          <a:sx n="34" d="100"/>
          <a:sy n="34" d="100"/>
        </p:scale>
        <p:origin x="-1872" y="90"/>
      </p:cViewPr>
      <p:guideLst>
        <p:guide orient="horz" pos="384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3993-AFBF-4CD4-A9C7-7125CBA7CE4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4084F-0C19-4BBA-993D-994610190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2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3993-AFBF-4CD4-A9C7-7125CBA7CE4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4084F-0C19-4BBA-993D-994610190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2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3993-AFBF-4CD4-A9C7-7125CBA7CE4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4084F-0C19-4BBA-993D-994610190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5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3993-AFBF-4CD4-A9C7-7125CBA7CE4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4084F-0C19-4BBA-993D-994610190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3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3993-AFBF-4CD4-A9C7-7125CBA7CE4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4084F-0C19-4BBA-993D-994610190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1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3993-AFBF-4CD4-A9C7-7125CBA7CE4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4084F-0C19-4BBA-993D-994610190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5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3993-AFBF-4CD4-A9C7-7125CBA7CE4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4084F-0C19-4BBA-993D-994610190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0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3993-AFBF-4CD4-A9C7-7125CBA7CE4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4084F-0C19-4BBA-993D-994610190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8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3993-AFBF-4CD4-A9C7-7125CBA7CE4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4084F-0C19-4BBA-993D-994610190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7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3993-AFBF-4CD4-A9C7-7125CBA7CE4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4084F-0C19-4BBA-993D-994610190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6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3993-AFBF-4CD4-A9C7-7125CBA7CE4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4084F-0C19-4BBA-993D-994610190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5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C3993-AFBF-4CD4-A9C7-7125CBA7CE4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084F-0C19-4BBA-993D-994610190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8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4500" y="4803339"/>
            <a:ext cx="3429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/*Program o display </a:t>
            </a:r>
            <a:r>
              <a:rPr lang="en-US" dirty="0" err="1"/>
              <a:t>Jomo</a:t>
            </a:r>
            <a:r>
              <a:rPr lang="en-US" dirty="0"/>
              <a:t> </a:t>
            </a:r>
            <a:r>
              <a:rPr lang="en-US" dirty="0" err="1"/>
              <a:t>kenyatta</a:t>
            </a:r>
            <a:r>
              <a:rPr lang="en-US" dirty="0"/>
              <a:t> in reverse*/#include&lt;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  <a:r>
              <a:rPr lang="en-US" dirty="0" err="1"/>
              <a:t>int</a:t>
            </a:r>
            <a:r>
              <a:rPr lang="en-US" dirty="0"/>
              <a:t> main() {    char </a:t>
            </a:r>
            <a:r>
              <a:rPr lang="en-US" dirty="0" err="1"/>
              <a:t>str</a:t>
            </a:r>
            <a:r>
              <a:rPr lang="en-US" dirty="0"/>
              <a:t>[] = "</a:t>
            </a:r>
            <a:r>
              <a:rPr lang="en-US" dirty="0" err="1"/>
              <a:t>jomo</a:t>
            </a:r>
            <a:r>
              <a:rPr lang="en-US" dirty="0"/>
              <a:t> </a:t>
            </a:r>
            <a:r>
              <a:rPr lang="en-US" dirty="0" err="1"/>
              <a:t>kenyatta</a:t>
            </a:r>
            <a:r>
              <a:rPr lang="en-US" dirty="0"/>
              <a:t>";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 =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)/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[0]);        for (</a:t>
            </a:r>
            <a:r>
              <a:rPr lang="en-US" dirty="0" err="1"/>
              <a:t>int</a:t>
            </a:r>
            <a:r>
              <a:rPr lang="en-US" dirty="0"/>
              <a:t> i = len-2; i &gt;= 0; i--) {        </a:t>
            </a:r>
            <a:r>
              <a:rPr lang="en-US" dirty="0" err="1"/>
              <a:t>printf</a:t>
            </a:r>
            <a:r>
              <a:rPr lang="en-US" dirty="0"/>
              <a:t>("%c", </a:t>
            </a:r>
            <a:r>
              <a:rPr lang="en-US" dirty="0" err="1"/>
              <a:t>str</a:t>
            </a:r>
            <a:r>
              <a:rPr lang="en-US" dirty="0"/>
              <a:t>[i]);    }        </a:t>
            </a:r>
            <a:r>
              <a:rPr lang="en-US" dirty="0" err="1"/>
              <a:t>printf</a:t>
            </a:r>
            <a:r>
              <a:rPr lang="en-US"/>
              <a:t>("\n");    return 0;}</a:t>
            </a:r>
          </a:p>
        </p:txBody>
      </p:sp>
    </p:spTree>
    <p:extLst>
      <p:ext uri="{BB962C8B-B14F-4D97-AF65-F5344CB8AC3E}">
        <p14:creationId xmlns:p14="http://schemas.microsoft.com/office/powerpoint/2010/main" val="106502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BB97EBC-1BE5-438A-4E6B-9D7818E7E89C}"/>
              </a:ext>
            </a:extLst>
          </p:cNvPr>
          <p:cNvSpPr txBox="1"/>
          <p:nvPr/>
        </p:nvSpPr>
        <p:spPr>
          <a:xfrm>
            <a:off x="387858" y="1639139"/>
            <a:ext cx="546239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</a:rPr>
              <a:t>stdio.h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char name[50];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float </a:t>
            </a:r>
            <a:r>
              <a:rPr lang="en-US" sz="1400" dirty="0" err="1">
                <a:latin typeface="Consolas" panose="020B0609020204030204" pitchFamily="49" charset="0"/>
              </a:rPr>
              <a:t>eng_marks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math_marks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sci_marks</a:t>
            </a:r>
            <a:r>
              <a:rPr lang="en-US" sz="1400" dirty="0">
                <a:latin typeface="Consolas" panose="020B0609020204030204" pitchFamily="49" charset="0"/>
              </a:rPr>
              <a:t>, avg;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("Enter name of student: ");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scanf</a:t>
            </a:r>
            <a:r>
              <a:rPr lang="en-US" sz="1400" dirty="0">
                <a:latin typeface="Consolas" panose="020B0609020204030204" pitchFamily="49" charset="0"/>
              </a:rPr>
              <a:t>("%s", name);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("Enter English marks: ");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scanf</a:t>
            </a:r>
            <a:r>
              <a:rPr lang="en-US" sz="1400" dirty="0">
                <a:latin typeface="Consolas" panose="020B0609020204030204" pitchFamily="49" charset="0"/>
              </a:rPr>
              <a:t>("%f", &amp;</a:t>
            </a:r>
            <a:r>
              <a:rPr lang="en-US" sz="1400" dirty="0" err="1">
                <a:latin typeface="Consolas" panose="020B0609020204030204" pitchFamily="49" charset="0"/>
              </a:rPr>
              <a:t>eng_marks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("Enter Mathematics marks: ");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scanf</a:t>
            </a:r>
            <a:r>
              <a:rPr lang="en-US" sz="1400" dirty="0">
                <a:latin typeface="Consolas" panose="020B0609020204030204" pitchFamily="49" charset="0"/>
              </a:rPr>
              <a:t>("%f", &amp;</a:t>
            </a:r>
            <a:r>
              <a:rPr lang="en-US" sz="1400" dirty="0" err="1">
                <a:latin typeface="Consolas" panose="020B0609020204030204" pitchFamily="49" charset="0"/>
              </a:rPr>
              <a:t>math_marks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("Enter Science marks: ");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scanf</a:t>
            </a:r>
            <a:r>
              <a:rPr lang="en-US" sz="1400" dirty="0">
                <a:latin typeface="Consolas" panose="020B0609020204030204" pitchFamily="49" charset="0"/>
              </a:rPr>
              <a:t>("%f", &amp;</a:t>
            </a:r>
            <a:r>
              <a:rPr lang="en-US" sz="1400" dirty="0" err="1">
                <a:latin typeface="Consolas" panose="020B0609020204030204" pitchFamily="49" charset="0"/>
              </a:rPr>
              <a:t>sci_marks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// Calculate average mark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avg = (</a:t>
            </a:r>
            <a:r>
              <a:rPr lang="en-US" sz="1400" dirty="0" err="1">
                <a:latin typeface="Consolas" panose="020B0609020204030204" pitchFamily="49" charset="0"/>
              </a:rPr>
              <a:t>eng_marks</a:t>
            </a:r>
            <a:r>
              <a:rPr lang="en-US" sz="1400" dirty="0">
                <a:latin typeface="Consolas" panose="020B0609020204030204" pitchFamily="49" charset="0"/>
              </a:rPr>
              <a:t> + </a:t>
            </a:r>
            <a:r>
              <a:rPr lang="en-US" sz="1400" dirty="0" err="1">
                <a:latin typeface="Consolas" panose="020B0609020204030204" pitchFamily="49" charset="0"/>
              </a:rPr>
              <a:t>math_marks</a:t>
            </a:r>
            <a:r>
              <a:rPr lang="en-US" sz="1400" dirty="0">
                <a:latin typeface="Consolas" panose="020B0609020204030204" pitchFamily="49" charset="0"/>
              </a:rPr>
              <a:t> + </a:t>
            </a:r>
            <a:r>
              <a:rPr lang="en-US" sz="1400" dirty="0" err="1">
                <a:latin typeface="Consolas" panose="020B0609020204030204" pitchFamily="49" charset="0"/>
              </a:rPr>
              <a:t>sci_marks</a:t>
            </a:r>
            <a:r>
              <a:rPr lang="en-US" sz="1400" dirty="0">
                <a:latin typeface="Consolas" panose="020B0609020204030204" pitchFamily="49" charset="0"/>
              </a:rPr>
              <a:t>) / 3;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// Display name and average mark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("Name: %s\n", name);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("Average Mark: %.2f\n", avg);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return </a:t>
            </a:r>
            <a:r>
              <a:rPr lang="en-US" sz="1400" dirty="0" smtClean="0">
                <a:latin typeface="Consolas" panose="020B0609020204030204" pitchFamily="49" charset="0"/>
              </a:rPr>
              <a:t>0;vb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72C1088-E83B-8FD5-E083-4A86685AD3A8}"/>
              </a:ext>
            </a:extLst>
          </p:cNvPr>
          <p:cNvSpPr txBox="1"/>
          <p:nvPr/>
        </p:nvSpPr>
        <p:spPr>
          <a:xfrm>
            <a:off x="387859" y="1021737"/>
            <a:ext cx="59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2641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5E9636C-5CF2-5EA3-DC4B-A5F6F4F2D69D}"/>
              </a:ext>
            </a:extLst>
          </p:cNvPr>
          <p:cNvSpPr txBox="1"/>
          <p:nvPr/>
        </p:nvSpPr>
        <p:spPr>
          <a:xfrm>
            <a:off x="806577" y="985141"/>
            <a:ext cx="5244846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</a:rPr>
              <a:t>stdio.h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float length, width, perimeter, area;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// Input and validate length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do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("Enter the length of the rectangle: ");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scanf</a:t>
            </a:r>
            <a:r>
              <a:rPr lang="en-US" sz="1400" dirty="0">
                <a:latin typeface="Consolas" panose="020B0609020204030204" pitchFamily="49" charset="0"/>
              </a:rPr>
              <a:t>("%f", &amp;length);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 while (length &lt; 0);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// Input and validate width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do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("Enter the width of the rectangle: ");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scanf</a:t>
            </a:r>
            <a:r>
              <a:rPr lang="en-US" sz="1400" dirty="0">
                <a:latin typeface="Consolas" panose="020B0609020204030204" pitchFamily="49" charset="0"/>
              </a:rPr>
              <a:t>("%f", &amp;width);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 while (width &lt; 0);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// Calculate perimeter and area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perimeter = 2 * (length + width);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area = length * width;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// Display results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("Perimeter of rectangle = %0.2f units\n", perimeter);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("Area of rectangle = %0.2f square units\n", area);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28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9E3465-7C74-5ED4-4C75-8AD97B8FD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9" y="649114"/>
            <a:ext cx="2625280" cy="435974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AED355E-2421-B004-9FA6-05D8DBF249FD}"/>
              </a:ext>
            </a:extLst>
          </p:cNvPr>
          <p:cNvSpPr txBox="1"/>
          <p:nvPr/>
        </p:nvSpPr>
        <p:spPr>
          <a:xfrm>
            <a:off x="471489" y="1207008"/>
            <a:ext cx="4523232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</a:rPr>
              <a:t>stdio.h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float length, width;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float perimeter, area;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// get length and width inputs from user and validate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for (;;)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("Enter length of rectangle: ");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scanf</a:t>
            </a:r>
            <a:r>
              <a:rPr lang="en-US" sz="1400" dirty="0">
                <a:latin typeface="Consolas" panose="020B0609020204030204" pitchFamily="49" charset="0"/>
              </a:rPr>
              <a:t>("%f", &amp;length);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if (length &gt;= 0) break;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("Invalid input. Length must be non-negative.\n");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for (;;)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("Enter width of rectangle: ");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scanf</a:t>
            </a:r>
            <a:r>
              <a:rPr lang="en-US" sz="1400" dirty="0">
                <a:latin typeface="Consolas" panose="020B0609020204030204" pitchFamily="49" charset="0"/>
              </a:rPr>
              <a:t>("%f", &amp;width);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if (width &gt;= 0) break;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("Invalid input. Width must be non-negative.\n");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// calculate perimeter and area of rectangle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perimeter = 2 * (length + width);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area = length * width;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// display results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("Perimeter of rectangle = %.2f\n", perimeter);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("Area of rectangle = %.2f\n", area);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322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10453F-2A3E-96B4-593F-BB6460A4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9729326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en-US" sz="1800" kern="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stdio.h</a:t>
            </a: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main() {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float a, b, c, discriminant, root1, root2;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 Read in coefficients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kern="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("Enter coefficients a, b, and c: ");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kern="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("%f %f %f", &amp;a, &amp;b, &amp;c);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 Calculate discriminant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kern="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discriminant</a:t>
            </a: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b * b - 4 * a * c;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 Calculate roots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if (discriminant &gt;= 0) {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root1 = (-b + sqrt(discriminant)) / (2 * a);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root2 = (-b - sqrt(discriminant)) / (2 * a);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 Display results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kern="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("a = %.2f, b = %.2f, c = %.2f\n", a, b, c);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if (discriminant &gt; 0) {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kern="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("Roots are real and different.\n");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kern="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("Root 1 = %.2f\n", root1);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kern="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("Root 2 = %.2f\n", root2);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 else if (discriminant == 0) {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kern="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("Roots are real and equal.\n");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kern="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("Root 1 = Root 2 = %.2f\n", root1);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 else {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kern="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("Roots are imaginary.\n");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0;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5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FAC76F-D0E4-8F74-91FD-E6EF9518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822960"/>
            <a:ext cx="5915025" cy="7315200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en-US" sz="1800" kern="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stdio.h</a:t>
            </a: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main() {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char </a:t>
            </a:r>
            <a:r>
              <a:rPr lang="en-US" sz="1800" kern="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 Read in lowercase character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kern="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("Enter a lowercase character: ");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kern="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("%c", &amp;</a:t>
            </a:r>
            <a:r>
              <a:rPr lang="en-US" sz="1800" kern="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 Convert to uppercase and display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if (</a:t>
            </a:r>
            <a:r>
              <a:rPr lang="en-US" sz="1800" kern="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&gt;= 'a' &amp;&amp; </a:t>
            </a:r>
            <a:r>
              <a:rPr lang="en-US" sz="1800" kern="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&lt;= 'z') {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kern="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kern="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'a' + 'A';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kern="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("The uppercase equivalent is: %c\n", </a:t>
            </a:r>
            <a:r>
              <a:rPr lang="en-US" sz="1800" kern="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 else {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kern="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("Invalid input! Please enter a lowercase character.\n");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0;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b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72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75BF14-014A-FE2D-4DE2-6C85399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1" y="426720"/>
            <a:ext cx="6172200" cy="8458200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rite c program to accept a certain number of integers calculate the average and then display the average of the numbers using a while loop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en-US" sz="1800" b="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stdio.h</a:t>
            </a:r>
            <a:r>
              <a:rPr lang="en-US" sz="1800" b="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main() {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int n, </a:t>
            </a:r>
            <a:r>
              <a:rPr lang="en-US" sz="1800" b="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="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0, sum = 0, num;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b="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("Enter the number of integers: ");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b="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lang="en-US" sz="1800" b="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("%d", &amp;n);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while (</a:t>
            </a:r>
            <a:r>
              <a:rPr lang="en-US" sz="1800" b="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="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n) {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b="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b="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("Enter an integer: ");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b="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lang="en-US" sz="1800" b="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("%d", &amp;num);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sum += num;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b="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="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++;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double avg = (double)sum / n;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b="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b="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("The average is: %f\n", avg);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0;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01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E50584-6DE4-67D6-96CD-92BC0D0EA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9114"/>
            <a:ext cx="5989320" cy="8555846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rite a c program to accept only non-negative values for the length and width of a rectangle. The program should therefore validate the sides by use of a do while loop to ensure that the user inputs the correct sides. The program should then calculate the perimeter and area of the rectangle and display them.</a:t>
            </a:r>
            <a:b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en-US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stdio.h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b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main() {</a:t>
            </a:r>
            <a:b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float length, width;</a:t>
            </a:r>
            <a:b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float perimeter, area;</a:t>
            </a:r>
            <a:b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do {</a:t>
            </a:r>
            <a:b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("Enter length (non-negative): ");</a:t>
            </a:r>
            <a:b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("%f", &amp;length);</a:t>
            </a:r>
            <a:b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 while (length &lt; 0);</a:t>
            </a:r>
            <a:b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do {</a:t>
            </a:r>
            <a:b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("Enter width (non-negative): ");</a:t>
            </a:r>
            <a:b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("%f", &amp;width);</a:t>
            </a:r>
            <a:b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 while (width &lt; 0);</a:t>
            </a:r>
            <a:b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perimeter = 2 * (length + width);</a:t>
            </a:r>
            <a:b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area = length * width;</a:t>
            </a:r>
            <a:b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("Perimeter = %.2f\n", perimeter);</a:t>
            </a:r>
            <a:b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("Area = %.2f\n", area);</a:t>
            </a:r>
            <a:b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0;</a:t>
            </a:r>
            <a:b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b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760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75</TotalTime>
  <Words>623</Words>
  <Application>Microsoft Office PowerPoint</Application>
  <PresentationFormat>Custom</PresentationFormat>
  <Paragraphs>92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3</vt:lpstr>
      <vt:lpstr>#include &lt;stdio.h&gt;   int main() {     float a, b, c, discriminant, root1, root2;       // Read in coefficients     printf("Enter coefficients a, b, and c: ");     scanf("%f %f %f", &amp;a, &amp;b, &amp;c);       // Calculate discriminant     discriminant = b * b - 4 * a * c;       // Calculate roots     if (discriminant &gt;= 0) {         root1 = (-b + sqrt(discriminant)) / (2 * a);         root2 = (-b - sqrt(discriminant)) / (2 * a);     }       // Display results     printf("a = %.2f, b = %.2f, c = %.2f\n", a, b, c);     if (discriminant &gt; 0) {         printf("Roots are real and different.\n");         printf("Root 1 = %.2f\n", root1);         printf("Root 2 = %.2f\n", root2);     } else if (discriminant == 0) {         printf("Roots are real and equal.\n");         printf("Root 1 = Root 2 = %.2f\n", root1);     } else {         printf("Roots are imaginary.\n");     }       return 0; } </vt:lpstr>
      <vt:lpstr>#include &lt;stdio.h&gt;   int main() {     char ch;       // Read in lowercase character     printf("Enter a lowercase character: ");     scanf("%c", &amp;ch);       // Convert to uppercase and display     if (ch &gt;= 'a' &amp;&amp; ch &lt;= 'z') {         ch = ch - 'a' + 'A';         printf("The uppercase equivalent is: %c\n", ch);     } else {         printf("Invalid input! Please enter a lowercase character.\n");     }       return 0; } </vt:lpstr>
      <vt:lpstr>Write c program to accept a certain number of integers calculate the average and then display the average of the numbers using a while loop   #include &lt;stdio.h&gt;   int main() {     int n, i = 0, sum = 0, num;    printf("Enter the number of integers: ");     scanf("%d", &amp;n);       while (i &lt; n) {         printf("Enter an integer: ");         scanf("%d", &amp;num);         sum += num;         i++;     }       double avg = (double)sum / n;     printf("The average is: %f\n", avg);       return 0; </vt:lpstr>
      <vt:lpstr>Write a c program to accept only non-negative values for the length and width of a rectangle. The program should therefore validate the sides by use of a do while loop to ensure that the user inputs the correct sides. The program should then calculate the perimeter and area of the rectangle and display them.  #include &lt;stdio.h&gt;   int main() {     float length, width;     float perimeter, area;       do {         printf("Enter length (non-negative): ");         scanf("%f", &amp;length);     } while (length &lt; 0);       do {         printf("Enter width (non-negative): ");         scanf("%f", &amp;width);     } while (width &lt; 0);       perimeter = 2 * (length + width);     area = length * width;       printf("Perimeter = %.2f\n", perimeter);     printf("Area = %.2f\n", area);       return 0; }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gsoul lekakeny</dc:creator>
  <cp:lastModifiedBy>user</cp:lastModifiedBy>
  <cp:revision>4</cp:revision>
  <dcterms:created xsi:type="dcterms:W3CDTF">2023-02-27T11:08:18Z</dcterms:created>
  <dcterms:modified xsi:type="dcterms:W3CDTF">2023-03-02T12:24:38Z</dcterms:modified>
</cp:coreProperties>
</file>