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d230956d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d230956d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d230956d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d230956d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d230956d_2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d230956d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d230956d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d230956d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d230956d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d230956d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d230956d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d230956d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и разработка требований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801425" y="3871450"/>
            <a:ext cx="39795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Подготовили: Козлов Алексей, Катышев Артём, Циберман Николай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13700" y="13816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стоимости выполнения работ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4714250" y="255150"/>
            <a:ext cx="42624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Накладные расходы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Электроэнергия компьютера = 300 рублей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Транспортные расходы  = 300 рублей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Затраты на разработку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Поиск решения: 500  рублей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Проектирование: 800 рублей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Разработка проекта: 10000 рублей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Итого: 11900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расчёт произведён на одного человека*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103625" y="2224375"/>
            <a:ext cx="3396900" cy="2159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8880300" y="4866000"/>
            <a:ext cx="263700" cy="27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94000" y="74725"/>
            <a:ext cx="4928100" cy="4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Название</a:t>
            </a:r>
            <a:endParaRPr b="1" sz="1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Регистрация пользователя в информационной системе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Описание</a:t>
            </a:r>
            <a:endParaRPr b="1" sz="1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Ввод данных, для регистрации, в информационную систему логин и пароль.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Ввод</a:t>
            </a:r>
            <a:endParaRPr b="1" sz="1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</a:rPr>
              <a:t>Вводится логин</a:t>
            </a:r>
            <a:r>
              <a:rPr lang="ru">
                <a:solidFill>
                  <a:srgbClr val="FFFFFF"/>
                </a:solidFill>
              </a:rPr>
              <a:t>, который должен начинаться с буквы и состоять не менее чем из 6 символов и не более чем из 20 символов. При создании логина можно использовать латинские буквы, цифры, символы тире (-), подчеркивания (_) и точки (.). Знак @ в логине недопустим, пробел в логине недопустим, логин не может заканчиваться точкой.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</a:rPr>
              <a:t>Вводимый пароль</a:t>
            </a:r>
            <a:r>
              <a:rPr lang="ru">
                <a:solidFill>
                  <a:srgbClr val="FFFFFF"/>
                </a:solidFill>
              </a:rPr>
              <a:t>, должен содержать не менее восьми символов. Это может быть любая комбинация букв, цифр и других символов (стандарта ASCII). Надстрочные знаки и символы с надстрочными знаками не поддерживаются.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022100" y="74725"/>
            <a:ext cx="4163100" cy="4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Вывод</a:t>
            </a:r>
            <a:endParaRPr b="1" sz="1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Вывод окна об успешной регистрации.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highlight>
                  <a:schemeClr val="dk1"/>
                </a:highlight>
              </a:rPr>
              <a:t>Ошибки</a:t>
            </a:r>
            <a:r>
              <a:rPr b="1" lang="ru">
                <a:solidFill>
                  <a:srgbClr val="FFFFFF"/>
                </a:solidFill>
                <a:highlight>
                  <a:schemeClr val="dk1"/>
                </a:highlight>
              </a:rPr>
              <a:t> </a:t>
            </a:r>
            <a:endParaRPr b="1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Если вводится логин и пароль, который не удовлетворяет требованиям, то пользователь получает сообщение об ошибке.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highlight>
                  <a:schemeClr val="dk1"/>
                </a:highlight>
              </a:rPr>
              <a:t>Пример</a:t>
            </a:r>
            <a:endParaRPr b="1" sz="18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350" y="2359000"/>
            <a:ext cx="2434675" cy="22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8880300" y="4866000"/>
            <a:ext cx="263700" cy="27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859450" y="4817400"/>
            <a:ext cx="305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0" y="-11840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Название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Авторизация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пользователя в информационной системе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</a:t>
            </a: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Ввод данных для входа в информационную систему (Логин, Пароль)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Ввод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	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Вводится логин, который должен начинаться с буквы и состоять не менее чем из 6 символов и не более чем из 20 символов. При создании логина можно использовать латинские буквы, цифры, символы тире (-), подчеркивания (_) и точки (.). Знак @ в логине недопустим, пробел в логине недопустим, логин не может заканчиваться точкой.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Вводимый пароль должен содержать не менее восьми символов. Это может быть любая комбинация букв, цифр и других символов (стандарта ASCII). Надстрочные знаки и символы с надстрочными знаками не поддерживаются.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 окна об успешной авторизации или ошибки.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58000" y="-122900"/>
            <a:ext cx="82221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Ошибки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Если вводится логин и пароль которого не существует в информационной базе, то пользователь получает сообщение: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“Неверный логин или пароль”.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58000" y="1564650"/>
            <a:ext cx="82221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1" y="2143925"/>
            <a:ext cx="3185700" cy="2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675" y="-122425"/>
            <a:ext cx="2808000" cy="4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Присоединение учащихся к группе.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Ввод уникального кода, который предоставляет доступ к группе учащегося. Код сообщает староста группы.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Ввод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Вводится код, который должен содержать не менее восьми символов. Это может быть любая комбинация букв, цифр и других символов (стандарта ASCII).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342325" y="170225"/>
            <a:ext cx="3767400" cy="3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/>
              <a:t>Вывод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Вывод окна об успешном присоединении к группе учащихся.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/>
              <a:t>Ошибки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Если вводится неверный код, то пользователь получает сообщение об ошибке “неверный код группы”.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/>
              <a:t>Примеры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325" y="3417300"/>
            <a:ext cx="44481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8880300" y="4866000"/>
            <a:ext cx="263700" cy="27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859450" y="4817400"/>
            <a:ext cx="305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188025" y="214875"/>
            <a:ext cx="3599100" cy="4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"/>
                <a:ea typeface="Roboto"/>
                <a:cs typeface="Roboto"/>
                <a:sym typeface="Roboto"/>
              </a:rPr>
              <a:t>Название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Добавление расписания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"/>
                <a:ea typeface="Roboto"/>
                <a:cs typeface="Roboto"/>
                <a:sym typeface="Roboto"/>
              </a:rPr>
              <a:t>Описание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и заполнение таблицы информацией о расписании.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Ввод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ячейку заносится информация о предмете, название предмета, ФИО преподавателя, кабинет, время.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982425" y="170450"/>
            <a:ext cx="50226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Вывод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какое-либо поле является пустым, выдается сообщение об ошибке.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Ошибки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Появляется таблица с составленным расписанием на неделю.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Пример</a:t>
            </a:r>
            <a:endParaRPr b="1" sz="18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250" y="2308926"/>
            <a:ext cx="5022600" cy="265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8880300" y="4866000"/>
            <a:ext cx="263700" cy="27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8859450" y="4817400"/>
            <a:ext cx="305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72550" y="-44425"/>
            <a:ext cx="3837000" cy="5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Добавление колонки, которая содержит карточки.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Колонки предназначены для добавления предметов и домашних заданий с необходимыми материалами и с указанием сроков. Для каждого предмета создается колонка, в названии которой указывается название предмета.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каждую колонку добавляется карточка домашних заданий, т.е само задание, необходимые материалы и дата сдачи.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4736400" y="27450"/>
            <a:ext cx="4243200" cy="5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Ввод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Создание колонки: вводится название   предмета.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Добавление карточек: вводится текст.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Вывод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Выводится колонка, которая заполняется   элементами.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52440"/>
            <a:ext cx="4572000" cy="8735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5010275" y="303425"/>
            <a:ext cx="192300" cy="244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010275" y="1810175"/>
            <a:ext cx="192300" cy="244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5010275" y="2932050"/>
            <a:ext cx="192300" cy="244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8880300" y="4866000"/>
            <a:ext cx="263700" cy="27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265500" y="185927"/>
            <a:ext cx="40452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Дедлайны по домашним заданиям, лабораторным и практическим работам.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Окно с актуальной информацией которое содержит, отсортированные по дате сдачи, задания по предметам.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737575" y="406925"/>
            <a:ext cx="38370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Ввод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Вводится текст и указывается дата.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Вывод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Вывод окна с добавленным элементом.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Ошибки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не введено какое-либо поле выдается сообщение об ошибке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8880300" y="4866000"/>
            <a:ext cx="263700" cy="27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265500" y="223127"/>
            <a:ext cx="4045200" cy="4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Нефункциональные требования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должна быть доступна для операционного использования в течение 24 часов.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Пользователю должны быть доступны все системные функции после пяти минут обучения работе с данной системой.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 типичных задач от 2 до 10 минут.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014975" y="223125"/>
            <a:ext cx="4045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Оценка времени выполнения этапов</a:t>
            </a:r>
            <a:r>
              <a:rPr lang="ru" sz="2100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034300" y="1079325"/>
            <a:ext cx="41097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Проектирование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Месяц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Реализация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месяца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668200" y="407050"/>
            <a:ext cx="303600" cy="281100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668200" y="1255125"/>
            <a:ext cx="303600" cy="281100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4668200" y="2066175"/>
            <a:ext cx="303600" cy="281100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8880300" y="4866000"/>
            <a:ext cx="263700" cy="277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