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2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olay 1" initials="N1" lastIdx="0" clrIdx="0">
    <p:extLst>
      <p:ext uri="{19B8F6BF-5375-455C-9EA6-DF929625EA0E}">
        <p15:presenceInfo xmlns:p15="http://schemas.microsoft.com/office/powerpoint/2012/main" xmlns="" userId="96b65ad8b794e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29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433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5795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8953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7542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281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3597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7219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0372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145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107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B9D387F-2FD3-41AA-A93D-6FF4B1131613}" type="datetimeFigureOut">
              <a:rPr lang="ru-RU" smtClean="0"/>
              <a:pPr/>
              <a:t>14.04.2020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EA799F1-25A4-4E65-9F0D-22F126AA63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998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703F0A-5734-47E3-9316-2DF4D338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36036"/>
            <a:ext cx="8991600" cy="227937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/>
              <a:t>Техническое задание</a:t>
            </a:r>
            <a:br>
              <a:rPr lang="ru-RU" dirty="0"/>
            </a:br>
            <a:r>
              <a:rPr lang="ru-RU" dirty="0"/>
              <a:t>На тему: «Проектирование проекта».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A8B21E-3B69-4AC3-BA3D-3F0F28F8C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Выполнили: Козлов Алексей, Катышев Артём, </a:t>
            </a:r>
          </a:p>
          <a:p>
            <a:r>
              <a:rPr lang="ru-RU" dirty="0" err="1"/>
              <a:t>Циберман</a:t>
            </a:r>
            <a:r>
              <a:rPr lang="ru-RU" dirty="0"/>
              <a:t> Николай.</a:t>
            </a:r>
          </a:p>
          <a:p>
            <a:r>
              <a:rPr lang="ru-RU" dirty="0"/>
              <a:t>Группа 2341</a:t>
            </a:r>
          </a:p>
        </p:txBody>
      </p:sp>
    </p:spTree>
    <p:extLst>
      <p:ext uri="{BB962C8B-B14F-4D97-AF65-F5344CB8AC3E}">
        <p14:creationId xmlns:p14="http://schemas.microsoft.com/office/powerpoint/2010/main" xmlns="" val="2698027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94DBA1-266E-4987-AC6E-68D0F119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104141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Диаграмма последовательности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091EF28-D9F2-433F-9DBB-9DBDA4225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734046"/>
            <a:ext cx="3794760" cy="382578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Диаграмма последовательности — диаграмма, на которой для некоторого набора объектов на единой временной оси(пунктирная линия) показан жизненный цикл какого-либо определённого объекта и взаимодействие актеров ИС в рамках какого-либо определённого прецедента. С помощью диаграммы деятельности мы описываем последовательность действий для каждого прецедента, необходимая для достижения поставленной цели. Ниже на рисунке представлена диаграмма описывающая действие «добавить дедлайн» для прецедента «создатель группы».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ADMIN\Desktop\ТРПО ПРОЕКТ\Диаграмма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4153" y="2909455"/>
            <a:ext cx="4774818" cy="21734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2624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ТРПО ПРОЕКТ\Диаграмма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276350"/>
            <a:ext cx="9458325" cy="430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87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742D02-BDB9-43A9-A3F9-3F48EFBB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249915"/>
            <a:ext cx="4486656" cy="1141497"/>
          </a:xfrm>
        </p:spPr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AAF878D-AA35-462F-8E2F-6C294909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065350"/>
            <a:ext cx="3794760" cy="316317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Диаграмма компонентов - элемент языка моделирования UML, статическая структурная диаграмма, которая показывает разбиение программной системы на структурные компоненты и связи (зависимости) между компонентами. В качестве физических компонентов могут выступать файлы, библиотеки, модули, исполняемые файлы, пакеты и т. п. На рисунке ниже представлена диаграмма компонентов нашего проекта.</a:t>
            </a:r>
          </a:p>
          <a:p>
            <a:endParaRPr lang="ru-RU" dirty="0"/>
          </a:p>
        </p:txBody>
      </p:sp>
      <p:pic>
        <p:nvPicPr>
          <p:cNvPr id="6" name="Объект 5" descr="C:\Users\ADMIN\Desktop\ТРПО ПРОЕКТ\ДиаграммаКомпонентов.png">
            <a:extLst>
              <a:ext uri="{FF2B5EF4-FFF2-40B4-BE49-F238E27FC236}">
                <a16:creationId xmlns:a16="http://schemas.microsoft.com/office/drawing/2014/main" xmlns="" id="{19F30755-7346-4F01-8C14-CF6C9F4339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64" y="2014330"/>
            <a:ext cx="4816474" cy="282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9158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A0FA16-C88A-484D-97D9-20B544C1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 классов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F1FD99E-B90D-4F99-B865-A3B27CE24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Диаграмма классов определяет типы классов системы и различного рода статические связи, которые существуют между ними. На диаграммах классов изображаются также атрибуты классов, операции классов и ограничения, которые накладываются на связи между классами. На рисунке ниже представлена диаграмма классов нашего проекта.</a:t>
            </a:r>
            <a:endParaRPr lang="en-US" dirty="0"/>
          </a:p>
          <a:p>
            <a:pPr algn="l"/>
            <a:endParaRPr lang="en-US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ADMIN\Desktop\ТРПО ПРОЕКТ\ДиаграммаКласс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1478" y="2549236"/>
            <a:ext cx="4300244" cy="164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681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ТРПО ПРОЕКТ\ДиаграммаКласс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71613"/>
            <a:ext cx="10210800" cy="3914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4016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285324-3BFC-40CD-B7F1-A748275A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 состояний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9A6C25D-7349-4482-BDFA-0D1A1DD2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Диаграмма состояний показывает, как объект переходит из одного состояния в другое. Очевидно, что диаграммы состояний служат для моделирования динамических аспектов системы. Ниже на рисунке показан простой пример диаграммы состояний</a:t>
            </a:r>
          </a:p>
        </p:txBody>
      </p:sp>
      <p:pic>
        <p:nvPicPr>
          <p:cNvPr id="5" name="Объект 4" descr="C:\Users\ADMIN\Desktop\ТРПО ПРОЕКТ\ДиаграммаСостояний.png">
            <a:extLst>
              <a:ext uri="{FF2B5EF4-FFF2-40B4-BE49-F238E27FC236}">
                <a16:creationId xmlns:a16="http://schemas.microsoft.com/office/drawing/2014/main" xmlns="" id="{36D70F34-B327-485F-8872-FD42475C9B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5" y="2362200"/>
            <a:ext cx="44386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581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C24F68-CAB9-4D5E-8966-4DD34369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развёртывания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216D99F-B4A4-496C-A93B-D9263AF3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Диаграмма развёртывания моделирует физическое развертывание артефактов на узлах. Ниже на рисунке представлена диаграмма развёртывания нашего сайта. </a:t>
            </a:r>
          </a:p>
          <a:p>
            <a:endParaRPr lang="ru-RU" dirty="0"/>
          </a:p>
        </p:txBody>
      </p:sp>
      <p:pic>
        <p:nvPicPr>
          <p:cNvPr id="5" name="Объект 4" descr="C:\Users\ADMIN\Desktop\ТРПО ПРОЕКТ\ДиаграммаРазвёртывания.png">
            <a:extLst>
              <a:ext uri="{FF2B5EF4-FFF2-40B4-BE49-F238E27FC236}">
                <a16:creationId xmlns:a16="http://schemas.microsoft.com/office/drawing/2014/main" xmlns="" id="{0C096F5D-8590-4A2E-A500-EA8912EE44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6150" y="1862138"/>
            <a:ext cx="36957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60045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D9D6AE-6EBF-43BC-B121-3673C56B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2E337C7-D8B1-4821-99F8-E778EBB3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ER- диаграммы позволяют использовать наглядные графические обозначения для моделирования сущностей и их взаимосвязей. Ниже на рисунке представлена </a:t>
            </a:r>
            <a:r>
              <a:rPr lang="en-US" dirty="0"/>
              <a:t>ER- </a:t>
            </a:r>
            <a:r>
              <a:rPr lang="ru-RU" dirty="0"/>
              <a:t>диаграмма нашего проекта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170" name="Picture 2" descr="C:\Users\ADMIN\Desktop\ТРПО ПРОЕКТ\ER-диаграмма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9856" y="2413291"/>
            <a:ext cx="6068290" cy="2031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90268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08092E63-6B1E-41F5-897A-9EA13746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языка программирования, формата приложения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xmlns="" id="{22BFF1C8-4DEB-431A-B775-C755835A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 продукт будет реализован в виде сайта.</a:t>
            </a:r>
          </a:p>
          <a:p>
            <a:pPr lvl="0"/>
            <a:r>
              <a:rPr lang="ru-RU" dirty="0"/>
              <a:t>Серверная ос: </a:t>
            </a:r>
            <a:r>
              <a:rPr lang="ru-RU" dirty="0" err="1"/>
              <a:t>Ubuntu</a:t>
            </a:r>
            <a:r>
              <a:rPr lang="ru-RU" dirty="0"/>
              <a:t> 19.10 </a:t>
            </a:r>
            <a:r>
              <a:rPr lang="ru-RU" dirty="0" err="1"/>
              <a:t>server</a:t>
            </a:r>
            <a:endParaRPr lang="ru-RU" dirty="0"/>
          </a:p>
          <a:p>
            <a:pPr lvl="0"/>
            <a:r>
              <a:rPr lang="ru-RU" dirty="0"/>
              <a:t>Сервер: </a:t>
            </a:r>
            <a:r>
              <a:rPr lang="ru-RU" dirty="0" err="1"/>
              <a:t>nginx</a:t>
            </a:r>
            <a:endParaRPr lang="ru-RU" dirty="0"/>
          </a:p>
          <a:p>
            <a:pPr lvl="0"/>
            <a:r>
              <a:rPr lang="ru-RU" dirty="0" err="1"/>
              <a:t>Бэкэнд</a:t>
            </a:r>
            <a:r>
              <a:rPr lang="ru-RU" dirty="0"/>
              <a:t>: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phpMyAdmin</a:t>
            </a:r>
            <a:r>
              <a:rPr lang="ru-RU" dirty="0"/>
              <a:t>, </a:t>
            </a:r>
            <a:r>
              <a:rPr lang="ru-RU" dirty="0" err="1"/>
              <a:t>php</a:t>
            </a:r>
            <a:r>
              <a:rPr lang="ru-RU" dirty="0"/>
              <a:t>-</a:t>
            </a:r>
            <a:r>
              <a:rPr lang="en-US" dirty="0">
                <a:latin typeface="Corbel" panose="020B0503020204020204" pitchFamily="34" charset="0"/>
              </a:rPr>
              <a:t>ftp</a:t>
            </a:r>
            <a:r>
              <a:rPr lang="ru-RU" dirty="0"/>
              <a:t>7.2</a:t>
            </a:r>
          </a:p>
          <a:p>
            <a:r>
              <a:rPr lang="ru-RU" dirty="0" err="1"/>
              <a:t>Фрэймворк</a:t>
            </a:r>
            <a:r>
              <a:rPr lang="ru-RU" dirty="0"/>
              <a:t> (пока под вопросом)</a:t>
            </a:r>
          </a:p>
          <a:p>
            <a:pPr lvl="0"/>
            <a:r>
              <a:rPr lang="ru-RU" dirty="0" err="1"/>
              <a:t>Фронтэнд</a:t>
            </a:r>
            <a:r>
              <a:rPr lang="ru-RU" dirty="0"/>
              <a:t>: </a:t>
            </a:r>
            <a:r>
              <a:rPr lang="ru-RU" dirty="0" err="1"/>
              <a:t>html</a:t>
            </a:r>
            <a:r>
              <a:rPr lang="ru-RU" dirty="0"/>
              <a:t>, </a:t>
            </a:r>
            <a:r>
              <a:rPr lang="ru-RU" dirty="0" err="1"/>
              <a:t>css</a:t>
            </a:r>
            <a:r>
              <a:rPr lang="ru-RU" dirty="0"/>
              <a:t>, </a:t>
            </a:r>
            <a:r>
              <a:rPr lang="ru-RU" dirty="0" err="1"/>
              <a:t>js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11355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816A183-1B1A-433F-BBED-FC67171A4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дизайна веб-сайта</a:t>
            </a:r>
          </a:p>
        </p:txBody>
      </p:sp>
    </p:spTree>
    <p:extLst>
      <p:ext uri="{BB962C8B-B14F-4D97-AF65-F5344CB8AC3E}">
        <p14:creationId xmlns:p14="http://schemas.microsoft.com/office/powerpoint/2010/main" xmlns="" val="872548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A15044-74E4-4632-8EA7-25BF2F4D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D959441-B3E4-4D45-B37D-47F70CDE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Назначение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Платформа предназначена для просмотра расписания занятий и домашнего задания в сети интернет.</a:t>
            </a:r>
          </a:p>
          <a:p>
            <a:pPr marL="0" indent="0">
              <a:buNone/>
            </a:pPr>
            <a:r>
              <a:rPr lang="ru-RU" b="1" dirty="0"/>
              <a:t>Цель создания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Целью создания платформы является предоставление студентам доступа к просмотру расписания и домашнего задания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2112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73C870-26CD-4ED0-8E5D-6EC568BE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xmlns="" id="{2631E43A-F3CD-4D39-BB0F-B9E84C37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5763" y="2074367"/>
            <a:ext cx="4816475" cy="2709267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A808397E-DC25-49CF-B07C-7EE48E2A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Для главной страницы нашего сайты мы использовали правило «пяти секунд», чтобы в течении пяти секунд пользователь понял, какие проблемы решает предлагаемый продукт.</a:t>
            </a:r>
          </a:p>
          <a:p>
            <a:pPr algn="l"/>
            <a:r>
              <a:rPr lang="ru-RU" dirty="0"/>
              <a:t>Так предположительно будет выглядеть главная страница  сайта:</a:t>
            </a:r>
          </a:p>
        </p:txBody>
      </p:sp>
    </p:spTree>
    <p:extLst>
      <p:ext uri="{BB962C8B-B14F-4D97-AF65-F5344CB8AC3E}">
        <p14:creationId xmlns:p14="http://schemas.microsoft.com/office/powerpoint/2010/main" xmlns="" val="393859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бложка 2">
            <a:extLst>
              <a:ext uri="{FF2B5EF4-FFF2-40B4-BE49-F238E27FC236}">
                <a16:creationId xmlns:a16="http://schemas.microsoft.com/office/drawing/2014/main" xmlns="" id="{B4B43066-2B6E-4CDD-B62C-B0DB17FA2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001" y="384313"/>
            <a:ext cx="10805998" cy="608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034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5A71E5-7935-4318-83D2-DE2D6F81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A7112701-275C-4DD4-A114-AAE48B326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5763" y="2074367"/>
            <a:ext cx="4816475" cy="270926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0535E1F-D037-4EF3-A2E7-B848FCED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Поля «Логин» и «Пароль» находятся выше кнопки регистрации, что подразумевает, что ими будут пользоваться чаще. По этой же причине кнопка «Войти» имеет заливку и больше выделяется.</a:t>
            </a:r>
          </a:p>
          <a:p>
            <a:pPr algn="l"/>
            <a:r>
              <a:rPr lang="ru-RU" dirty="0"/>
              <a:t>При нажатии кнопки “Зарегистрироваться” всплывает соответственное окно: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29145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Всплывающяя рамка регистрации">
            <a:extLst>
              <a:ext uri="{FF2B5EF4-FFF2-40B4-BE49-F238E27FC236}">
                <a16:creationId xmlns:a16="http://schemas.microsoft.com/office/drawing/2014/main" xmlns="" id="{0A8A5741-40EF-4E76-995C-D35F0219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383" y="291548"/>
            <a:ext cx="11135234" cy="627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15428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BC80A332-367D-460D-8AB9-D6F50B4A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группы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66FDFE2B-11A5-40CE-8504-C043CB0D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5763" y="2074367"/>
            <a:ext cx="4816475" cy="2709267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AB3C3F06-7AE8-4225-9928-69B148836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Далее независимо ввёл пользователь логин и пароль через кнопку “войти” или же зарегистрировался (не касается случая, если система запомнила пользователя), он попадает на следующую страницу:</a:t>
            </a:r>
          </a:p>
          <a:p>
            <a:pPr algn="l"/>
            <a:r>
              <a:rPr lang="ru-RU" dirty="0"/>
              <a:t>Если пользователь присоединиться к группе, то он окажется в своей группе.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58238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Страница после авторизации_в1_2">
            <a:extLst>
              <a:ext uri="{FF2B5EF4-FFF2-40B4-BE49-F238E27FC236}">
                <a16:creationId xmlns:a16="http://schemas.microsoft.com/office/drawing/2014/main" xmlns="" id="{6BE5A0EA-FE11-4D46-968A-21BA56CF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866" y="278296"/>
            <a:ext cx="11182268" cy="63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3294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F86161-8FCF-4E33-9419-F749C7B5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группы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7558ADCB-9A31-482A-950F-1DE4A8ED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5763" y="2074367"/>
            <a:ext cx="4816475" cy="270926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CF8FCBD-7B40-4BED-8552-A8FE954B8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Пустота, но если пользователь выберет одну из кнопок, то она подсветиться и покажется соответствующая информация. Рассмотрим на примере кнопки </a:t>
            </a:r>
          </a:p>
          <a:p>
            <a:pPr algn="l"/>
            <a:r>
              <a:rPr lang="ru-RU" dirty="0"/>
              <a:t>«Расписание»: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24130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Расписание">
            <a:extLst>
              <a:ext uri="{FF2B5EF4-FFF2-40B4-BE49-F238E27FC236}">
                <a16:creationId xmlns:a16="http://schemas.microsoft.com/office/drawing/2014/main" xmlns="" id="{EC0303C9-B6F3-420D-B647-661CC26B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484" y="371061"/>
            <a:ext cx="10853032" cy="611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13626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B03813-8747-48BB-8172-67AA9FC6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932870"/>
            <a:ext cx="4486656" cy="1141497"/>
          </a:xfrm>
        </p:spPr>
        <p:txBody>
          <a:bodyPr/>
          <a:lstStyle/>
          <a:p>
            <a:r>
              <a:rPr lang="ru-RU" dirty="0"/>
              <a:t>Страница группы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9C3F698E-2B6E-4723-A47E-8665443B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5763" y="2074367"/>
            <a:ext cx="4816475" cy="270926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C81742-97C4-421F-971E-195619AB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266122"/>
            <a:ext cx="3794760" cy="476162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Это не конечный вариант, возможны изменения.</a:t>
            </a:r>
          </a:p>
          <a:p>
            <a:pPr algn="l"/>
            <a:r>
              <a:rPr lang="ru-RU" dirty="0"/>
              <a:t>Добавлять информацию в поля “Расписание”, “Домашнее задание” и “Дедлайны” может только создатель группы с использованием кнопки “три точки” в правом верхнем углу.</a:t>
            </a:r>
          </a:p>
          <a:p>
            <a:pPr algn="l"/>
            <a:r>
              <a:rPr lang="ru-RU" dirty="0"/>
              <a:t>При нажатии выдвигается соответствующее меню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ru-RU" dirty="0"/>
              <a:t>На счёт реализации создания самой группы пока не определились, т.к ещё до конца не определились со всеми возможностями «Создателя группы».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0343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Три точки">
            <a:extLst>
              <a:ext uri="{FF2B5EF4-FFF2-40B4-BE49-F238E27FC236}">
                <a16:creationId xmlns:a16="http://schemas.microsoft.com/office/drawing/2014/main" xmlns="" id="{505B22AE-E53A-4680-89F2-EF380C39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759" y="390939"/>
            <a:ext cx="10782482" cy="607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9150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2A299F-3790-4D3B-9EB0-2F665D01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DF421FE-885E-4011-8A13-A60729C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этапе анализа и разработки требований проекта были выявлены следующие функциональные требования:</a:t>
            </a:r>
          </a:p>
          <a:p>
            <a:pPr lvl="0"/>
            <a:r>
              <a:rPr lang="ru-RU" dirty="0"/>
              <a:t>Регистрация пользователя в информационной системе</a:t>
            </a:r>
          </a:p>
          <a:p>
            <a:pPr lvl="0"/>
            <a:r>
              <a:rPr lang="ru-RU" dirty="0"/>
              <a:t>Авторизация пользователя в информационной системе</a:t>
            </a:r>
          </a:p>
          <a:p>
            <a:pPr lvl="0"/>
            <a:r>
              <a:rPr lang="ru-RU" dirty="0"/>
              <a:t>Присоединение учащихся к группе</a:t>
            </a:r>
          </a:p>
          <a:p>
            <a:pPr lvl="0"/>
            <a:r>
              <a:rPr lang="ru-RU" dirty="0"/>
              <a:t>Добавления расписания</a:t>
            </a:r>
          </a:p>
          <a:p>
            <a:pPr lvl="0"/>
            <a:r>
              <a:rPr lang="ru-RU" dirty="0"/>
              <a:t>Добавления домашнего задания</a:t>
            </a:r>
          </a:p>
          <a:p>
            <a:pPr lvl="0"/>
            <a:r>
              <a:rPr lang="ru-RU" dirty="0"/>
              <a:t>Добавление дедлайнов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0341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A3C2C8-9B67-4855-9FE8-0A2257E7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Цветовая схема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86276D80-4C89-4C4A-825E-2AB038C7E5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8760" y="3565603"/>
            <a:ext cx="4334480" cy="1247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19491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BBA528-0ED7-4AA5-9595-4A6C8325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3AD21B-9555-4E09-AA52-43F0A382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 этапе анализа и разработки требований проекта были выявлены следующие нефункциональные требования:</a:t>
            </a:r>
          </a:p>
          <a:p>
            <a:pPr lvl="0"/>
            <a:r>
              <a:rPr lang="ru-RU" dirty="0"/>
              <a:t>Система должна быть доступна для операционного использования в течение 24 часов.</a:t>
            </a:r>
          </a:p>
          <a:p>
            <a:pPr lvl="0"/>
            <a:r>
              <a:rPr lang="ru-RU" dirty="0"/>
              <a:t>Пользователю должны быть доступны все системные функции после пяти минут обучения работе с данной системой.</a:t>
            </a:r>
          </a:p>
          <a:p>
            <a:pPr lvl="0"/>
            <a:r>
              <a:rPr lang="ru-RU" dirty="0"/>
              <a:t>Время выполнения типичных задач от 2 до 10 минут.</a:t>
            </a:r>
          </a:p>
          <a:p>
            <a:pPr lvl="0"/>
            <a:r>
              <a:rPr lang="ru-RU" dirty="0"/>
              <a:t>Система должна добавлять карточки с домашним заданием в течении 5 секунд. </a:t>
            </a:r>
          </a:p>
          <a:p>
            <a:pPr lvl="0"/>
            <a:r>
              <a:rPr lang="ru-RU" dirty="0"/>
              <a:t>Система должна  проверять достоверность пользователя в течение 5 секунд.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2993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1889BB-1EB2-4212-A23F-3B590169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ru-RU" dirty="0"/>
              <a:t>Диаграммы </a:t>
            </a:r>
            <a:r>
              <a:rPr lang="en-US" dirty="0"/>
              <a:t>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989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D0ED29E8-6B7C-462A-A449-E2028FEA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D55D46E4-BA55-4998-A69F-F0866B5C7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800" dirty="0"/>
              <a:t>Данная диаграмма отображает взаимоотношения между </a:t>
            </a:r>
            <a:r>
              <a:rPr lang="ru-RU" sz="1800" dirty="0" err="1"/>
              <a:t>акторами</a:t>
            </a:r>
            <a:r>
              <a:rPr lang="ru-RU" sz="1800" dirty="0"/>
              <a:t>(стилизованные человечки) и прецедентами(эллипсы с надписью).</a:t>
            </a:r>
            <a:r>
              <a:rPr lang="en-US" sz="1800" dirty="0"/>
              <a:t> 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DMIN\Desktop\ТРПО ПРОЕКТ\ДиаграммаПрецедент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7265" y="2735291"/>
            <a:ext cx="3527424" cy="1954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5951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ТРПО ПРОЕКТ\ДиаграммаПрецедент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892" y="456478"/>
            <a:ext cx="11001375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39808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B43D8E-903F-4FCC-AA3D-50E70A17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Диаграмма  активности 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AA786F2-A98B-440E-9026-CCBB80B19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/>
              <a:t>Диаграмма активности, отражает динамические аспекты поведения системы. По существу, эта диаграмма представляет собой блок-схему. Ниже на рисунке представлен алгоритм регистрации и авторизации по которому будет работать наша система.</a:t>
            </a:r>
          </a:p>
          <a:p>
            <a:endParaRPr lang="ru-RU" dirty="0"/>
          </a:p>
        </p:txBody>
      </p:sp>
      <p:pic>
        <p:nvPicPr>
          <p:cNvPr id="7" name="Объект 6" descr="C:\Users\ADMIN\Desktop\ТРПО ПРОЕКТ\ДиаграммаАктивности.png">
            <a:extLst>
              <a:ext uri="{FF2B5EF4-FFF2-40B4-BE49-F238E27FC236}">
                <a16:creationId xmlns:a16="http://schemas.microsoft.com/office/drawing/2014/main" xmlns="" id="{3296F38C-D51D-4AC7-839B-2FCEDF06ED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63" y="1444411"/>
            <a:ext cx="4816475" cy="396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181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ADMIN\Desktop\ТРПО ПРОЕКТ\ДиаграммаАктивности.png">
            <a:extLst>
              <a:ext uri="{FF2B5EF4-FFF2-40B4-BE49-F238E27FC236}">
                <a16:creationId xmlns:a16="http://schemas.microsoft.com/office/drawing/2014/main" xmlns="" id="{90C7483C-B7BD-4270-AC5F-DC38829126C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591" y="576470"/>
            <a:ext cx="8030818" cy="570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96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156</TotalTime>
  <Words>715</Words>
  <Application>Microsoft Office PowerPoint</Application>
  <PresentationFormat>Произвольный</PresentationFormat>
  <Paragraphs>67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Посылка</vt:lpstr>
      <vt:lpstr> Техническое задание На тему: «Проектирование проекта». </vt:lpstr>
      <vt:lpstr>Общая информация</vt:lpstr>
      <vt:lpstr>Функциональные требования</vt:lpstr>
      <vt:lpstr>Нефункциональные требования</vt:lpstr>
      <vt:lpstr>Диаграммы UML</vt:lpstr>
      <vt:lpstr>Диаграмма прецедентов</vt:lpstr>
      <vt:lpstr>Слайд 7</vt:lpstr>
      <vt:lpstr>Диаграмма  активности  </vt:lpstr>
      <vt:lpstr>Слайд 9</vt:lpstr>
      <vt:lpstr>Диаграмма последовательности </vt:lpstr>
      <vt:lpstr>Слайд 11</vt:lpstr>
      <vt:lpstr>Диаграмма компонентов</vt:lpstr>
      <vt:lpstr>Диаграмма  классов</vt:lpstr>
      <vt:lpstr>Слайд 14</vt:lpstr>
      <vt:lpstr>Диаграмма  состояний</vt:lpstr>
      <vt:lpstr>Диаграмма развёртывания</vt:lpstr>
      <vt:lpstr>ER-диаграмма</vt:lpstr>
      <vt:lpstr>Выбор языка программирования, формата приложения</vt:lpstr>
      <vt:lpstr>Разработка дизайна веб-сайта</vt:lpstr>
      <vt:lpstr>Главная страница</vt:lpstr>
      <vt:lpstr>Слайд 21</vt:lpstr>
      <vt:lpstr>Главная страница</vt:lpstr>
      <vt:lpstr>Слайд 23</vt:lpstr>
      <vt:lpstr>Страница группы</vt:lpstr>
      <vt:lpstr>Слайд 25</vt:lpstr>
      <vt:lpstr>Страница группы</vt:lpstr>
      <vt:lpstr>Слайд 27</vt:lpstr>
      <vt:lpstr>Страница группы</vt:lpstr>
      <vt:lpstr>Слайд 29</vt:lpstr>
      <vt:lpstr>Цветовая схема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На тему: «Проектирование проекта».</dc:title>
  <dc:creator>Nickolay 1</dc:creator>
  <cp:lastModifiedBy>ADMIN</cp:lastModifiedBy>
  <cp:revision>10</cp:revision>
  <dcterms:created xsi:type="dcterms:W3CDTF">2020-04-13T11:54:06Z</dcterms:created>
  <dcterms:modified xsi:type="dcterms:W3CDTF">2020-04-14T11:47:56Z</dcterms:modified>
</cp:coreProperties>
</file>