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github.com/lekha006/digital-portfolio-.github" TargetMode="Externa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k</a:t>
            </a:r>
            <a:r>
              <a:rPr dirty="0" sz="2400" lang="en-US"/>
              <a:t>h</a:t>
            </a:r>
            <a:r>
              <a:rPr dirty="0" sz="2400" lang="en-US"/>
              <a:t>a </a:t>
            </a:r>
            <a:r>
              <a:rPr dirty="0" sz="2400" lang="en-US"/>
              <a:t> K</a:t>
            </a:r>
            <a:endParaRPr altLang="en-US" lang="zh-CN"/>
          </a:p>
          <a:p>
            <a:r>
              <a:rPr dirty="0" sz="2400" lang="en-US"/>
              <a:t>REGISTER NO AND NMID: 2422j01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 </a:t>
            </a:r>
            <a:r>
              <a:rPr dirty="0" sz="2400" lang="en-US"/>
              <a:t>And asbruaz2422j01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cs typeface="Calibri"/>
              </a:rPr>
              <a:t>D</a:t>
            </a:r>
            <a:r>
              <a:rPr dirty="0" sz="2400" lang="en-US">
                <a:cs typeface="Calibri"/>
              </a:rPr>
              <a:t>E</a:t>
            </a:r>
            <a:r>
              <a:rPr dirty="0" sz="2400" lang="en-US">
                <a:cs typeface="Calibri"/>
              </a:rPr>
              <a:t>P</a:t>
            </a:r>
            <a:r>
              <a:rPr dirty="0" sz="2400" lang="en-US">
                <a:cs typeface="Calibri"/>
              </a:rPr>
              <a:t>ARTMENT</a:t>
            </a:r>
            <a:r>
              <a:rPr dirty="0" sz="2400" lang="en-US">
                <a:cs typeface="Calibri"/>
              </a:rPr>
              <a:t>:</a:t>
            </a:r>
            <a:r>
              <a:rPr dirty="0" sz="2400" lang="en-US">
                <a:cs typeface="Calibri"/>
              </a:rPr>
              <a:t>B</a:t>
            </a:r>
            <a:r>
              <a:rPr dirty="0" sz="2400" lang="en-US">
                <a:cs typeface="Calibri"/>
              </a:rPr>
              <a:t>C</a:t>
            </a:r>
            <a:r>
              <a:rPr dirty="0" sz="2400" lang="en-US">
                <a:cs typeface="Calibri"/>
              </a:rPr>
              <a:t>A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COLLEGE: KPR College Of Arts Science And Research </a:t>
            </a:r>
            <a:r>
              <a:rPr dirty="0" sz="2400" lang="en-US" err="1"/>
              <a:t>Bharathiyar</a:t>
            </a:r>
            <a:r>
              <a:rPr dirty="0" sz="2400" lang="en-US"/>
              <a:t>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9653587" y="13901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4910">
            <a:off x="2896941" y="1906602"/>
            <a:ext cx="6865446" cy="332239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782906" y="5529262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43200" y="1870486"/>
            <a:ext cx="7709308" cy="311702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8305800" y="381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304800" y="249596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/>
              <a:t>GITHUB LINK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615208" y="2964179"/>
            <a:ext cx="8330918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hlinkClick r:id="rId2"/>
              </a:rPr>
              <a:t>https://github.com/Lekha006/Digital-portfolio-.git</a:t>
            </a:r>
            <a:r>
              <a:rPr sz="2800" lang="en-US">
                <a:solidFill>
                  <a:srgbClr val="000000"/>
                </a:solidFill>
                <a:hlinkClick r:id="rId2"/>
              </a:rPr>
              <a:t>h</a:t>
            </a:r>
            <a:r>
              <a:rPr sz="2800" lang="en-US">
                <a:solidFill>
                  <a:srgbClr val="000000"/>
                </a:solidFill>
                <a:hlinkClick r:id="rId2"/>
              </a:rPr>
              <a:t>u</a:t>
            </a:r>
            <a:r>
              <a:rPr sz="2800" lang="en-US">
                <a:solidFill>
                  <a:srgbClr val="000000"/>
                </a:solidFill>
                <a:hlinkClick r:id="rId2"/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10363200" y="6858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7" name="Table 1"/>
          <p:cNvGraphicFramePr>
            <a:graphicFrameLocks noGrp="1"/>
          </p:cNvGraphicFramePr>
          <p:nvPr/>
        </p:nvGraphicFramePr>
        <p:xfrm>
          <a:off x="1182944" y="1828800"/>
          <a:ext cx="7732456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2456"/>
              </a:tblGrid>
              <a:tr h="3733800">
                <a:tc>
                  <a:txBody>
                    <a:bodyPr/>
                    <a:p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personal portfolio website highlights my skills, projects, and academic background in a professional and colorful way. It acts as my digital identity, making it easy for others to know about me and contact me</a:t>
                      </a:r>
                      <a:r>
                        <a:rPr b="0" dirty="0" sz="24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indent="0" marL="0">
              <a:buNone/>
            </a:pPr>
            <a:endParaRPr dirty="0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0" marL="0">
              <a:buNone/>
            </a:pP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Portfolio using HTML, CSS, and JavaScript</a:t>
            </a:r>
            <a:endParaRPr dirty="0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3538917" y="806678"/>
            <a:ext cx="390969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5"/>
              <a:t>PROJECT</a:t>
            </a:r>
            <a:r>
              <a:rPr dirty="0" sz="4000" spc="-85"/>
              <a:t> </a:t>
            </a:r>
            <a:r>
              <a:rPr dirty="0" sz="400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2177994" y="540631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6" name="TextBox 1048699"/>
          <p:cNvSpPr txBox="1"/>
          <p:nvPr/>
        </p:nvSpPr>
        <p:spPr>
          <a:xfrm>
            <a:off x="676275" y="1638934"/>
            <a:ext cx="7852878" cy="3952240"/>
          </a:xfrm>
          <a:prstGeom prst="rect"/>
        </p:spPr>
        <p:txBody>
          <a:bodyPr rtlCol="0" wrap="square">
            <a:spAutoFit/>
          </a:bodyPr>
          <a:p>
            <a:r>
              <a:rPr dirty="0" sz="32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and developers lack a structured way to showcase their skills and projects. Traditional resumes fail to highlight interactive and visual aspects of one’s work. Hence, there is a need for a digital portfolio that can present skills, projects, and achievements in an engaging way.</a:t>
            </a:r>
            <a:endParaRPr dirty="0" sz="28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9" name="object 6"/>
          <p:cNvSpPr/>
          <p:nvPr/>
        </p:nvSpPr>
        <p:spPr>
          <a:xfrm>
            <a:off x="8343900" y="6858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2" name="TextBox 1048700"/>
          <p:cNvSpPr txBox="1"/>
          <p:nvPr/>
        </p:nvSpPr>
        <p:spPr>
          <a:xfrm>
            <a:off x="672431" y="1775461"/>
            <a:ext cx="6862225" cy="5425440"/>
          </a:xfrm>
          <a:prstGeom prst="rect"/>
        </p:spPr>
        <p:txBody>
          <a:bodyPr rtlCol="0" wrap="square">
            <a:spAutoFit/>
          </a:bodyPr>
          <a:p>
            <a:r>
              <a:rPr dirty="0" sz="36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personal portfolio website developed using HTML, CSS, and JavaScript. It showcases personal details, skills, projects, and contact information in a responsive and user-friendly layout. It is designed to serve as an online resume and project showcase for web developers.</a:t>
            </a:r>
            <a:endParaRPr dirty="0" sz="28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7" name="TextBox 1048705"/>
          <p:cNvSpPr txBox="1"/>
          <p:nvPr/>
        </p:nvSpPr>
        <p:spPr>
          <a:xfrm>
            <a:off x="723900" y="2249598"/>
            <a:ext cx="8870776" cy="1767842"/>
          </a:xfrm>
          <a:prstGeom prst="rect"/>
        </p:spPr>
        <p:txBody>
          <a:bodyPr anchor="ctr" anchorCtr="1" rtlCol="0" wrap="square">
            <a:spAutoFit/>
          </a:bodyPr>
          <a:p>
            <a:pPr indent="-457200" marL="457200">
              <a:buFont typeface="Wingdings" charset="2"/>
              <a:buChar char="l"/>
            </a:pPr>
            <a:r>
              <a:rPr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graduates seeking internships or jobs
Recruiters and hiring managers
Freelancers showcasing their services
Clients looking for web developers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444037" y="-219392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10972800" y="3429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73823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1447800" y="1600728"/>
          <a:ext cx="6502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/>
              </a:tblGrid>
              <a:tr h="4161048">
                <a:tc>
                  <a:txBody>
                    <a:bodyPr/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 → Structure of the website.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CSS3 → Styling, animations, responsive design.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→ Interactivity (form submission alert).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 → Code editor.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Pages → Free hosting for making portfolio live.</a:t>
                      </a:r>
                    </a:p>
                    <a:p>
                      <a:endParaRPr dirty="0"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graphicFrame>
        <p:nvGraphicFramePr>
          <p:cNvPr id="4194305" name="Table 1"/>
          <p:cNvGraphicFramePr>
            <a:graphicFrameLocks noGrp="1"/>
          </p:cNvGraphicFramePr>
          <p:nvPr/>
        </p:nvGraphicFramePr>
        <p:xfrm>
          <a:off x="990600" y="1371600"/>
          <a:ext cx="7239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5029200">
                <a:tc>
                  <a:txBody>
                    <a:bodyPr/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colorful, and user-friendly layout.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Animated gradient background for modern look.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bar for smooth movement between sections.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Rounded profile photo, skill badges, and project cards with hover effects.</a:t>
                      </a:r>
                    </a:p>
                    <a:p>
                      <a:endParaRPr dirty="0"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graphicFrame>
        <p:nvGraphicFramePr>
          <p:cNvPr id="4194306" name="Table 4"/>
          <p:cNvGraphicFramePr>
            <a:graphicFrameLocks noGrp="1"/>
          </p:cNvGraphicFramePr>
          <p:nvPr/>
        </p:nvGraphicFramePr>
        <p:xfrm>
          <a:off x="1600200" y="1676400"/>
          <a:ext cx="7162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/>
              </a:tblGrid>
              <a:tr h="4648200">
                <a:tc>
                  <a:txBody>
                    <a:bodyPr/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Me section to introduce myself.</a:t>
                      </a: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 section to showcase programming knowledge.</a:t>
                      </a: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section with sample works.</a:t>
                      </a: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Form for easy communication</a:t>
                      </a:r>
                      <a:r>
                        <a:rPr b="0" dirty="0" sz="24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dirty="0" lang="en-US"/>
                        <a:t>Responsive design with attractive animations.</a:t>
                      </a:r>
                    </a:p>
                    <a:p>
                      <a:endParaRPr dirty="0"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selvadharshiniselvadharshini9@gmail.com</cp:lastModifiedBy>
  <dcterms:created xsi:type="dcterms:W3CDTF">2024-03-28T06:07:22Z</dcterms:created>
  <dcterms:modified xsi:type="dcterms:W3CDTF">2025-09-04T05:45:38Z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82eee44160ea4d169bc5c3b81be2ae43</vt:lpwstr>
  </property>
</Properties>
</file>