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9" r:id="rId1"/>
  </p:sldMasterIdLst>
  <p:sldIdLst>
    <p:sldId id="256" r:id="rId2"/>
    <p:sldId id="257" r:id="rId3"/>
    <p:sldId id="258" r:id="rId4"/>
    <p:sldId id="259" r:id="rId5"/>
    <p:sldId id="261" r:id="rId6"/>
    <p:sldId id="273" r:id="rId7"/>
    <p:sldId id="263" r:id="rId8"/>
    <p:sldId id="266" r:id="rId9"/>
    <p:sldId id="264" r:id="rId10"/>
    <p:sldId id="265" r:id="rId11"/>
    <p:sldId id="272" r:id="rId12"/>
    <p:sldId id="269" r:id="rId13"/>
    <p:sldId id="270" r:id="rId14"/>
    <p:sldId id="271" r:id="rId15"/>
    <p:sldId id="267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797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80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4227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863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21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7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999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15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685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904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78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0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8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7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79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2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Layout" Target="../slideLayouts/slideLayout7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828" y="1209479"/>
            <a:ext cx="9746213" cy="164630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4000" dirty="0">
                <a:latin typeface="Castellar" panose="020A0402060406010301" pitchFamily="18" charset="0"/>
              </a:rPr>
            </a:br>
            <a:r>
              <a:rPr lang="en-US" sz="4000" dirty="0">
                <a:solidFill>
                  <a:srgbClr val="002060"/>
                </a:solidFill>
                <a:latin typeface="Castellar" panose="020A0402060406010301" pitchFamily="18" charset="0"/>
              </a:rPr>
              <a:t>SIMATS ENGINEERING   </a:t>
            </a:r>
            <a:br>
              <a:rPr lang="en-US" sz="4000" dirty="0">
                <a:solidFill>
                  <a:srgbClr val="002060"/>
                </a:solidFill>
                <a:latin typeface="Castellar" panose="020A0402060406010301" pitchFamily="18" charset="0"/>
              </a:rPr>
            </a:br>
            <a:r>
              <a:rPr lang="en-US" sz="4000" dirty="0" err="1">
                <a:solidFill>
                  <a:srgbClr val="002060"/>
                </a:solidFill>
                <a:latin typeface="Colonna MT" panose="04020805060202030203" pitchFamily="82" charset="0"/>
              </a:rPr>
              <a:t>Saveetha</a:t>
            </a:r>
            <a:r>
              <a:rPr lang="en-US" sz="4000" dirty="0">
                <a:solidFill>
                  <a:srgbClr val="002060"/>
                </a:solidFill>
                <a:latin typeface="Colonna MT" panose="04020805060202030203" pitchFamily="82" charset="0"/>
              </a:rPr>
              <a:t> Institute of Medical and Technical Sciences </a:t>
            </a:r>
            <a:br>
              <a:rPr lang="en-US" sz="4000" dirty="0">
                <a:solidFill>
                  <a:srgbClr val="002060"/>
                </a:solidFill>
                <a:latin typeface="Colonna MT" panose="04020805060202030203" pitchFamily="82" charset="0"/>
              </a:rPr>
            </a:br>
            <a:r>
              <a:rPr lang="en-US" sz="4000" dirty="0">
                <a:solidFill>
                  <a:srgbClr val="002060"/>
                </a:solidFill>
                <a:latin typeface="Colonna MT" panose="04020805060202030203" pitchFamily="82" charset="0"/>
              </a:rPr>
              <a:t>     Thandalam,Chennai-</a:t>
            </a:r>
            <a:r>
              <a:rPr lang="en-US" sz="3600" dirty="0">
                <a:solidFill>
                  <a:srgbClr val="002060"/>
                </a:solidFill>
                <a:latin typeface="Arial Narrow" panose="020B0606020202030204" pitchFamily="34" charset="0"/>
              </a:rPr>
              <a:t>602105</a:t>
            </a:r>
            <a:endParaRPr lang="en-US" sz="4000" dirty="0">
              <a:latin typeface="Colonna MT" panose="04020805060202030203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7" y="3163592"/>
            <a:ext cx="7766936" cy="2693999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TITLE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Secure Cloud File Sharing System</a:t>
            </a: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COURSE NAME :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Computer Networks</a:t>
            </a: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COURSE CODE :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CSA0735</a:t>
            </a:r>
            <a:endParaRPr lang="en-US" sz="2600" dirty="0">
              <a:solidFill>
                <a:schemeClr val="tx2">
                  <a:lumMod val="75000"/>
                </a:schemeClr>
              </a:solidFill>
              <a:latin typeface="Arial Black" panose="020B0A04020102020204" pitchFamily="34" charset="0"/>
            </a:endParaRP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PRESENTED BY :</a:t>
            </a:r>
          </a:p>
          <a:p>
            <a:pPr algn="l"/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S.Lekha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(192511104)</a:t>
            </a:r>
          </a:p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                      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Thanushree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(192524236)</a:t>
            </a:r>
          </a:p>
          <a:p>
            <a:pPr algn="l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                       Mohammed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Ubed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Britannic Bold" panose="020B0903060703020204" pitchFamily="34" charset="0"/>
              </a:rPr>
              <a:t> (192525115)</a:t>
            </a:r>
          </a:p>
        </p:txBody>
      </p:sp>
      <p:sp>
        <p:nvSpPr>
          <p:cNvPr id="4" name="Notched Right Arrow 3"/>
          <p:cNvSpPr/>
          <p:nvPr/>
        </p:nvSpPr>
        <p:spPr>
          <a:xfrm>
            <a:off x="1410466" y="3739081"/>
            <a:ext cx="276466" cy="221217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5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39913" y="1004936"/>
            <a:ext cx="77316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Used 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Cloud storage ( Google drive , Dropbox ,</a:t>
            </a:r>
            <a:r>
              <a:rPr lang="en-US" dirty="0" err="1"/>
              <a:t>OneDrive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collaboration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Healthcare , finance, and legal sectors where data privacy is </a:t>
            </a:r>
            <a:r>
              <a:rPr lang="en-US" dirty="0" err="1"/>
              <a:t>criyical</a:t>
            </a:r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78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44" y="660903"/>
            <a:ext cx="8274867" cy="552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509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321806"/>
            <a:ext cx="9471601" cy="49884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      PURPOSE: </a:t>
            </a:r>
          </a:p>
          <a:p>
            <a:r>
              <a:rPr lang="en-US" dirty="0"/>
              <a:t>To prevent unauthorized users from accessing or downloading sensitive files stored in the cloud system.</a:t>
            </a:r>
          </a:p>
          <a:p>
            <a:pPr marL="0" indent="0">
              <a:buNone/>
            </a:pPr>
            <a:r>
              <a:rPr lang="en-US" dirty="0"/>
              <a:t>       Features:</a:t>
            </a:r>
          </a:p>
          <a:p>
            <a:r>
              <a:rPr lang="en-US" dirty="0"/>
              <a:t>Role-based access control</a:t>
            </a:r>
          </a:p>
          <a:p>
            <a:r>
              <a:rPr lang="en-US" dirty="0"/>
              <a:t>Supports different user roles: Admin, User</a:t>
            </a:r>
          </a:p>
          <a:p>
            <a:r>
              <a:rPr lang="en-US" dirty="0"/>
              <a:t>File-level permissions</a:t>
            </a:r>
          </a:p>
          <a:p>
            <a:r>
              <a:rPr lang="en-US" dirty="0"/>
              <a:t>Define specific permissions such as:</a:t>
            </a:r>
          </a:p>
          <a:p>
            <a:r>
              <a:rPr lang="en-US" dirty="0"/>
              <a:t>View</a:t>
            </a:r>
          </a:p>
          <a:p>
            <a:r>
              <a:rPr lang="en-US" dirty="0"/>
              <a:t>Download</a:t>
            </a:r>
          </a:p>
          <a:p>
            <a:r>
              <a:rPr lang="en-US" dirty="0"/>
              <a:t>No Access</a:t>
            </a:r>
          </a:p>
          <a:p>
            <a:r>
              <a:rPr lang="en-US" dirty="0"/>
              <a:t>Controlled access</a:t>
            </a:r>
          </a:p>
          <a:p>
            <a:r>
              <a:rPr lang="en-US" dirty="0"/>
              <a:t>Only the file owner and users with whom the file is shared can access it.</a:t>
            </a:r>
          </a:p>
          <a:p>
            <a:pPr marL="0" indent="0">
              <a:buNone/>
            </a:pPr>
            <a:r>
              <a:rPr lang="en-US" dirty="0"/>
              <a:t>       Flow:</a:t>
            </a:r>
          </a:p>
          <a:p>
            <a:r>
              <a:rPr lang="en-US" dirty="0"/>
              <a:t>When a user sends a request to access or download a file:</a:t>
            </a:r>
          </a:p>
          <a:p>
            <a:r>
              <a:rPr lang="en-US" dirty="0"/>
              <a:t>The backend system checks the user's role and file permissions.</a:t>
            </a:r>
          </a:p>
          <a:p>
            <a:r>
              <a:rPr lang="en-US" dirty="0"/>
              <a:t>If the user has the correct access rights, the file is provided.</a:t>
            </a:r>
          </a:p>
          <a:p>
            <a:r>
              <a:rPr lang="en-US" dirty="0"/>
              <a:t>Otherwise, access is denied.</a:t>
            </a:r>
          </a:p>
        </p:txBody>
      </p:sp>
    </p:spTree>
    <p:extLst>
      <p:ext uri="{BB962C8B-B14F-4D97-AF65-F5344CB8AC3E}">
        <p14:creationId xmlns:p14="http://schemas.microsoft.com/office/powerpoint/2010/main" val="2190737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Audit and Activity Logs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02051"/>
            <a:ext cx="8596668" cy="433931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Purpose:</a:t>
            </a:r>
          </a:p>
          <a:p>
            <a:pPr marL="0" indent="0">
              <a:buNone/>
            </a:pPr>
            <a:r>
              <a:rPr lang="en-US" dirty="0"/>
              <a:t>       Keep track of all actions for security and monitoring.</a:t>
            </a:r>
          </a:p>
          <a:p>
            <a:pPr marL="0" indent="0">
              <a:buNone/>
            </a:pPr>
            <a:r>
              <a:rPr lang="en-US" dirty="0"/>
              <a:t>   Features:</a:t>
            </a:r>
          </a:p>
          <a:p>
            <a:r>
              <a:rPr lang="en-US" dirty="0"/>
              <a:t>  Log user logins, uploads, downloads, and shares.</a:t>
            </a:r>
          </a:p>
          <a:p>
            <a:r>
              <a:rPr lang="en-US" dirty="0"/>
              <a:t>  View logs in admin dashboard.</a:t>
            </a:r>
          </a:p>
          <a:p>
            <a:r>
              <a:rPr lang="en-US" dirty="0"/>
              <a:t>  Detect unauthorized or suspicious behavior.</a:t>
            </a:r>
          </a:p>
          <a:p>
            <a:pPr marL="0" indent="0">
              <a:buNone/>
            </a:pPr>
            <a:r>
              <a:rPr lang="en-US" dirty="0"/>
              <a:t>   Example:</a:t>
            </a:r>
          </a:p>
          <a:p>
            <a:r>
              <a:rPr lang="en-US" dirty="0"/>
              <a:t>“User A downloaded file X at 2:13 PM”</a:t>
            </a:r>
          </a:p>
          <a:p>
            <a:r>
              <a:rPr lang="en-US" dirty="0"/>
              <a:t>“User B failed login attempt – IP logged”</a:t>
            </a:r>
          </a:p>
        </p:txBody>
      </p:sp>
    </p:spTree>
    <p:extLst>
      <p:ext uri="{BB962C8B-B14F-4D97-AF65-F5344CB8AC3E}">
        <p14:creationId xmlns:p14="http://schemas.microsoft.com/office/powerpoint/2010/main" val="2813054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Admin Panel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Purpose:</a:t>
            </a:r>
          </a:p>
          <a:p>
            <a:pPr marL="0" indent="0">
              <a:buNone/>
            </a:pPr>
            <a:r>
              <a:rPr lang="en-US" dirty="0"/>
              <a:t>      Provide administrative control and system overview.</a:t>
            </a:r>
          </a:p>
          <a:p>
            <a:pPr marL="0" indent="0">
              <a:buNone/>
            </a:pPr>
            <a:r>
              <a:rPr lang="en-US" dirty="0"/>
              <a:t>    Features:</a:t>
            </a:r>
          </a:p>
          <a:p>
            <a:r>
              <a:rPr lang="en-US" dirty="0"/>
              <a:t> View user list, block/unblock users</a:t>
            </a:r>
          </a:p>
          <a:p>
            <a:r>
              <a:rPr lang="en-US" dirty="0"/>
              <a:t> Access system activity logs</a:t>
            </a:r>
          </a:p>
          <a:p>
            <a:r>
              <a:rPr lang="en-US" dirty="0"/>
              <a:t> Monitor file sharing patterns</a:t>
            </a:r>
          </a:p>
        </p:txBody>
      </p:sp>
    </p:spTree>
    <p:extLst>
      <p:ext uri="{BB962C8B-B14F-4D97-AF65-F5344CB8AC3E}">
        <p14:creationId xmlns:p14="http://schemas.microsoft.com/office/powerpoint/2010/main" val="194062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AES/RSA Encryption : for secure file protection</a:t>
            </a:r>
          </a:p>
          <a:p>
            <a:r>
              <a:rPr lang="en-US" dirty="0"/>
              <a:t>TLS Protocol: for secure data transfer</a:t>
            </a:r>
          </a:p>
          <a:p>
            <a:r>
              <a:rPr lang="en-US" dirty="0"/>
              <a:t>MFA (OTP , Authenticator app ):for login security</a:t>
            </a:r>
          </a:p>
          <a:p>
            <a:r>
              <a:rPr lang="en-US" dirty="0"/>
              <a:t>Role Based access control : ensures only authorized users can perform actions.</a:t>
            </a:r>
          </a:p>
          <a:p>
            <a:r>
              <a:rPr lang="en-US" dirty="0"/>
              <a:t>Logging Frameworks: for audit trails.</a:t>
            </a:r>
          </a:p>
        </p:txBody>
      </p:sp>
    </p:spTree>
    <p:extLst>
      <p:ext uri="{BB962C8B-B14F-4D97-AF65-F5344CB8AC3E}">
        <p14:creationId xmlns:p14="http://schemas.microsoft.com/office/powerpoint/2010/main" val="3582173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secure cloud file sharing system protects sensitive data from unauthorized access while enabling safe and controlled file exchange.</a:t>
            </a:r>
          </a:p>
          <a:p>
            <a:r>
              <a:rPr lang="en-US" dirty="0"/>
              <a:t>Strong authentication , encryption and secure file sharing </a:t>
            </a:r>
            <a:r>
              <a:rPr lang="en-US" dirty="0" err="1"/>
              <a:t>yhe</a:t>
            </a:r>
            <a:r>
              <a:rPr lang="en-US" dirty="0"/>
              <a:t> system ensures confidentiality , integrity and accountability in the cloud.</a:t>
            </a:r>
          </a:p>
        </p:txBody>
      </p:sp>
    </p:spTree>
    <p:extLst>
      <p:ext uri="{BB962C8B-B14F-4D97-AF65-F5344CB8AC3E}">
        <p14:creationId xmlns:p14="http://schemas.microsoft.com/office/powerpoint/2010/main" val="171121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CONTENT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119562"/>
              </p:ext>
            </p:extLst>
          </p:nvPr>
        </p:nvGraphicFramePr>
        <p:xfrm>
          <a:off x="677863" y="2160588"/>
          <a:ext cx="8596313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9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US" dirty="0"/>
                        <a:t>1.ABSTRACT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2.INTRODUCTION TO CLOUD FILE SHARING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1: USER AUTHENTICATION</a:t>
                      </a:r>
                      <a:r>
                        <a:rPr lang="en-US" baseline="0" dirty="0"/>
                        <a:t> &amp; ACCESS CONTROL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2: FILE ENCRYPYION &amp; UPLOAD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MODULE 3: SECURE FILE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TECHNIQUES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016142"/>
              </p:ext>
            </p:extLst>
          </p:nvPr>
        </p:nvGraphicFramePr>
        <p:xfrm>
          <a:off x="529124" y="2037035"/>
          <a:ext cx="9339153" cy="3630438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9339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USER AUTHENTICATION &amp; ACCESS 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b="1" dirty="0"/>
                        <a:t>FILE ENCRYPTION AND SECURE UPLOAD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sz="1800" b="0" dirty="0"/>
                        <a:t>SECURE</a:t>
                      </a:r>
                      <a:r>
                        <a:rPr lang="en-US" sz="1800" b="0" baseline="0" dirty="0"/>
                        <a:t> FILE SHARING SYSTEM</a:t>
                      </a:r>
                      <a:endParaRPr lang="en-US" sz="18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ACCESSS CONTROL MODULE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ADMIN PANEL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TECHNIQUES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338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382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                      ABSTRACT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secure cloud file sharing system allows users to store, access, and share files via the cloud while ensuring data confidentiality, integrity, and access control. It integrates encryption, multi-factor authentication, and role-based permissions to prevent unauthorized access, making file sharing both efficient and secure</a:t>
            </a:r>
          </a:p>
        </p:txBody>
      </p:sp>
    </p:spTree>
    <p:extLst>
      <p:ext uri="{BB962C8B-B14F-4D97-AF65-F5344CB8AC3E}">
        <p14:creationId xmlns:p14="http://schemas.microsoft.com/office/powerpoint/2010/main" val="2374161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784" y="428531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USER AUTHENTICATION &amp; ACCESS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Authentication: Only authorized users can access the system (passwords, OTPs, biometric logins) </a:t>
            </a:r>
          </a:p>
          <a:p>
            <a:r>
              <a:rPr lang="en-US" dirty="0"/>
              <a:t>Multi-Factor Authentication (MFA): Adds an extra layer of security for user accounts.by verifying their identity using two or more factor</a:t>
            </a:r>
          </a:p>
          <a:p>
            <a:r>
              <a:rPr lang="en-US" dirty="0"/>
              <a:t>Role based or file level permission (</a:t>
            </a:r>
            <a:r>
              <a:rPr lang="en-US" dirty="0" err="1"/>
              <a:t>read,write,share</a:t>
            </a:r>
            <a:r>
              <a:rPr lang="en-US" dirty="0"/>
              <a:t>) </a:t>
            </a:r>
          </a:p>
          <a:p>
            <a:r>
              <a:rPr lang="en-US" dirty="0"/>
              <a:t>      read: view file only</a:t>
            </a:r>
          </a:p>
          <a:p>
            <a:r>
              <a:rPr lang="en-US" dirty="0"/>
              <a:t>      write: edit or upload new version</a:t>
            </a:r>
          </a:p>
          <a:p>
            <a:r>
              <a:rPr lang="en-US" dirty="0"/>
              <a:t>       share: give access to others</a:t>
            </a:r>
          </a:p>
          <a:p>
            <a:r>
              <a:rPr lang="en-US" dirty="0"/>
              <a:t>Auto logout after inactivity . this prevents session hijacking and protects data if a user forgets to logout.</a:t>
            </a:r>
          </a:p>
        </p:txBody>
      </p:sp>
    </p:spTree>
    <p:extLst>
      <p:ext uri="{BB962C8B-B14F-4D97-AF65-F5344CB8AC3E}">
        <p14:creationId xmlns:p14="http://schemas.microsoft.com/office/powerpoint/2010/main" val="216596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280988"/>
            <a:ext cx="7899400" cy="576103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b="1" dirty="0"/>
          </a:p>
          <a:p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1382162" y="1159525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Audit Logs: Track all file activity, including uploads, downloads, and modifications.</a:t>
            </a:r>
          </a:p>
          <a:p>
            <a:endParaRPr lang="en-US" dirty="0"/>
          </a:p>
          <a:p>
            <a:r>
              <a:rPr lang="en-US" dirty="0"/>
              <a:t> Access Control: Granular permission settings allow file owners to control who can view, edit, or download files.</a:t>
            </a:r>
          </a:p>
          <a:p>
            <a:endParaRPr lang="en-US" dirty="0"/>
          </a:p>
          <a:p>
            <a:r>
              <a:rPr lang="en-US" dirty="0"/>
              <a:t>Data Integrity: Ensures files are not altered during transfer or storage using hashing or digital signatures.</a:t>
            </a:r>
          </a:p>
          <a:p>
            <a:endParaRPr lang="en-US" dirty="0"/>
          </a:p>
          <a:p>
            <a:r>
              <a:rPr lang="en-US" dirty="0"/>
              <a:t>Backup &amp; Recovery: Regular backups and disaster recovery plans ensure file availability during system failures.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820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95" y="878187"/>
            <a:ext cx="8032168" cy="52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44" y="582439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FILE ENCRYPTION AND SECURE UPLOAD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module ensures that all files are protected during both storage and transmission. The goal is to prevent unauthorized access and data links </a:t>
            </a:r>
          </a:p>
          <a:p>
            <a:r>
              <a:rPr lang="en-US" dirty="0"/>
              <a:t>🔹 Responsibilities :Encrypt files before storing (at rest)Decrypt only for authorized users (zero-knowledge encryption optional)Store metadata (owner, timestamps)</a:t>
            </a:r>
          </a:p>
          <a:p>
            <a:r>
              <a:rPr lang="en-US" dirty="0"/>
              <a:t>Secure transmission: when the files are transferred between users and cloud ,TLS(transport layer security) or SSL is used . this protects the data from being intercepted during upload or download.</a:t>
            </a:r>
          </a:p>
          <a:p>
            <a:r>
              <a:rPr lang="en-US" dirty="0"/>
              <a:t>Once uploaded, file remains encrypted in the cloud storage . even the cloud provider cannot read the fie contents unless they have the key</a:t>
            </a:r>
          </a:p>
          <a:p>
            <a:r>
              <a:rPr lang="en-US" dirty="0"/>
              <a:t>This maintains data confidentiality at rest and safeguards against internal or external threat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38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12341" y="787651"/>
            <a:ext cx="64551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🔹 Key Features:AES-256 encryption (symmetric)RSA or ECDH key exchange (asymmetric)Storage on AWS S3 / GCS / Azure </a:t>
            </a:r>
            <a:r>
              <a:rPr lang="en-US" dirty="0" err="1"/>
              <a:t>BlobEncrypted</a:t>
            </a:r>
            <a:r>
              <a:rPr lang="en-US" dirty="0"/>
              <a:t> metadata for privacy</a:t>
            </a:r>
          </a:p>
          <a:p>
            <a:endParaRPr lang="en-US" dirty="0"/>
          </a:p>
          <a:p>
            <a:r>
              <a:rPr lang="en-US" dirty="0"/>
              <a:t>🔹 Tech </a:t>
            </a:r>
            <a:r>
              <a:rPr lang="en-US" dirty="0" err="1"/>
              <a:t>Stack:Crypto</a:t>
            </a:r>
            <a:r>
              <a:rPr lang="en-US" dirty="0"/>
              <a:t>: Crypto module in Node.js or cryptography in </a:t>
            </a:r>
            <a:r>
              <a:rPr lang="en-US" dirty="0" err="1"/>
              <a:t>PythonStorage</a:t>
            </a:r>
            <a:r>
              <a:rPr lang="en-US" dirty="0"/>
              <a:t>: AWS S3 with encryption-at-rest (SSE-C, SSE-KMS)Metadata DB: </a:t>
            </a:r>
            <a:r>
              <a:rPr lang="en-US" dirty="0" err="1"/>
              <a:t>MongoDB</a:t>
            </a:r>
            <a:r>
              <a:rPr lang="en-US" dirty="0"/>
              <a:t> / </a:t>
            </a:r>
            <a:r>
              <a:rPr lang="en-US" dirty="0" err="1"/>
              <a:t>PostgreSQL</a:t>
            </a:r>
            <a:endParaRPr lang="en-US" dirty="0"/>
          </a:p>
          <a:p>
            <a:endParaRPr lang="en-US" dirty="0"/>
          </a:p>
          <a:p>
            <a:r>
              <a:rPr lang="en-US" dirty="0"/>
              <a:t>🔹 Sample </a:t>
            </a:r>
            <a:r>
              <a:rPr lang="en-US" dirty="0" err="1"/>
              <a:t>Flow:cssCopyEdit</a:t>
            </a:r>
            <a:r>
              <a:rPr lang="en-US" dirty="0"/>
              <a:t>[File Upload] → [Encrypt file locally or server-side]   → [Store in Cloud Storage] + [Store metadata in DB]</a:t>
            </a:r>
          </a:p>
        </p:txBody>
      </p:sp>
    </p:spTree>
    <p:extLst>
      <p:ext uri="{BB962C8B-B14F-4D97-AF65-F5344CB8AC3E}">
        <p14:creationId xmlns:p14="http://schemas.microsoft.com/office/powerpoint/2010/main" val="298469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/>
              <a:t>Secure File Sharing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Secure file sharing is the process of transferring digital files </a:t>
            </a:r>
            <a:r>
              <a:rPr lang="en-US" dirty="0" err="1"/>
              <a:t>saftly</a:t>
            </a:r>
            <a:r>
              <a:rPr lang="en-US" dirty="0"/>
              <a:t> over a network. Usually the internet while protecting the </a:t>
            </a:r>
            <a:r>
              <a:rPr lang="en-US" dirty="0" err="1"/>
              <a:t>datafrom</a:t>
            </a:r>
            <a:r>
              <a:rPr lang="en-US" dirty="0"/>
              <a:t> un authorized access, tempering or theft</a:t>
            </a:r>
          </a:p>
          <a:p>
            <a:r>
              <a:rPr lang="en-US" dirty="0"/>
              <a:t>🔹 </a:t>
            </a:r>
            <a:r>
              <a:rPr lang="en-US" dirty="0" err="1"/>
              <a:t>Responsibilities:Generate</a:t>
            </a:r>
            <a:r>
              <a:rPr lang="en-US" dirty="0"/>
              <a:t> secure shareable </a:t>
            </a:r>
            <a:r>
              <a:rPr lang="en-US" dirty="0" err="1"/>
              <a:t>linksSet</a:t>
            </a:r>
            <a:r>
              <a:rPr lang="en-US" dirty="0"/>
              <a:t> permissions (read-only, edit, delete)Add expiration, password-protection Notify recipient (email, SMS)</a:t>
            </a:r>
          </a:p>
          <a:p>
            <a:r>
              <a:rPr lang="en-US" dirty="0"/>
              <a:t>🔹 Key </a:t>
            </a:r>
            <a:r>
              <a:rPr lang="en-US" dirty="0" err="1"/>
              <a:t>Features:One-time</a:t>
            </a:r>
            <a:r>
              <a:rPr lang="en-US" dirty="0"/>
              <a:t> or expiring </a:t>
            </a:r>
            <a:r>
              <a:rPr lang="en-US" dirty="0" err="1"/>
              <a:t>linksPassword</a:t>
            </a:r>
            <a:r>
              <a:rPr lang="en-US" dirty="0"/>
              <a:t>-protected </a:t>
            </a:r>
            <a:r>
              <a:rPr lang="en-US" dirty="0" err="1"/>
              <a:t>accessAudit</a:t>
            </a:r>
            <a:r>
              <a:rPr lang="en-US" dirty="0"/>
              <a:t> trail: who accessed and </a:t>
            </a:r>
            <a:r>
              <a:rPr lang="en-US" dirty="0" err="1"/>
              <a:t>whenEmail</a:t>
            </a:r>
            <a:r>
              <a:rPr lang="en-US" dirty="0"/>
              <a:t>/SMS verification for external sharing</a:t>
            </a:r>
          </a:p>
          <a:p>
            <a:r>
              <a:rPr lang="en-US" dirty="0"/>
              <a:t>🔹 Tech Stack: Backend: REST API or Graph QLDB: Store share token, permissions, expiry Crypto: Token hashing (HMAC)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359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</TotalTime>
  <Words>933</Words>
  <Application>Microsoft Office PowerPoint</Application>
  <PresentationFormat>Widescreen</PresentationFormat>
  <Paragraphs>108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Facet</vt:lpstr>
      <vt:lpstr> SIMATS ENGINEERING    Saveetha Institute of Medical and Technical Sciences       Thandalam,Chennai-602105</vt:lpstr>
      <vt:lpstr>LIST OF CONTENT</vt:lpstr>
      <vt:lpstr>                      ABSTRACT</vt:lpstr>
      <vt:lpstr>USER AUTHENTICATION &amp; ACCESS CONTROL</vt:lpstr>
      <vt:lpstr>PowerPoint Presentation</vt:lpstr>
      <vt:lpstr>PowerPoint Presentation</vt:lpstr>
      <vt:lpstr>FILE ENCRYPTION AND SECURE UPLOAD</vt:lpstr>
      <vt:lpstr>PowerPoint Presentation</vt:lpstr>
      <vt:lpstr>Secure File Sharing</vt:lpstr>
      <vt:lpstr>PowerPoint Presentation</vt:lpstr>
      <vt:lpstr>PowerPoint Presentation</vt:lpstr>
      <vt:lpstr>ACCESS CONTROL MODULE</vt:lpstr>
      <vt:lpstr>Audit and Activity Logs </vt:lpstr>
      <vt:lpstr> Admin Panel </vt:lpstr>
      <vt:lpstr>TECHNIQUES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CLOUD FILE SHARING SYSTEM</dc:title>
  <dc:creator>Microsoft account</dc:creator>
  <cp:lastModifiedBy>Lekha Suresh</cp:lastModifiedBy>
  <cp:revision>29</cp:revision>
  <dcterms:created xsi:type="dcterms:W3CDTF">2025-07-22T14:40:38Z</dcterms:created>
  <dcterms:modified xsi:type="dcterms:W3CDTF">2025-08-01T16:48:15Z</dcterms:modified>
</cp:coreProperties>
</file>