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>
                <a:latin typeface="Calibri"/>
                <a:cs typeface="Calibri"/>
              </a:rPr>
              <a:t>LEKHA . A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lang="en-US" sz="2400" i="1" spc="-90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2034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lang="en-US" sz="2400" i="1" spc="10" dirty="0">
                <a:latin typeface="Calibri"/>
                <a:cs typeface="Calibri"/>
              </a:rPr>
              <a:t>BA52E787E240CF4B1AA4E6E681D12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Lekha Lekha</cp:lastModifiedBy>
  <cp:revision>2</cp:revision>
  <dcterms:created xsi:type="dcterms:W3CDTF">2024-08-30T15:49:58Z</dcterms:created>
  <dcterms:modified xsi:type="dcterms:W3CDTF">2024-08-30T18:17:55Z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