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Roboto Mono Regula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Regular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RobotoMonoRegular-italic.fntdata"/><Relationship Id="rId27" Type="http://schemas.openxmlformats.org/officeDocument/2006/relationships/font" Target="fonts/RobotoMono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Regula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699ac7a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699ac7a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c9edb86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6c9edb86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c9edb86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c9edb86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6c9edb8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6c9edb8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699ac7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699ac7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699ac7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8699ac7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699ac7a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699ac7a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c9edb8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c9edb8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699ac7a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8699ac7a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c9edb8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c9edb8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8699ac7a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8699ac7a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xcr1UOuBOhVnBU5Guf3IDGiuId3hwQQZ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4JuMu2o9gj80O_9EgoRC_t-S8b6yGHtX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eLoR5U8OpmO2unE5TkVR-wbhLDryHUCJ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hyperlink" Target="http://drive.google.com/file/d/1dYtSVQY1vtqpeLI5Ix-hi2BgH-RmaiMH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BFRmyWsil1tfyHm1QuftVluyYQLZ3Bjp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T7PCXJxu0-kObiUyaQdsjl8yFdX-5FAm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mbsnNjn7O42ZeB7Fm13kf_k-G1ZlKSCA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V95LcRI7xrkHXE7xEMtxl7zbl1MORVnf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KTB1ribqxcBefXrFYRjWTatvPY_oUbo4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wraX2QVtbC3izUm7QndmHEYlCs7hO4kG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eSuDqw8pWEJEpDIGJhrgTE77-m1aDi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tyVpuRxKX2G7_i58ncqzuUeg_mv0ZBqS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9400"/>
            <a:ext cx="8520600" cy="16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OPERATING SYSTEM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LAB ASSIGNMENT - 2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20775" y="2615325"/>
            <a:ext cx="8520600" cy="23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GROUP ME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MBERS: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143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1.Mitta Lekhana Reddy - IIT2019204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2.Sanskar Patro - IIT2019205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3.Dhanush Vasa - IIT2019208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4.Gitika Yadav - IIT2019219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5.Pravallika Kodi - IIT2019234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6400" y="2164800"/>
            <a:ext cx="5878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EAD1DC"/>
                </a:solidFill>
                <a:latin typeface="Montserrat"/>
                <a:ea typeface="Montserrat"/>
                <a:cs typeface="Montserrat"/>
                <a:sym typeface="Montserrat"/>
              </a:rPr>
              <a:t>BASH Script snippets and explanations</a:t>
            </a:r>
            <a:endParaRPr b="1" i="1" sz="1600">
              <a:solidFill>
                <a:srgbClr val="EAD1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 title="p2s1f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54600" cy="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32175"/>
            <a:ext cx="8520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 for slide 9:</a:t>
            </a:r>
            <a:endParaRPr b="1" sz="2400">
              <a:solidFill>
                <a:srgbClr val="EA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893700"/>
            <a:ext cx="8520600" cy="3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file “</a:t>
            </a:r>
            <a:r>
              <a:rPr b="1" lang="en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output_</a:t>
            </a:r>
            <a:r>
              <a:rPr b="1" lang="en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filename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will be created in the destination directory using touch command.  Basename has been used to get the filename from the path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Now, we check the value of delimPut which signifies if the user has input a delimiter or not. If the value is 0 (user has chosen not to input delimiter), we run our C program without giving delimiter in the command line arguments.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 if the value of delimPut is 1 (user has chosen to input delimiter), we run the C program and mention the value of delimiter in the command line.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 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120" name="Google Shape;120;p22" title="p1s10fff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100" y="332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- 1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13" y="1017725"/>
            <a:ext cx="508378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 title="bashex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700" y="502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- 2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29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 title="bashex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002" y="380548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130700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Question 2F: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Write a SHELL Script which takes a source pathname/filename and a destination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pathname from the user, checks whether the source file and the destination pathname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(directory) exists. If not, prompts to the user to correctly provide the inputs. When it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receives correct inputs, asks the user to input values for a delimiter and a field-number. It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executes your mycut command with the -d and -f options with the specified values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of delimiter and field-number on the input file. The output of the execution is not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displayed on the terminal; rather, it is redirected to a newly created file called output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which is placed in the destination directory as mentioned by the user.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p1s2f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652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00" y="465788"/>
            <a:ext cx="6914400" cy="42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624575" y="1078725"/>
            <a:ext cx="4549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Origin pathname/filename input</a:t>
            </a:r>
            <a:endParaRPr sz="12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71" name="Google Shape;71;p15" title="p1s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88" y="465788"/>
            <a:ext cx="6915022" cy="42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655750" y="1024175"/>
            <a:ext cx="4549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Destination path</a:t>
            </a:r>
            <a:r>
              <a:rPr lang="en"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input</a:t>
            </a:r>
            <a:endParaRPr sz="12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78" name="Google Shape;78;p16" title="p1s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191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22925" y="125100"/>
            <a:ext cx="8520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happening in slides 3 and 4</a:t>
            </a:r>
            <a:r>
              <a:rPr b="1" lang="en" sz="2400">
                <a:solidFill>
                  <a:srgbClr val="EA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400">
              <a:solidFill>
                <a:srgbClr val="EA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89675"/>
            <a:ext cx="85206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41B47"/>
                </a:solidFill>
              </a:rPr>
              <a:t>**</a:t>
            </a:r>
            <a:r>
              <a:rPr lang="en" sz="1700"/>
              <a:t>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the user inputs origin directory path and destination directory 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path the do-while loop along with if else condition is executed to check the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existence / validity of the given origin and destination directory paths .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41B47"/>
                </a:solidFill>
              </a:rPr>
              <a:t>**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given input origin directory path exists and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file, we exit the loop. 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If the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destination directory exists, we exit the loop.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741B47"/>
                </a:solidFill>
              </a:rPr>
              <a:t>**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 displays  </a:t>
            </a:r>
            <a:r>
              <a:rPr b="1" lang="en" sz="17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b="1" lang="en" sz="17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invalid path or file. try again</a:t>
            </a:r>
            <a:r>
              <a:rPr b="1" lang="en" sz="17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</a:t>
            </a:r>
            <a:r>
              <a:rPr lang="en" sz="1700"/>
              <a:t> </a:t>
            </a:r>
            <a:endParaRPr sz="1700"/>
          </a:p>
        </p:txBody>
      </p:sp>
      <p:pic>
        <p:nvPicPr>
          <p:cNvPr id="85" name="Google Shape;85;p17" title="p1s5ff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100" y="125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0" y="583799"/>
            <a:ext cx="9065652" cy="44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19775" y="989725"/>
            <a:ext cx="8782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Asking user if they want to input a delimiter</a:t>
            </a:r>
            <a:endParaRPr sz="1000"/>
          </a:p>
        </p:txBody>
      </p:sp>
      <p:pic>
        <p:nvPicPr>
          <p:cNvPr id="92" name="Google Shape;92;p18" title="p1s6f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31400" cy="4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69500"/>
            <a:ext cx="85206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 of slide 6:</a:t>
            </a:r>
            <a:endParaRPr b="1" sz="2400">
              <a:solidFill>
                <a:srgbClr val="EA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681175"/>
            <a:ext cx="8520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</a:t>
            </a:r>
            <a:r>
              <a:rPr lang="en" sz="1700"/>
              <a:t>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delimPut is a variable initialized as 0.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statement</a:t>
            </a:r>
            <a:r>
              <a:rPr lang="en" sz="1700"/>
              <a:t> “</a:t>
            </a:r>
            <a:r>
              <a:rPr b="1" lang="en" sz="17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would you like to input a delimiter ?(y / n):</a:t>
            </a:r>
            <a:r>
              <a:rPr lang="en" sz="1700"/>
              <a:t>”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displayed and the</a:t>
            </a:r>
            <a:r>
              <a:rPr lang="en" sz="1700"/>
              <a:t>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 given by the user is stored in a variable</a:t>
            </a:r>
            <a:r>
              <a:rPr lang="en" sz="1700"/>
              <a:t> “ </a:t>
            </a:r>
            <a:r>
              <a:rPr b="1" lang="en" sz="17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</a:t>
            </a:r>
            <a:r>
              <a:rPr b="1" lang="en" sz="17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700"/>
              <a:t>“ 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7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 = ‘y’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asks the user to input delimiter value  which is stored in      variable </a:t>
            </a:r>
            <a:r>
              <a:rPr b="1" lang="en" sz="17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“DELIMITER”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value of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7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“DELIMITER”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assigned to </a:t>
            </a:r>
            <a:r>
              <a:rPr b="1" lang="en" sz="17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  FIELD SEPARATOR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prevents the terminal from  removing any leading or trailing whitespaces.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</a:t>
            </a: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then the value of delimPut is updated by 1.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9" name="Google Shape;99;p19" title="p1s7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" y="4661075"/>
            <a:ext cx="400475" cy="4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Display the message “ </a:t>
            </a:r>
            <a:r>
              <a:rPr b="1" lang="en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 range of fields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 .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 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user now inputs the range of fields and stores the range of 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fields in variable “</a:t>
            </a:r>
            <a:r>
              <a:rPr b="1" lang="en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**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input is of length 0 then display the message 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“ </a:t>
            </a:r>
            <a:r>
              <a:rPr b="1" lang="en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cut : fields are numbered from 1 </a:t>
            </a: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69500"/>
            <a:ext cx="85206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Explanation of slide 6:</a:t>
            </a:r>
            <a:endParaRPr b="1" sz="2400">
              <a:solidFill>
                <a:srgbClr val="EA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6" name="Google Shape;106;p20" title="p1s8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68875"/>
            <a:ext cx="422225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14149" l="6661" r="6825" t="35657"/>
          <a:stretch/>
        </p:blipFill>
        <p:spPr>
          <a:xfrm>
            <a:off x="616388" y="1409899"/>
            <a:ext cx="7911225" cy="22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41650" y="844225"/>
            <a:ext cx="8782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Making output file and running code.</a:t>
            </a:r>
            <a:endParaRPr sz="1000"/>
          </a:p>
        </p:txBody>
      </p:sp>
      <p:pic>
        <p:nvPicPr>
          <p:cNvPr id="113" name="Google Shape;113;p21" title="p1s9ff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" y="377509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