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YAMINIPRIYA%20J%20EMPLOYEE%20EXCEL%20DATA.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1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8"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9" name="Holder 3"/>
          <p:cNvSpPr>
            <a:spLocks noGrp="1"/>
          </p:cNvSpPr>
          <p:nvPr>
            <p:ph type="body" idx="1"/>
          </p:nvPr>
        </p:nvSpPr>
        <p:spPr>
          <a:xfrm>
            <a:off x="609600" y="1577340"/>
            <a:ext cx="10972800" cy="266700"/>
          </a:xfrm>
        </p:spPr>
        <p:txBody>
          <a:bodyPr bIns="0" lIns="0" rIns="0" tIns="0"/>
          <a:p/>
        </p:txBody>
      </p:sp>
      <p:sp>
        <p:nvSpPr>
          <p:cNvPr id="104870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3"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4"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5"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1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39"/>
          </a:xfrm>
          <a:prstGeom prst="rect"/>
          <a:noFill/>
        </p:spPr>
        <p:txBody>
          <a:bodyPr rtlCol="0" wrap="square">
            <a:spAutoFit/>
          </a:bodyPr>
          <a:p>
            <a:r>
              <a:rPr dirty="0" sz="2400" lang="en-US"/>
              <a:t>STUDENT NAME:</a:t>
            </a:r>
            <a:r>
              <a:rPr altLang="en-GB" dirty="0" sz="2400" lang="en-US"/>
              <a:t> </a:t>
            </a:r>
            <a:r>
              <a:rPr altLang="en-GB" dirty="0" sz="2400" lang="en-US"/>
              <a:t>l</a:t>
            </a:r>
            <a:r>
              <a:rPr altLang="en-GB" dirty="0" sz="2400" lang="en-US"/>
              <a:t>e</a:t>
            </a:r>
            <a:r>
              <a:rPr altLang="en-GB" dirty="0" sz="2400" lang="en-US"/>
              <a:t>k</a:t>
            </a:r>
            <a:r>
              <a:rPr altLang="en-GB" dirty="0" sz="2400" lang="en-US"/>
              <a:t>h</a:t>
            </a:r>
            <a:r>
              <a:rPr altLang="en-GB" dirty="0" sz="2400" lang="en-US"/>
              <a:t>a</a:t>
            </a:r>
            <a:r>
              <a:rPr altLang="en-GB" dirty="0" sz="2400" lang="en-US"/>
              <a:t> </a:t>
            </a:r>
            <a:r>
              <a:rPr altLang="en-GB" dirty="0" sz="2400" lang="en-US"/>
              <a:t>r</a:t>
            </a:r>
            <a:r>
              <a:rPr altLang="en-GB" dirty="0" sz="2400" lang="en-US"/>
              <a:t>a</a:t>
            </a:r>
            <a:r>
              <a:rPr altLang="en-GB" dirty="0" sz="2400" lang="en-US"/>
              <a:t>n</a:t>
            </a:r>
            <a:r>
              <a:rPr altLang="en-GB" dirty="0" sz="2400" lang="en-US"/>
              <a:t>i</a:t>
            </a:r>
            <a:endParaRPr dirty="0" sz="2800" lang="en-US"/>
          </a:p>
          <a:p>
            <a:r>
              <a:rPr dirty="0" sz="2400" lang="en-US"/>
              <a:t>REGISTER NO:</a:t>
            </a:r>
            <a:r>
              <a:rPr dirty="0" sz="2400" lang="en-IN"/>
              <a:t>312</a:t>
            </a:r>
            <a:r>
              <a:rPr altLang="en-GB" dirty="0" sz="2400" lang="en-US"/>
              <a:t>2</a:t>
            </a:r>
            <a:r>
              <a:rPr altLang="en-GB" dirty="0" sz="2400" lang="en-US"/>
              <a:t>1</a:t>
            </a:r>
            <a:r>
              <a:rPr altLang="en-GB" dirty="0" sz="2400" lang="en-US"/>
              <a:t>2</a:t>
            </a:r>
            <a:r>
              <a:rPr altLang="en-GB" dirty="0" sz="2400" lang="en-US"/>
              <a:t>4</a:t>
            </a:r>
            <a:r>
              <a:rPr altLang="en-GB" dirty="0" sz="2400" lang="en-US"/>
              <a:t>2</a:t>
            </a:r>
            <a:r>
              <a:rPr altLang="en-GB" dirty="0" sz="2400" lang="en-US"/>
              <a:t>6</a:t>
            </a:r>
            <a:endParaRPr sz="2800"/>
          </a:p>
          <a:p>
            <a:r>
              <a:rPr dirty="0" sz="2400" lang="en-US"/>
              <a:t>DEPARTMENT:</a:t>
            </a:r>
            <a:r>
              <a:rPr dirty="0" sz="2400" lang="en-IN"/>
              <a:t> (B.COM GENERAL)</a:t>
            </a:r>
            <a:endParaRPr dirty="0" sz="2800" lang="en-US"/>
          </a:p>
          <a:p>
            <a:r>
              <a:rPr dirty="0" sz="2400" lang="en-US"/>
              <a:t>COLLEGE</a:t>
            </a:r>
            <a:r>
              <a:rPr dirty="0" sz="2400" lang="en-IN"/>
              <a:t>: </a:t>
            </a:r>
            <a:r>
              <a:rPr altLang="en-GB" dirty="0" sz="2400" lang="en-US"/>
              <a:t>S</a:t>
            </a:r>
            <a:r>
              <a:rPr altLang="en-GB" dirty="0" sz="2400" lang="en-US"/>
              <a:t>r</a:t>
            </a:r>
            <a:r>
              <a:rPr altLang="en-GB" dirty="0" sz="2400" lang="en-US"/>
              <a:t>e</a:t>
            </a:r>
            <a:r>
              <a:rPr altLang="en-GB" dirty="0" sz="2400" lang="en-US"/>
              <a:t>e</a:t>
            </a:r>
            <a:r>
              <a:rPr altLang="en-GB" dirty="0" sz="2400" lang="en-US"/>
              <a:t> </a:t>
            </a:r>
            <a:r>
              <a:rPr altLang="en-GB" dirty="0" sz="2400" lang="en-US"/>
              <a:t>m</a:t>
            </a:r>
            <a:r>
              <a:rPr altLang="en-GB" dirty="0" sz="2400" lang="en-US"/>
              <a:t>u</a:t>
            </a:r>
            <a:r>
              <a:rPr altLang="en-GB" dirty="0" sz="2400" lang="en-US"/>
              <a:t>t</a:t>
            </a:r>
            <a:r>
              <a:rPr altLang="en-GB" dirty="0" sz="2400" lang="en-US"/>
              <a:t>h</a:t>
            </a:r>
            <a:r>
              <a:rPr altLang="en-GB" dirty="0" sz="2400" lang="en-US"/>
              <a:t>u</a:t>
            </a:r>
            <a:r>
              <a:rPr altLang="en-GB" dirty="0" sz="2400" lang="en-US"/>
              <a:t>kumaraswamy </a:t>
            </a:r>
            <a:r>
              <a:rPr altLang="en-GB" dirty="0" sz="2400" lang="en-US"/>
              <a:t>college </a:t>
            </a:r>
            <a:endParaRPr dirty="0" sz="28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8"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0" name="TextBox 1"/>
          <p:cNvSpPr txBox="1"/>
          <p:nvPr/>
        </p:nvSpPr>
        <p:spPr>
          <a:xfrm>
            <a:off x="764698" y="1720840"/>
            <a:ext cx="6557962" cy="3558540"/>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4" name="object 7"/>
          <p:cNvSpPr txBox="1">
            <a:spLocks noGrp="1"/>
          </p:cNvSpPr>
          <p:nvPr>
            <p:ph type="title"/>
          </p:nvPr>
        </p:nvSpPr>
        <p:spPr>
          <a:xfrm>
            <a:off x="755332" y="385444"/>
            <a:ext cx="3637857"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957917" y="1761764"/>
          <a:ext cx="7868601" cy="431518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6"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7" name="TextBox 2"/>
          <p:cNvSpPr txBox="1"/>
          <p:nvPr/>
        </p:nvSpPr>
        <p:spPr>
          <a:xfrm>
            <a:off x="514231" y="1625202"/>
            <a:ext cx="8120776" cy="1920241"/>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2611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3589597"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7527463"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676274" y="1857374"/>
            <a:ext cx="7556507" cy="28473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a:t>
            </a:r>
            <a:r>
              <a:rPr altLang="en-GB" dirty="0" sz="2400" lang="en-US">
                <a:latin typeface="Times New Roman" panose="02020603050405020304" pitchFamily="18" charset="0"/>
                <a:cs typeface="Times New Roman" panose="02020603050405020304" pitchFamily="18" charset="0"/>
              </a:rPr>
              <a:t>f</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i</a:t>
            </a:r>
            <a:r>
              <a:rPr dirty="0" sz="2400" lang="en-IN">
                <a:latin typeface="Times New Roman" panose="02020603050405020304" pitchFamily="18" charset="0"/>
                <a:cs typeface="Times New Roman" panose="02020603050405020304" pitchFamily="18" charset="0"/>
              </a:rPr>
              <a:t>ently analyse employee data by leveraging functions such as PivotTables, and </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o</a:t>
            </a:r>
            <a:r>
              <a:rPr altLang="en-GB" dirty="0" sz="2400" lang="en-US">
                <a:latin typeface="Times New Roman" panose="02020603050405020304" pitchFamily="18" charset="0"/>
                <a:cs typeface="Times New Roman" panose="02020603050405020304" pitchFamily="18" charset="0"/>
              </a:rPr>
              <a:t>n</a:t>
            </a:r>
            <a:r>
              <a:rPr altLang="en-GB" dirty="0" sz="2400" lang="en-US">
                <a:latin typeface="Times New Roman" panose="02020603050405020304" pitchFamily="18" charset="0"/>
                <a:cs typeface="Times New Roman" panose="02020603050405020304" pitchFamily="18" charset="0"/>
              </a:rPr>
              <a:t>d</a:t>
            </a:r>
            <a:r>
              <a:rPr altLang="en-GB" dirty="0" sz="2400" lang="en-US">
                <a:latin typeface="Times New Roman" panose="02020603050405020304" pitchFamily="18" charset="0"/>
                <a:cs typeface="Times New Roman" panose="02020603050405020304" pitchFamily="18" charset="0"/>
              </a:rPr>
              <a:t>i</a:t>
            </a:r>
            <a:r>
              <a:rPr altLang="en-GB" dirty="0" sz="2400" lang="en-US">
                <a:latin typeface="Times New Roman" panose="02020603050405020304" pitchFamily="18" charset="0"/>
                <a:cs typeface="Times New Roman" panose="02020603050405020304" pitchFamily="18" charset="0"/>
              </a:rPr>
              <a:t>tion</a:t>
            </a:r>
            <a:r>
              <a:rPr altLang="en-GB" dirty="0" sz="2400" lang="en-US">
                <a:latin typeface="Times New Roman" panose="02020603050405020304" pitchFamily="18" charset="0"/>
                <a:cs typeface="Times New Roman" panose="02020603050405020304" pitchFamily="18" charset="0"/>
              </a:rPr>
              <a:t>a</a:t>
            </a:r>
            <a:r>
              <a:rPr altLang="en-GB" dirty="0" sz="2400" lang="en-US">
                <a:latin typeface="Times New Roman" panose="02020603050405020304" pitchFamily="18" charset="0"/>
                <a:cs typeface="Times New Roman" panose="02020603050405020304" pitchFamily="18" charset="0"/>
              </a:rPr>
              <a:t>l</a:t>
            </a:r>
            <a:r>
              <a:rPr altLang="en-GB" dirty="0" sz="2400" lang="en-US">
                <a:latin typeface="Times New Roman" panose="02020603050405020304" pitchFamily="18" charset="0"/>
                <a:cs typeface="Times New Roman" panose="02020603050405020304" pitchFamily="18" charset="0"/>
              </a:rPr>
              <a:t> formatting</a:t>
            </a:r>
            <a:r>
              <a:rPr dirty="0" sz="2400" lang="en-IN">
                <a:latin typeface="Times New Roman" panose="02020603050405020304" pitchFamily="18" charset="0"/>
                <a:cs typeface="Times New Roman" panose="02020603050405020304" pitchFamily="18" charset="0"/>
              </a:rPr>
              <a:t>.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12611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6" name="TextBox 8"/>
          <p:cNvSpPr txBox="1"/>
          <p:nvPr/>
        </p:nvSpPr>
        <p:spPr>
          <a:xfrm>
            <a:off x="676275" y="1725483"/>
            <a:ext cx="7924799" cy="4358640"/>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9817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6"/>
          <p:cNvSpPr txBox="1"/>
          <p:nvPr/>
        </p:nvSpPr>
        <p:spPr>
          <a:xfrm>
            <a:off x="5193506" y="2523529"/>
            <a:ext cx="1828800" cy="358141"/>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7" name="TextBox 8"/>
          <p:cNvSpPr txBox="1"/>
          <p:nvPr/>
        </p:nvSpPr>
        <p:spPr>
          <a:xfrm>
            <a:off x="5193506" y="2523529"/>
            <a:ext cx="1828800" cy="358141"/>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8" name="TextBox 18"/>
          <p:cNvSpPr txBox="1"/>
          <p:nvPr/>
        </p:nvSpPr>
        <p:spPr>
          <a:xfrm>
            <a:off x="5193506" y="2523529"/>
            <a:ext cx="1828800" cy="358141"/>
          </a:xfrm>
          <a:prstGeom prst="rect"/>
          <a:noFill/>
        </p:spPr>
        <p:txBody>
          <a:bodyPr rtlCol="0" wrap="square">
            <a:spAutoFit/>
          </a:bodyPr>
          <a:p>
            <a:pPr algn="l"/>
            <a:endParaRPr dirty="0" lang="en-US"/>
          </a:p>
        </p:txBody>
      </p:sp>
      <p:sp>
        <p:nvSpPr>
          <p:cNvPr id="1048669" name="TextBox 19"/>
          <p:cNvSpPr txBox="1"/>
          <p:nvPr/>
        </p:nvSpPr>
        <p:spPr>
          <a:xfrm>
            <a:off x="517922" y="1643575"/>
            <a:ext cx="6093618" cy="1158241"/>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5" name="TextBox 7"/>
          <p:cNvSpPr txBox="1"/>
          <p:nvPr/>
        </p:nvSpPr>
        <p:spPr>
          <a:xfrm>
            <a:off x="3786188" y="2233424"/>
            <a:ext cx="5748337" cy="2580641"/>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6" name="Title 1"/>
          <p:cNvSpPr>
            <a:spLocks noGrp="1"/>
          </p:cNvSpPr>
          <p:nvPr>
            <p:ph type="title"/>
          </p:nvPr>
        </p:nvSpPr>
        <p:spPr>
          <a:xfrm>
            <a:off x="755332" y="385444"/>
            <a:ext cx="10681335" cy="723901"/>
          </a:xfrm>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7" name="TextBox 2"/>
          <p:cNvSpPr txBox="1"/>
          <p:nvPr/>
        </p:nvSpPr>
        <p:spPr>
          <a:xfrm>
            <a:off x="1585913" y="2083594"/>
            <a:ext cx="6772275" cy="302514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8" name="object 2"/>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2"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3"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4"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5" name="TextBox 9"/>
          <p:cNvSpPr txBox="1"/>
          <p:nvPr/>
        </p:nvSpPr>
        <p:spPr>
          <a:xfrm>
            <a:off x="752475" y="3075690"/>
            <a:ext cx="5924167" cy="1158241"/>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chandrikadaniel2005@gmail.com</cp:lastModifiedBy>
  <dcterms:created xsi:type="dcterms:W3CDTF">2024-03-26T10:07:22Z</dcterms:created>
  <dcterms:modified xsi:type="dcterms:W3CDTF">2024-09-10T07:39:36Z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d7b76b7bb1d8419fa5375783b166fe2e</vt:lpwstr>
  </property>
</Properties>
</file>