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rompt" charset="1" panose="00000500000000000000"/>
      <p:regular r:id="rId19"/>
    </p:embeddedFont>
    <p:embeddedFont>
      <p:font typeface="Public Sans" charset="1" panose="00000000000000000000"/>
      <p:regular r:id="rId20"/>
    </p:embeddedFont>
    <p:embeddedFont>
      <p:font typeface="Prompt Medium" charset="1" panose="00000600000000000000"/>
      <p:regular r:id="rId21"/>
    </p:embeddedFont>
    <p:embeddedFont>
      <p:font typeface="Public Sans Bold"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4.jpeg" Type="http://schemas.openxmlformats.org/officeDocument/2006/relationships/image"/><Relationship Id="rId8" Target="../media/image31.jpeg" Type="http://schemas.openxmlformats.org/officeDocument/2006/relationships/image"/><Relationship Id="rId9" Target="../media/image30.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jpeg" Type="http://schemas.openxmlformats.org/officeDocument/2006/relationships/image"/><Relationship Id="rId6" Target="../media/image7.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6.jpeg" Type="http://schemas.openxmlformats.org/officeDocument/2006/relationships/image"/><Relationship Id="rId6" Target="../media/image1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 Id="rId9"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jpeg" Type="http://schemas.openxmlformats.org/officeDocument/2006/relationships/image"/><Relationship Id="rId11" Target="../media/image34.jpeg" Type="http://schemas.openxmlformats.org/officeDocument/2006/relationships/image"/><Relationship Id="rId12" Target="../media/image35.jpeg" Type="http://schemas.openxmlformats.org/officeDocument/2006/relationships/image"/><Relationship Id="rId13" Target="../media/image36.jpeg" Type="http://schemas.openxmlformats.org/officeDocument/2006/relationships/image"/><Relationship Id="rId14" Target="../media/image37.jpe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0.jpeg" Type="http://schemas.openxmlformats.org/officeDocument/2006/relationships/image"/><Relationship Id="rId8" Target="../media/image31.jpeg" Type="http://schemas.openxmlformats.org/officeDocument/2006/relationships/image"/><Relationship Id="rId9" Target="../media/image3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14293" t="-1389" r="-14293" b="-1389"/>
            </a:stretch>
          </a:blipFill>
        </p:spPr>
      </p:sp>
      <p:grpSp>
        <p:nvGrpSpPr>
          <p:cNvPr name="Group 3" id="3"/>
          <p:cNvGrpSpPr/>
          <p:nvPr/>
        </p:nvGrpSpPr>
        <p:grpSpPr>
          <a:xfrm rot="0">
            <a:off x="-88426" y="-837703"/>
            <a:ext cx="18586525" cy="12252852"/>
            <a:chOff x="0" y="0"/>
            <a:chExt cx="24782033" cy="16337136"/>
          </a:xfrm>
        </p:grpSpPr>
        <p:grpSp>
          <p:nvGrpSpPr>
            <p:cNvPr name="Group 4" id="4"/>
            <p:cNvGrpSpPr/>
            <p:nvPr/>
          </p:nvGrpSpPr>
          <p:grpSpPr>
            <a:xfrm rot="-5400000">
              <a:off x="4758185" y="-4758185"/>
              <a:ext cx="15265663" cy="24782033"/>
              <a:chOff x="0" y="0"/>
              <a:chExt cx="3290570" cy="3204210"/>
            </a:xfrm>
          </p:grpSpPr>
          <p:sp>
            <p:nvSpPr>
              <p:cNvPr name="Freeform 5" id="5"/>
              <p:cNvSpPr/>
              <p:nvPr/>
            </p:nvSpPr>
            <p:spPr>
              <a:xfrm flipH="false" flipV="false" rot="0">
                <a:off x="0" y="0"/>
                <a:ext cx="6750569" cy="9906344"/>
              </a:xfrm>
              <a:custGeom>
                <a:avLst/>
                <a:gdLst/>
                <a:ahLst/>
                <a:cxnLst/>
                <a:rect r="r" b="b" t="t" l="l"/>
                <a:pathLst>
                  <a:path h="9906344" w="6750569">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sp>
        </p:grpSp>
        <p:grpSp>
          <p:nvGrpSpPr>
            <p:cNvPr name="Group 6" id="6"/>
            <p:cNvGrpSpPr/>
            <p:nvPr/>
          </p:nvGrpSpPr>
          <p:grpSpPr>
            <a:xfrm rot="-10800000">
              <a:off x="88900" y="1729900"/>
              <a:ext cx="24693133" cy="14607236"/>
              <a:chOff x="0" y="0"/>
              <a:chExt cx="3290570" cy="3204210"/>
            </a:xfrm>
          </p:grpSpPr>
          <p:sp>
            <p:nvSpPr>
              <p:cNvPr name="Freeform 7" id="7"/>
              <p:cNvSpPr/>
              <p:nvPr/>
            </p:nvSpPr>
            <p:spPr>
              <a:xfrm flipH="false" flipV="false" rot="0">
                <a:off x="0" y="0"/>
                <a:ext cx="10919454" cy="5837825"/>
              </a:xfrm>
              <a:custGeom>
                <a:avLst/>
                <a:gdLst/>
                <a:ahLst/>
                <a:cxnLst/>
                <a:rect r="r" b="b" t="t" l="l"/>
                <a:pathLst>
                  <a:path h="5837825" w="10919454">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sp>
        </p:grpSp>
      </p:grpSp>
      <p:grpSp>
        <p:nvGrpSpPr>
          <p:cNvPr name="Group 8" id="8"/>
          <p:cNvGrpSpPr/>
          <p:nvPr/>
        </p:nvGrpSpPr>
        <p:grpSpPr>
          <a:xfrm rot="0">
            <a:off x="2595171" y="2710795"/>
            <a:ext cx="12174743" cy="5984020"/>
            <a:chOff x="0" y="0"/>
            <a:chExt cx="6989944" cy="3435634"/>
          </a:xfrm>
        </p:grpSpPr>
        <p:sp>
          <p:nvSpPr>
            <p:cNvPr name="Freeform 9" id="9"/>
            <p:cNvSpPr/>
            <p:nvPr/>
          </p:nvSpPr>
          <p:spPr>
            <a:xfrm flipH="false" flipV="false" rot="0">
              <a:off x="80010" y="80010"/>
              <a:ext cx="6897234" cy="3342924"/>
            </a:xfrm>
            <a:custGeom>
              <a:avLst/>
              <a:gdLst/>
              <a:ahLst/>
              <a:cxnLst/>
              <a:rect r="r" b="b" t="t" l="l"/>
              <a:pathLst>
                <a:path h="3342924" w="6897234">
                  <a:moveTo>
                    <a:pt x="0" y="3288314"/>
                  </a:moveTo>
                  <a:lnTo>
                    <a:pt x="0" y="3342924"/>
                  </a:lnTo>
                  <a:lnTo>
                    <a:pt x="6897234" y="3342924"/>
                  </a:lnTo>
                  <a:lnTo>
                    <a:pt x="6897234" y="0"/>
                  </a:lnTo>
                  <a:lnTo>
                    <a:pt x="6842624" y="0"/>
                  </a:lnTo>
                  <a:lnTo>
                    <a:pt x="6842624" y="3288314"/>
                  </a:lnTo>
                  <a:close/>
                </a:path>
              </a:pathLst>
            </a:custGeom>
            <a:solidFill>
              <a:srgbClr val="E3E5FF"/>
            </a:solidFill>
          </p:spPr>
        </p:sp>
        <p:sp>
          <p:nvSpPr>
            <p:cNvPr name="Freeform 10" id="10"/>
            <p:cNvSpPr/>
            <p:nvPr/>
          </p:nvSpPr>
          <p:spPr>
            <a:xfrm flipH="false" flipV="false" rot="0">
              <a:off x="67310" y="67310"/>
              <a:ext cx="6922634" cy="3368324"/>
            </a:xfrm>
            <a:custGeom>
              <a:avLst/>
              <a:gdLst/>
              <a:ahLst/>
              <a:cxnLst/>
              <a:rect r="r" b="b" t="t" l="l"/>
              <a:pathLst>
                <a:path h="3368324" w="6922634">
                  <a:moveTo>
                    <a:pt x="6855324" y="0"/>
                  </a:moveTo>
                  <a:lnTo>
                    <a:pt x="6855324" y="12700"/>
                  </a:lnTo>
                  <a:lnTo>
                    <a:pt x="6909934" y="12700"/>
                  </a:lnTo>
                  <a:lnTo>
                    <a:pt x="6909934" y="3355624"/>
                  </a:lnTo>
                  <a:lnTo>
                    <a:pt x="12700" y="3355624"/>
                  </a:lnTo>
                  <a:lnTo>
                    <a:pt x="12700" y="3301014"/>
                  </a:lnTo>
                  <a:lnTo>
                    <a:pt x="0" y="3301014"/>
                  </a:lnTo>
                  <a:lnTo>
                    <a:pt x="0" y="3368324"/>
                  </a:lnTo>
                  <a:lnTo>
                    <a:pt x="6922634" y="3368324"/>
                  </a:lnTo>
                  <a:lnTo>
                    <a:pt x="6922634" y="0"/>
                  </a:lnTo>
                  <a:close/>
                </a:path>
              </a:pathLst>
            </a:custGeom>
            <a:solidFill>
              <a:srgbClr val="000000"/>
            </a:solidFill>
          </p:spPr>
        </p:sp>
        <p:sp>
          <p:nvSpPr>
            <p:cNvPr name="Freeform 11" id="11"/>
            <p:cNvSpPr/>
            <p:nvPr/>
          </p:nvSpPr>
          <p:spPr>
            <a:xfrm flipH="false" flipV="false" rot="0">
              <a:off x="12700" y="12700"/>
              <a:ext cx="6897234" cy="3342924"/>
            </a:xfrm>
            <a:custGeom>
              <a:avLst/>
              <a:gdLst/>
              <a:ahLst/>
              <a:cxnLst/>
              <a:rect r="r" b="b" t="t" l="l"/>
              <a:pathLst>
                <a:path h="3342924" w="6897234">
                  <a:moveTo>
                    <a:pt x="0" y="0"/>
                  </a:moveTo>
                  <a:lnTo>
                    <a:pt x="6897234" y="0"/>
                  </a:lnTo>
                  <a:lnTo>
                    <a:pt x="6897234" y="3342924"/>
                  </a:lnTo>
                  <a:lnTo>
                    <a:pt x="0" y="3342924"/>
                  </a:lnTo>
                  <a:close/>
                </a:path>
              </a:pathLst>
            </a:custGeom>
            <a:solidFill>
              <a:srgbClr val="FFFFFF"/>
            </a:solidFill>
          </p:spPr>
        </p:sp>
        <p:sp>
          <p:nvSpPr>
            <p:cNvPr name="Freeform 12" id="12"/>
            <p:cNvSpPr/>
            <p:nvPr/>
          </p:nvSpPr>
          <p:spPr>
            <a:xfrm flipH="false" flipV="false" rot="0">
              <a:off x="0" y="0"/>
              <a:ext cx="6922634" cy="3368324"/>
            </a:xfrm>
            <a:custGeom>
              <a:avLst/>
              <a:gdLst/>
              <a:ahLst/>
              <a:cxnLst/>
              <a:rect r="r" b="b" t="t" l="l"/>
              <a:pathLst>
                <a:path h="3368324" w="6922634">
                  <a:moveTo>
                    <a:pt x="80010" y="3368324"/>
                  </a:moveTo>
                  <a:lnTo>
                    <a:pt x="6922634" y="3368324"/>
                  </a:lnTo>
                  <a:lnTo>
                    <a:pt x="6922634" y="80010"/>
                  </a:lnTo>
                  <a:lnTo>
                    <a:pt x="6922634" y="67310"/>
                  </a:lnTo>
                  <a:lnTo>
                    <a:pt x="6922634" y="0"/>
                  </a:lnTo>
                  <a:lnTo>
                    <a:pt x="0" y="0"/>
                  </a:lnTo>
                  <a:lnTo>
                    <a:pt x="0" y="3368324"/>
                  </a:lnTo>
                  <a:lnTo>
                    <a:pt x="67310" y="3368324"/>
                  </a:lnTo>
                  <a:lnTo>
                    <a:pt x="80010" y="3368324"/>
                  </a:lnTo>
                  <a:close/>
                  <a:moveTo>
                    <a:pt x="12700" y="12700"/>
                  </a:moveTo>
                  <a:lnTo>
                    <a:pt x="6909934" y="12700"/>
                  </a:lnTo>
                  <a:lnTo>
                    <a:pt x="6909934" y="3355624"/>
                  </a:lnTo>
                  <a:lnTo>
                    <a:pt x="12700" y="3355624"/>
                  </a:lnTo>
                  <a:lnTo>
                    <a:pt x="12700" y="12700"/>
                  </a:lnTo>
                  <a:close/>
                </a:path>
              </a:pathLst>
            </a:custGeom>
            <a:solidFill>
              <a:srgbClr val="000000"/>
            </a:solidFill>
          </p:spPr>
        </p:sp>
      </p:grpSp>
      <p:sp>
        <p:nvSpPr>
          <p:cNvPr name="TextBox 13" id="13"/>
          <p:cNvSpPr txBox="true"/>
          <p:nvPr/>
        </p:nvSpPr>
        <p:spPr>
          <a:xfrm rot="0">
            <a:off x="3542395" y="4178801"/>
            <a:ext cx="9257779" cy="3048009"/>
          </a:xfrm>
          <a:prstGeom prst="rect">
            <a:avLst/>
          </a:prstGeom>
        </p:spPr>
        <p:txBody>
          <a:bodyPr anchor="t" rtlCol="false" tIns="0" lIns="0" bIns="0" rIns="0">
            <a:spAutoFit/>
          </a:bodyPr>
          <a:lstStyle/>
          <a:p>
            <a:pPr algn="l">
              <a:lnSpc>
                <a:spcPts val="11999"/>
              </a:lnSpc>
            </a:pPr>
            <a:r>
              <a:rPr lang="en-US" sz="9999" spc="500">
                <a:solidFill>
                  <a:srgbClr val="000000"/>
                </a:solidFill>
                <a:latin typeface="Prompt"/>
              </a:rPr>
              <a:t>Lên ý tưởng kỹ thuật số</a:t>
            </a:r>
          </a:p>
        </p:txBody>
      </p:sp>
      <p:sp>
        <p:nvSpPr>
          <p:cNvPr name="Freeform 14" id="14"/>
          <p:cNvSpPr/>
          <p:nvPr/>
        </p:nvSpPr>
        <p:spPr>
          <a:xfrm flipH="false" flipV="false" rot="0">
            <a:off x="9750388" y="4778574"/>
            <a:ext cx="1759779" cy="282269"/>
          </a:xfrm>
          <a:custGeom>
            <a:avLst/>
            <a:gdLst/>
            <a:ahLst/>
            <a:cxnLst/>
            <a:rect r="r" b="b" t="t" l="l"/>
            <a:pathLst>
              <a:path h="282269" w="1759779">
                <a:moveTo>
                  <a:pt x="0" y="0"/>
                </a:moveTo>
                <a:lnTo>
                  <a:pt x="1759779" y="0"/>
                </a:lnTo>
                <a:lnTo>
                  <a:pt x="1759779" y="282268"/>
                </a:lnTo>
                <a:lnTo>
                  <a:pt x="0" y="282268"/>
                </a:lnTo>
                <a:lnTo>
                  <a:pt x="0" y="0"/>
                </a:lnTo>
                <a:close/>
              </a:path>
            </a:pathLst>
          </a:custGeom>
          <a:blipFill>
            <a:blip r:embed="rId3">
              <a:extLst>
                <a:ext uri="{96DAC541-7B7A-43D3-8B79-37D633B846F1}">
                  <asvg:svgBlip xmlns:asvg="http://schemas.microsoft.com/office/drawing/2016/SVG/main" r:embed="rId4"/>
                </a:ext>
              </a:extLst>
            </a:blip>
            <a:stretch>
              <a:fillRect l="0" t="0" r="0" b="-624931"/>
            </a:stretch>
          </a:blipFill>
        </p:spPr>
      </p:sp>
      <p:grpSp>
        <p:nvGrpSpPr>
          <p:cNvPr name="Group 15" id="15"/>
          <p:cNvGrpSpPr/>
          <p:nvPr/>
        </p:nvGrpSpPr>
        <p:grpSpPr>
          <a:xfrm rot="0">
            <a:off x="13411353" y="4332618"/>
            <a:ext cx="2717122" cy="2740375"/>
            <a:chOff x="0" y="0"/>
            <a:chExt cx="3622829" cy="3653833"/>
          </a:xfrm>
        </p:grpSpPr>
        <p:grpSp>
          <p:nvGrpSpPr>
            <p:cNvPr name="Group 16" id="16"/>
            <p:cNvGrpSpPr/>
            <p:nvPr/>
          </p:nvGrpSpPr>
          <p:grpSpPr>
            <a:xfrm rot="0">
              <a:off x="0" y="0"/>
              <a:ext cx="3622829" cy="3653833"/>
              <a:chOff x="0" y="0"/>
              <a:chExt cx="1588770" cy="1602367"/>
            </a:xfrm>
          </p:grpSpPr>
          <p:sp>
            <p:nvSpPr>
              <p:cNvPr name="Freeform 17" id="17"/>
              <p:cNvSpPr/>
              <p:nvPr/>
            </p:nvSpPr>
            <p:spPr>
              <a:xfrm flipH="false" flipV="false" rot="0">
                <a:off x="6350" y="6350"/>
                <a:ext cx="1576070" cy="1589667"/>
              </a:xfrm>
              <a:custGeom>
                <a:avLst/>
                <a:gdLst/>
                <a:ahLst/>
                <a:cxnLst/>
                <a:rect r="r" b="b" t="t" l="l"/>
                <a:pathLst>
                  <a:path h="1589667" w="1576070">
                    <a:moveTo>
                      <a:pt x="1576070" y="271780"/>
                    </a:moveTo>
                    <a:lnTo>
                      <a:pt x="1576070" y="1589667"/>
                    </a:lnTo>
                    <a:lnTo>
                      <a:pt x="0" y="1589667"/>
                    </a:lnTo>
                    <a:lnTo>
                      <a:pt x="0" y="0"/>
                    </a:lnTo>
                    <a:lnTo>
                      <a:pt x="1304290" y="0"/>
                    </a:lnTo>
                    <a:close/>
                  </a:path>
                </a:pathLst>
              </a:custGeom>
              <a:solidFill>
                <a:srgbClr val="D1F3C8"/>
              </a:solidFill>
            </p:spPr>
          </p:sp>
          <p:sp>
            <p:nvSpPr>
              <p:cNvPr name="Freeform 18" id="18"/>
              <p:cNvSpPr/>
              <p:nvPr/>
            </p:nvSpPr>
            <p:spPr>
              <a:xfrm flipH="false" flipV="false" rot="0">
                <a:off x="0" y="0"/>
                <a:ext cx="1588770" cy="1602367"/>
              </a:xfrm>
              <a:custGeom>
                <a:avLst/>
                <a:gdLst/>
                <a:ahLst/>
                <a:cxnLst/>
                <a:rect r="r" b="b" t="t" l="l"/>
                <a:pathLst>
                  <a:path h="1602367" w="1588770">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sp>
        </p:grpSp>
        <p:sp>
          <p:nvSpPr>
            <p:cNvPr name="TextBox 19" id="19"/>
            <p:cNvSpPr txBox="true"/>
            <p:nvPr/>
          </p:nvSpPr>
          <p:spPr>
            <a:xfrm rot="0">
              <a:off x="594948" y="435558"/>
              <a:ext cx="2432934" cy="2763668"/>
            </a:xfrm>
            <a:prstGeom prst="rect">
              <a:avLst/>
            </a:prstGeom>
          </p:spPr>
          <p:txBody>
            <a:bodyPr anchor="t" rtlCol="false" tIns="0" lIns="0" bIns="0" rIns="0">
              <a:spAutoFit/>
            </a:bodyPr>
            <a:lstStyle/>
            <a:p>
              <a:pPr algn="l" marL="0" indent="0" lvl="0">
                <a:lnSpc>
                  <a:spcPts val="2341"/>
                </a:lnSpc>
              </a:pPr>
              <a:r>
                <a:rPr lang="en-US" sz="1800">
                  <a:solidFill>
                    <a:srgbClr val="000000"/>
                  </a:solidFill>
                  <a:latin typeface="Public Sans"/>
                </a:rPr>
                <a:t>Một cách</a:t>
              </a:r>
            </a:p>
            <a:p>
              <a:pPr algn="l" marL="0" indent="0" lvl="0">
                <a:lnSpc>
                  <a:spcPts val="2341"/>
                </a:lnSpc>
              </a:pPr>
              <a:r>
                <a:rPr lang="en-US" sz="1800">
                  <a:solidFill>
                    <a:srgbClr val="000000"/>
                  </a:solidFill>
                  <a:latin typeface="Public Sans"/>
                </a:rPr>
                <a:t>sáng tạo để khuyến khích mọi người</a:t>
              </a:r>
            </a:p>
            <a:p>
              <a:pPr algn="l" marL="0" indent="0" lvl="0">
                <a:lnSpc>
                  <a:spcPts val="2341"/>
                </a:lnSpc>
              </a:pPr>
              <a:r>
                <a:rPr lang="en-US" sz="1800">
                  <a:solidFill>
                    <a:srgbClr val="000000"/>
                  </a:solidFill>
                  <a:latin typeface="Public Sans"/>
                </a:rPr>
                <a:t>suy nghĩ</a:t>
              </a:r>
            </a:p>
            <a:p>
              <a:pPr algn="l" marL="0" indent="0" lvl="0">
                <a:lnSpc>
                  <a:spcPts val="2341"/>
                </a:lnSpc>
              </a:pPr>
              <a:r>
                <a:rPr lang="en-US" sz="1800">
                  <a:solidFill>
                    <a:srgbClr val="000000"/>
                  </a:solidFill>
                  <a:latin typeface="Public Sans"/>
                </a:rPr>
                <a:t>và chia sẻ</a:t>
              </a:r>
            </a:p>
            <a:p>
              <a:pPr algn="l" marL="0" indent="0" lvl="0">
                <a:lnSpc>
                  <a:spcPts val="2341"/>
                </a:lnSpc>
              </a:pPr>
              <a:r>
                <a:rPr lang="en-US" sz="1800">
                  <a:solidFill>
                    <a:srgbClr val="000000"/>
                  </a:solidFill>
                  <a:latin typeface="Public Sans"/>
                </a:rPr>
                <a:t>ý tưởng.</a:t>
              </a:r>
            </a:p>
          </p:txBody>
        </p:sp>
      </p:grpSp>
      <p:sp>
        <p:nvSpPr>
          <p:cNvPr name="TextBox 20" id="20"/>
          <p:cNvSpPr txBox="true"/>
          <p:nvPr/>
        </p:nvSpPr>
        <p:spPr>
          <a:xfrm rot="0">
            <a:off x="13326257" y="1171575"/>
            <a:ext cx="3933043" cy="415290"/>
          </a:xfrm>
          <a:prstGeom prst="rect">
            <a:avLst/>
          </a:prstGeom>
        </p:spPr>
        <p:txBody>
          <a:bodyPr anchor="t" rtlCol="false" tIns="0" lIns="0" bIns="0" rIns="0">
            <a:spAutoFit/>
          </a:bodyPr>
          <a:lstStyle/>
          <a:p>
            <a:pPr algn="r" marL="0" indent="0" lvl="0">
              <a:lnSpc>
                <a:spcPts val="3120"/>
              </a:lnSpc>
            </a:pPr>
            <a:r>
              <a:rPr lang="en-US" sz="2600">
                <a:solidFill>
                  <a:srgbClr val="000000"/>
                </a:solidFill>
                <a:latin typeface="Public Sans"/>
              </a:rPr>
              <a:t>Ngày 1 tháng 6 năm 2021</a:t>
            </a:r>
          </a:p>
        </p:txBody>
      </p:sp>
      <p:sp>
        <p:nvSpPr>
          <p:cNvPr name="TextBox 21" id="21"/>
          <p:cNvSpPr txBox="true"/>
          <p:nvPr/>
        </p:nvSpPr>
        <p:spPr>
          <a:xfrm rot="0">
            <a:off x="1028700" y="1171575"/>
            <a:ext cx="3933043" cy="415290"/>
          </a:xfrm>
          <a:prstGeom prst="rect">
            <a:avLst/>
          </a:prstGeom>
        </p:spPr>
        <p:txBody>
          <a:bodyPr anchor="t" rtlCol="false" tIns="0" lIns="0" bIns="0" rIns="0">
            <a:spAutoFit/>
          </a:bodyPr>
          <a:lstStyle/>
          <a:p>
            <a:pPr algn="l" marL="0" indent="0" lvl="0">
              <a:lnSpc>
                <a:spcPts val="3120"/>
              </a:lnSpc>
            </a:pPr>
            <a:r>
              <a:rPr lang="en-US" sz="2600">
                <a:solidFill>
                  <a:srgbClr val="000000"/>
                </a:solidFill>
                <a:latin typeface="Public Sans"/>
              </a:rPr>
              <a:t>Công ty MDM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14293" t="-1389" r="-14293" b="-1389"/>
            </a:stretch>
          </a:blipFill>
        </p:spPr>
      </p:sp>
      <p:grpSp>
        <p:nvGrpSpPr>
          <p:cNvPr name="Group 3" id="3"/>
          <p:cNvGrpSpPr/>
          <p:nvPr/>
        </p:nvGrpSpPr>
        <p:grpSpPr>
          <a:xfrm rot="0">
            <a:off x="-88426" y="-837703"/>
            <a:ext cx="18586525" cy="12252852"/>
            <a:chOff x="0" y="0"/>
            <a:chExt cx="24782033" cy="16337136"/>
          </a:xfrm>
        </p:grpSpPr>
        <p:grpSp>
          <p:nvGrpSpPr>
            <p:cNvPr name="Group 4" id="4"/>
            <p:cNvGrpSpPr/>
            <p:nvPr/>
          </p:nvGrpSpPr>
          <p:grpSpPr>
            <a:xfrm rot="-5400000">
              <a:off x="4758185" y="-4758185"/>
              <a:ext cx="15265663" cy="24782033"/>
              <a:chOff x="0" y="0"/>
              <a:chExt cx="3290570" cy="3204210"/>
            </a:xfrm>
          </p:grpSpPr>
          <p:sp>
            <p:nvSpPr>
              <p:cNvPr name="Freeform 5" id="5"/>
              <p:cNvSpPr/>
              <p:nvPr/>
            </p:nvSpPr>
            <p:spPr>
              <a:xfrm flipH="false" flipV="false" rot="0">
                <a:off x="0" y="0"/>
                <a:ext cx="6750569" cy="9906344"/>
              </a:xfrm>
              <a:custGeom>
                <a:avLst/>
                <a:gdLst/>
                <a:ahLst/>
                <a:cxnLst/>
                <a:rect r="r" b="b" t="t" l="l"/>
                <a:pathLst>
                  <a:path h="9906344" w="6750569">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sp>
        </p:grpSp>
        <p:grpSp>
          <p:nvGrpSpPr>
            <p:cNvPr name="Group 6" id="6"/>
            <p:cNvGrpSpPr/>
            <p:nvPr/>
          </p:nvGrpSpPr>
          <p:grpSpPr>
            <a:xfrm rot="-10800000">
              <a:off x="88900" y="1729900"/>
              <a:ext cx="24693133" cy="14607236"/>
              <a:chOff x="0" y="0"/>
              <a:chExt cx="3290570" cy="3204210"/>
            </a:xfrm>
          </p:grpSpPr>
          <p:sp>
            <p:nvSpPr>
              <p:cNvPr name="Freeform 7" id="7"/>
              <p:cNvSpPr/>
              <p:nvPr/>
            </p:nvSpPr>
            <p:spPr>
              <a:xfrm flipH="false" flipV="false" rot="0">
                <a:off x="0" y="0"/>
                <a:ext cx="10919454" cy="5837825"/>
              </a:xfrm>
              <a:custGeom>
                <a:avLst/>
                <a:gdLst/>
                <a:ahLst/>
                <a:cxnLst/>
                <a:rect r="r" b="b" t="t" l="l"/>
                <a:pathLst>
                  <a:path h="5837825" w="10919454">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sp>
        </p:grpSp>
      </p:grpSp>
      <p:grpSp>
        <p:nvGrpSpPr>
          <p:cNvPr name="Group 8" id="8"/>
          <p:cNvGrpSpPr/>
          <p:nvPr/>
        </p:nvGrpSpPr>
        <p:grpSpPr>
          <a:xfrm rot="0">
            <a:off x="1028700" y="1028700"/>
            <a:ext cx="6467098" cy="2233712"/>
            <a:chOff x="0" y="0"/>
            <a:chExt cx="3712986" cy="1282452"/>
          </a:xfrm>
        </p:grpSpPr>
        <p:sp>
          <p:nvSpPr>
            <p:cNvPr name="Freeform 9" id="9"/>
            <p:cNvSpPr/>
            <p:nvPr/>
          </p:nvSpPr>
          <p:spPr>
            <a:xfrm flipH="false" flipV="false" rot="0">
              <a:off x="80010" y="80010"/>
              <a:ext cx="3620276" cy="1189742"/>
            </a:xfrm>
            <a:custGeom>
              <a:avLst/>
              <a:gdLst/>
              <a:ahLst/>
              <a:cxnLst/>
              <a:rect r="r" b="b" t="t" l="l"/>
              <a:pathLst>
                <a:path h="1189742" w="3620276">
                  <a:moveTo>
                    <a:pt x="0" y="1135132"/>
                  </a:moveTo>
                  <a:lnTo>
                    <a:pt x="0" y="1189742"/>
                  </a:lnTo>
                  <a:lnTo>
                    <a:pt x="3620276" y="1189742"/>
                  </a:lnTo>
                  <a:lnTo>
                    <a:pt x="3620276" y="0"/>
                  </a:lnTo>
                  <a:lnTo>
                    <a:pt x="3565666" y="0"/>
                  </a:lnTo>
                  <a:lnTo>
                    <a:pt x="3565666" y="1135132"/>
                  </a:lnTo>
                  <a:close/>
                </a:path>
              </a:pathLst>
            </a:custGeom>
            <a:solidFill>
              <a:srgbClr val="E3E5FF"/>
            </a:solidFill>
          </p:spPr>
        </p:sp>
        <p:sp>
          <p:nvSpPr>
            <p:cNvPr name="Freeform 10" id="10"/>
            <p:cNvSpPr/>
            <p:nvPr/>
          </p:nvSpPr>
          <p:spPr>
            <a:xfrm flipH="false" flipV="false" rot="0">
              <a:off x="67310" y="67310"/>
              <a:ext cx="3645676" cy="1215142"/>
            </a:xfrm>
            <a:custGeom>
              <a:avLst/>
              <a:gdLst/>
              <a:ahLst/>
              <a:cxnLst/>
              <a:rect r="r" b="b" t="t" l="l"/>
              <a:pathLst>
                <a:path h="1215142" w="3645676">
                  <a:moveTo>
                    <a:pt x="3578366" y="0"/>
                  </a:moveTo>
                  <a:lnTo>
                    <a:pt x="3578366" y="12700"/>
                  </a:lnTo>
                  <a:lnTo>
                    <a:pt x="3632976" y="12700"/>
                  </a:lnTo>
                  <a:lnTo>
                    <a:pt x="3632976" y="1202442"/>
                  </a:lnTo>
                  <a:lnTo>
                    <a:pt x="12700" y="1202442"/>
                  </a:lnTo>
                  <a:lnTo>
                    <a:pt x="12700" y="1147832"/>
                  </a:lnTo>
                  <a:lnTo>
                    <a:pt x="0" y="1147832"/>
                  </a:lnTo>
                  <a:lnTo>
                    <a:pt x="0" y="1215142"/>
                  </a:lnTo>
                  <a:lnTo>
                    <a:pt x="3645676" y="1215142"/>
                  </a:lnTo>
                  <a:lnTo>
                    <a:pt x="3645676" y="0"/>
                  </a:lnTo>
                  <a:close/>
                </a:path>
              </a:pathLst>
            </a:custGeom>
            <a:solidFill>
              <a:srgbClr val="000000"/>
            </a:solidFill>
          </p:spPr>
        </p:sp>
        <p:sp>
          <p:nvSpPr>
            <p:cNvPr name="Freeform 11" id="11"/>
            <p:cNvSpPr/>
            <p:nvPr/>
          </p:nvSpPr>
          <p:spPr>
            <a:xfrm flipH="false" flipV="false" rot="0">
              <a:off x="12700" y="12700"/>
              <a:ext cx="3620276" cy="1189742"/>
            </a:xfrm>
            <a:custGeom>
              <a:avLst/>
              <a:gdLst/>
              <a:ahLst/>
              <a:cxnLst/>
              <a:rect r="r" b="b" t="t" l="l"/>
              <a:pathLst>
                <a:path h="1189742" w="3620276">
                  <a:moveTo>
                    <a:pt x="0" y="0"/>
                  </a:moveTo>
                  <a:lnTo>
                    <a:pt x="3620276" y="0"/>
                  </a:lnTo>
                  <a:lnTo>
                    <a:pt x="3620276" y="1189742"/>
                  </a:lnTo>
                  <a:lnTo>
                    <a:pt x="0" y="1189742"/>
                  </a:lnTo>
                  <a:close/>
                </a:path>
              </a:pathLst>
            </a:custGeom>
            <a:solidFill>
              <a:srgbClr val="FFFFFF"/>
            </a:solidFill>
          </p:spPr>
        </p:sp>
        <p:sp>
          <p:nvSpPr>
            <p:cNvPr name="Freeform 12" id="12"/>
            <p:cNvSpPr/>
            <p:nvPr/>
          </p:nvSpPr>
          <p:spPr>
            <a:xfrm flipH="false" flipV="false" rot="0">
              <a:off x="0" y="0"/>
              <a:ext cx="3645676" cy="1215142"/>
            </a:xfrm>
            <a:custGeom>
              <a:avLst/>
              <a:gdLst/>
              <a:ahLst/>
              <a:cxnLst/>
              <a:rect r="r" b="b" t="t" l="l"/>
              <a:pathLst>
                <a:path h="1215142" w="3645676">
                  <a:moveTo>
                    <a:pt x="80010" y="1215142"/>
                  </a:moveTo>
                  <a:lnTo>
                    <a:pt x="3645676" y="1215142"/>
                  </a:lnTo>
                  <a:lnTo>
                    <a:pt x="3645676" y="80010"/>
                  </a:lnTo>
                  <a:lnTo>
                    <a:pt x="3645676" y="67310"/>
                  </a:lnTo>
                  <a:lnTo>
                    <a:pt x="3645676" y="0"/>
                  </a:lnTo>
                  <a:lnTo>
                    <a:pt x="0" y="0"/>
                  </a:lnTo>
                  <a:lnTo>
                    <a:pt x="0" y="1215142"/>
                  </a:lnTo>
                  <a:lnTo>
                    <a:pt x="67310" y="1215142"/>
                  </a:lnTo>
                  <a:lnTo>
                    <a:pt x="80010" y="1215142"/>
                  </a:lnTo>
                  <a:close/>
                  <a:moveTo>
                    <a:pt x="12700" y="12700"/>
                  </a:moveTo>
                  <a:lnTo>
                    <a:pt x="3632976" y="12700"/>
                  </a:lnTo>
                  <a:lnTo>
                    <a:pt x="3632976" y="1202442"/>
                  </a:lnTo>
                  <a:lnTo>
                    <a:pt x="12700" y="1202442"/>
                  </a:lnTo>
                  <a:lnTo>
                    <a:pt x="12700" y="12700"/>
                  </a:lnTo>
                  <a:close/>
                </a:path>
              </a:pathLst>
            </a:custGeom>
            <a:solidFill>
              <a:srgbClr val="000000"/>
            </a:solidFill>
          </p:spPr>
        </p:sp>
      </p:grpSp>
      <p:grpSp>
        <p:nvGrpSpPr>
          <p:cNvPr name="Group 13" id="13"/>
          <p:cNvGrpSpPr/>
          <p:nvPr/>
        </p:nvGrpSpPr>
        <p:grpSpPr>
          <a:xfrm rot="0">
            <a:off x="1561395" y="1542229"/>
            <a:ext cx="5197159" cy="1206653"/>
            <a:chOff x="0" y="0"/>
            <a:chExt cx="6929545" cy="1608870"/>
          </a:xfrm>
        </p:grpSpPr>
        <p:sp>
          <p:nvSpPr>
            <p:cNvPr name="TextBox 14" id="14"/>
            <p:cNvSpPr txBox="true"/>
            <p:nvPr/>
          </p:nvSpPr>
          <p:spPr>
            <a:xfrm rot="0">
              <a:off x="0" y="9525"/>
              <a:ext cx="6929545" cy="1006478"/>
            </a:xfrm>
            <a:prstGeom prst="rect">
              <a:avLst/>
            </a:prstGeom>
          </p:spPr>
          <p:txBody>
            <a:bodyPr anchor="t" rtlCol="false" tIns="0" lIns="0" bIns="0" rIns="0">
              <a:spAutoFit/>
            </a:bodyPr>
            <a:lstStyle/>
            <a:p>
              <a:pPr algn="l">
                <a:lnSpc>
                  <a:spcPts val="5999"/>
                </a:lnSpc>
              </a:pPr>
              <a:r>
                <a:rPr lang="en-US" sz="4999" spc="250">
                  <a:solidFill>
                    <a:srgbClr val="000000"/>
                  </a:solidFill>
                  <a:latin typeface="Prompt"/>
                </a:rPr>
                <a:t>Việc cần làm</a:t>
              </a:r>
            </a:p>
          </p:txBody>
        </p:sp>
        <p:sp>
          <p:nvSpPr>
            <p:cNvPr name="Freeform 15" id="15"/>
            <p:cNvSpPr/>
            <p:nvPr/>
          </p:nvSpPr>
          <p:spPr>
            <a:xfrm flipH="false" flipV="false" rot="0">
              <a:off x="0" y="1232512"/>
              <a:ext cx="2346372" cy="376358"/>
            </a:xfrm>
            <a:custGeom>
              <a:avLst/>
              <a:gdLst/>
              <a:ahLst/>
              <a:cxnLst/>
              <a:rect r="r" b="b" t="t" l="l"/>
              <a:pathLst>
                <a:path h="376358" w="2346372">
                  <a:moveTo>
                    <a:pt x="0" y="0"/>
                  </a:moveTo>
                  <a:lnTo>
                    <a:pt x="2346372" y="0"/>
                  </a:lnTo>
                  <a:lnTo>
                    <a:pt x="2346372" y="376358"/>
                  </a:lnTo>
                  <a:lnTo>
                    <a:pt x="0" y="376358"/>
                  </a:lnTo>
                  <a:lnTo>
                    <a:pt x="0" y="0"/>
                  </a:lnTo>
                  <a:close/>
                </a:path>
              </a:pathLst>
            </a:custGeom>
            <a:blipFill>
              <a:blip r:embed="rId3">
                <a:extLst>
                  <a:ext uri="{96DAC541-7B7A-43D3-8B79-37D633B846F1}">
                    <asvg:svgBlip xmlns:asvg="http://schemas.microsoft.com/office/drawing/2016/SVG/main" r:embed="rId4"/>
                  </a:ext>
                </a:extLst>
              </a:blip>
              <a:stretch>
                <a:fillRect l="0" t="0" r="0" b="-624931"/>
              </a:stretch>
            </a:blipFill>
          </p:spPr>
        </p:sp>
      </p:grpSp>
      <p:grpSp>
        <p:nvGrpSpPr>
          <p:cNvPr name="Group 16" id="16"/>
          <p:cNvGrpSpPr/>
          <p:nvPr/>
        </p:nvGrpSpPr>
        <p:grpSpPr>
          <a:xfrm rot="0">
            <a:off x="7660450" y="1028700"/>
            <a:ext cx="9598850" cy="2233712"/>
            <a:chOff x="0" y="0"/>
            <a:chExt cx="5511034" cy="1282452"/>
          </a:xfrm>
        </p:grpSpPr>
        <p:sp>
          <p:nvSpPr>
            <p:cNvPr name="Freeform 17" id="17"/>
            <p:cNvSpPr/>
            <p:nvPr/>
          </p:nvSpPr>
          <p:spPr>
            <a:xfrm flipH="false" flipV="false" rot="0">
              <a:off x="80010" y="80010"/>
              <a:ext cx="5418324" cy="1189742"/>
            </a:xfrm>
            <a:custGeom>
              <a:avLst/>
              <a:gdLst/>
              <a:ahLst/>
              <a:cxnLst/>
              <a:rect r="r" b="b" t="t" l="l"/>
              <a:pathLst>
                <a:path h="1189742" w="5418324">
                  <a:moveTo>
                    <a:pt x="0" y="1135132"/>
                  </a:moveTo>
                  <a:lnTo>
                    <a:pt x="0" y="1189742"/>
                  </a:lnTo>
                  <a:lnTo>
                    <a:pt x="5418324" y="1189742"/>
                  </a:lnTo>
                  <a:lnTo>
                    <a:pt x="5418324" y="0"/>
                  </a:lnTo>
                  <a:lnTo>
                    <a:pt x="5363714" y="0"/>
                  </a:lnTo>
                  <a:lnTo>
                    <a:pt x="5363714" y="1135132"/>
                  </a:lnTo>
                  <a:close/>
                </a:path>
              </a:pathLst>
            </a:custGeom>
            <a:solidFill>
              <a:srgbClr val="E3E5FF"/>
            </a:solidFill>
          </p:spPr>
        </p:sp>
        <p:sp>
          <p:nvSpPr>
            <p:cNvPr name="Freeform 18" id="18"/>
            <p:cNvSpPr/>
            <p:nvPr/>
          </p:nvSpPr>
          <p:spPr>
            <a:xfrm flipH="false" flipV="false" rot="0">
              <a:off x="67310" y="67310"/>
              <a:ext cx="5443724" cy="1215142"/>
            </a:xfrm>
            <a:custGeom>
              <a:avLst/>
              <a:gdLst/>
              <a:ahLst/>
              <a:cxnLst/>
              <a:rect r="r" b="b" t="t" l="l"/>
              <a:pathLst>
                <a:path h="1215142" w="5443724">
                  <a:moveTo>
                    <a:pt x="5376414" y="0"/>
                  </a:moveTo>
                  <a:lnTo>
                    <a:pt x="5376414" y="12700"/>
                  </a:lnTo>
                  <a:lnTo>
                    <a:pt x="5431024" y="12700"/>
                  </a:lnTo>
                  <a:lnTo>
                    <a:pt x="5431024" y="1202442"/>
                  </a:lnTo>
                  <a:lnTo>
                    <a:pt x="12700" y="1202442"/>
                  </a:lnTo>
                  <a:lnTo>
                    <a:pt x="12700" y="1147832"/>
                  </a:lnTo>
                  <a:lnTo>
                    <a:pt x="0" y="1147832"/>
                  </a:lnTo>
                  <a:lnTo>
                    <a:pt x="0" y="1215142"/>
                  </a:lnTo>
                  <a:lnTo>
                    <a:pt x="5443724" y="1215142"/>
                  </a:lnTo>
                  <a:lnTo>
                    <a:pt x="5443724" y="0"/>
                  </a:lnTo>
                  <a:close/>
                </a:path>
              </a:pathLst>
            </a:custGeom>
            <a:solidFill>
              <a:srgbClr val="000000"/>
            </a:solidFill>
          </p:spPr>
        </p:sp>
        <p:sp>
          <p:nvSpPr>
            <p:cNvPr name="Freeform 19" id="19"/>
            <p:cNvSpPr/>
            <p:nvPr/>
          </p:nvSpPr>
          <p:spPr>
            <a:xfrm flipH="false" flipV="false" rot="0">
              <a:off x="12700" y="12700"/>
              <a:ext cx="5418324" cy="1189742"/>
            </a:xfrm>
            <a:custGeom>
              <a:avLst/>
              <a:gdLst/>
              <a:ahLst/>
              <a:cxnLst/>
              <a:rect r="r" b="b" t="t" l="l"/>
              <a:pathLst>
                <a:path h="1189742" w="5418324">
                  <a:moveTo>
                    <a:pt x="0" y="0"/>
                  </a:moveTo>
                  <a:lnTo>
                    <a:pt x="5418324" y="0"/>
                  </a:lnTo>
                  <a:lnTo>
                    <a:pt x="5418324" y="1189742"/>
                  </a:lnTo>
                  <a:lnTo>
                    <a:pt x="0" y="1189742"/>
                  </a:lnTo>
                  <a:close/>
                </a:path>
              </a:pathLst>
            </a:custGeom>
            <a:solidFill>
              <a:srgbClr val="FFFFFF"/>
            </a:solidFill>
          </p:spPr>
        </p:sp>
        <p:sp>
          <p:nvSpPr>
            <p:cNvPr name="Freeform 20" id="20"/>
            <p:cNvSpPr/>
            <p:nvPr/>
          </p:nvSpPr>
          <p:spPr>
            <a:xfrm flipH="false" flipV="false" rot="0">
              <a:off x="0" y="0"/>
              <a:ext cx="5443724" cy="1215142"/>
            </a:xfrm>
            <a:custGeom>
              <a:avLst/>
              <a:gdLst/>
              <a:ahLst/>
              <a:cxnLst/>
              <a:rect r="r" b="b" t="t" l="l"/>
              <a:pathLst>
                <a:path h="1215142" w="5443724">
                  <a:moveTo>
                    <a:pt x="80010" y="1215142"/>
                  </a:moveTo>
                  <a:lnTo>
                    <a:pt x="5443724" y="1215142"/>
                  </a:lnTo>
                  <a:lnTo>
                    <a:pt x="5443724" y="80010"/>
                  </a:lnTo>
                  <a:lnTo>
                    <a:pt x="5443724" y="67310"/>
                  </a:lnTo>
                  <a:lnTo>
                    <a:pt x="5443724" y="0"/>
                  </a:lnTo>
                  <a:lnTo>
                    <a:pt x="0" y="0"/>
                  </a:lnTo>
                  <a:lnTo>
                    <a:pt x="0" y="1215142"/>
                  </a:lnTo>
                  <a:lnTo>
                    <a:pt x="67310" y="1215142"/>
                  </a:lnTo>
                  <a:lnTo>
                    <a:pt x="80010" y="1215142"/>
                  </a:lnTo>
                  <a:close/>
                  <a:moveTo>
                    <a:pt x="12700" y="12700"/>
                  </a:moveTo>
                  <a:lnTo>
                    <a:pt x="5431024" y="12700"/>
                  </a:lnTo>
                  <a:lnTo>
                    <a:pt x="5431024" y="1202442"/>
                  </a:lnTo>
                  <a:lnTo>
                    <a:pt x="12700" y="1202442"/>
                  </a:lnTo>
                  <a:lnTo>
                    <a:pt x="12700" y="12700"/>
                  </a:lnTo>
                  <a:close/>
                </a:path>
              </a:pathLst>
            </a:custGeom>
            <a:solidFill>
              <a:srgbClr val="000000"/>
            </a:solidFill>
          </p:spPr>
        </p:sp>
      </p:grpSp>
      <p:grpSp>
        <p:nvGrpSpPr>
          <p:cNvPr name="Group 21" id="21"/>
          <p:cNvGrpSpPr/>
          <p:nvPr/>
        </p:nvGrpSpPr>
        <p:grpSpPr>
          <a:xfrm rot="0">
            <a:off x="12151568" y="1800231"/>
            <a:ext cx="696985" cy="690649"/>
            <a:chOff x="0" y="0"/>
            <a:chExt cx="929313" cy="920865"/>
          </a:xfrm>
        </p:grpSpPr>
        <p:sp>
          <p:nvSpPr>
            <p:cNvPr name="Freeform 22" id="22"/>
            <p:cNvSpPr/>
            <p:nvPr/>
          </p:nvSpPr>
          <p:spPr>
            <a:xfrm flipH="false" flipV="false" rot="0">
              <a:off x="0" y="0"/>
              <a:ext cx="929313" cy="920865"/>
            </a:xfrm>
            <a:custGeom>
              <a:avLst/>
              <a:gdLst/>
              <a:ahLst/>
              <a:cxnLst/>
              <a:rect r="r" b="b" t="t" l="l"/>
              <a:pathLst>
                <a:path h="920865" w="929313">
                  <a:moveTo>
                    <a:pt x="0" y="0"/>
                  </a:moveTo>
                  <a:lnTo>
                    <a:pt x="929313" y="0"/>
                  </a:lnTo>
                  <a:lnTo>
                    <a:pt x="929313" y="920865"/>
                  </a:lnTo>
                  <a:lnTo>
                    <a:pt x="0" y="9208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3" id="23"/>
            <p:cNvSpPr txBox="true"/>
            <p:nvPr/>
          </p:nvSpPr>
          <p:spPr>
            <a:xfrm rot="0">
              <a:off x="204305" y="154865"/>
              <a:ext cx="491715" cy="629215"/>
            </a:xfrm>
            <a:prstGeom prst="rect">
              <a:avLst/>
            </a:prstGeom>
          </p:spPr>
          <p:txBody>
            <a:bodyPr anchor="t" rtlCol="false" tIns="0" lIns="0" bIns="0" rIns="0">
              <a:spAutoFit/>
            </a:bodyPr>
            <a:lstStyle/>
            <a:p>
              <a:pPr algn="ctr" marL="0" indent="0" lvl="0">
                <a:lnSpc>
                  <a:spcPts val="3941"/>
                </a:lnSpc>
                <a:spcBef>
                  <a:spcPct val="0"/>
                </a:spcBef>
              </a:pPr>
              <a:r>
                <a:rPr lang="en-US" sz="2815">
                  <a:solidFill>
                    <a:srgbClr val="FFFFFF"/>
                  </a:solidFill>
                  <a:latin typeface="Prompt Medium"/>
                </a:rPr>
                <a:t>2</a:t>
              </a:r>
            </a:p>
          </p:txBody>
        </p:sp>
      </p:grpSp>
      <p:sp>
        <p:nvSpPr>
          <p:cNvPr name="TextBox 24" id="24"/>
          <p:cNvSpPr txBox="true"/>
          <p:nvPr/>
        </p:nvSpPr>
        <p:spPr>
          <a:xfrm rot="0">
            <a:off x="13266387" y="1824805"/>
            <a:ext cx="3320175" cy="622451"/>
          </a:xfrm>
          <a:prstGeom prst="rect">
            <a:avLst/>
          </a:prstGeom>
        </p:spPr>
        <p:txBody>
          <a:bodyPr anchor="t" rtlCol="false" tIns="0" lIns="0" bIns="0" rIns="0">
            <a:spAutoFit/>
          </a:bodyPr>
          <a:lstStyle/>
          <a:p>
            <a:pPr algn="l">
              <a:lnSpc>
                <a:spcPts val="2469"/>
              </a:lnSpc>
            </a:pPr>
            <a:r>
              <a:rPr lang="en-US" sz="1899">
                <a:solidFill>
                  <a:srgbClr val="000000"/>
                </a:solidFill>
                <a:latin typeface="Public Sans"/>
              </a:rPr>
              <a:t>Kéo ảnh của bạn dưới mục tác vụ mà bạn muốn sở hữu.</a:t>
            </a:r>
          </a:p>
        </p:txBody>
      </p:sp>
      <p:grpSp>
        <p:nvGrpSpPr>
          <p:cNvPr name="Group 25" id="25"/>
          <p:cNvGrpSpPr/>
          <p:nvPr/>
        </p:nvGrpSpPr>
        <p:grpSpPr>
          <a:xfrm rot="0">
            <a:off x="8154204" y="1801020"/>
            <a:ext cx="696985" cy="689071"/>
            <a:chOff x="0" y="0"/>
            <a:chExt cx="929313" cy="918761"/>
          </a:xfrm>
        </p:grpSpPr>
        <p:sp>
          <p:nvSpPr>
            <p:cNvPr name="Freeform 26" id="26"/>
            <p:cNvSpPr/>
            <p:nvPr/>
          </p:nvSpPr>
          <p:spPr>
            <a:xfrm flipH="false" flipV="false" rot="0">
              <a:off x="0" y="0"/>
              <a:ext cx="929313" cy="918761"/>
            </a:xfrm>
            <a:custGeom>
              <a:avLst/>
              <a:gdLst/>
              <a:ahLst/>
              <a:cxnLst/>
              <a:rect r="r" b="b" t="t" l="l"/>
              <a:pathLst>
                <a:path h="918761" w="929313">
                  <a:moveTo>
                    <a:pt x="0" y="0"/>
                  </a:moveTo>
                  <a:lnTo>
                    <a:pt x="929313" y="0"/>
                  </a:lnTo>
                  <a:lnTo>
                    <a:pt x="929313" y="918761"/>
                  </a:lnTo>
                  <a:lnTo>
                    <a:pt x="0" y="918761"/>
                  </a:lnTo>
                  <a:lnTo>
                    <a:pt x="0" y="0"/>
                  </a:lnTo>
                  <a:close/>
                </a:path>
              </a:pathLst>
            </a:custGeom>
            <a:blipFill>
              <a:blip r:embed="rId5">
                <a:extLst>
                  <a:ext uri="{96DAC541-7B7A-43D3-8B79-37D633B846F1}">
                    <asvg:svgBlip xmlns:asvg="http://schemas.microsoft.com/office/drawing/2016/SVG/main" r:embed="rId6"/>
                  </a:ext>
                </a:extLst>
              </a:blip>
              <a:stretch>
                <a:fillRect l="0" t="-114" r="0" b="-114"/>
              </a:stretch>
            </a:blipFill>
          </p:spPr>
        </p:sp>
        <p:sp>
          <p:nvSpPr>
            <p:cNvPr name="TextBox 27" id="27"/>
            <p:cNvSpPr txBox="true"/>
            <p:nvPr/>
          </p:nvSpPr>
          <p:spPr>
            <a:xfrm rot="0">
              <a:off x="204305" y="154865"/>
              <a:ext cx="491715" cy="629215"/>
            </a:xfrm>
            <a:prstGeom prst="rect">
              <a:avLst/>
            </a:prstGeom>
          </p:spPr>
          <p:txBody>
            <a:bodyPr anchor="t" rtlCol="false" tIns="0" lIns="0" bIns="0" rIns="0">
              <a:spAutoFit/>
            </a:bodyPr>
            <a:lstStyle/>
            <a:p>
              <a:pPr algn="ctr" marL="0" indent="0" lvl="0">
                <a:lnSpc>
                  <a:spcPts val="3941"/>
                </a:lnSpc>
                <a:spcBef>
                  <a:spcPct val="0"/>
                </a:spcBef>
              </a:pPr>
              <a:r>
                <a:rPr lang="en-US" sz="2815">
                  <a:solidFill>
                    <a:srgbClr val="FFFFFF"/>
                  </a:solidFill>
                  <a:latin typeface="Prompt Medium"/>
                </a:rPr>
                <a:t>1</a:t>
              </a:r>
            </a:p>
          </p:txBody>
        </p:sp>
      </p:grpSp>
      <p:sp>
        <p:nvSpPr>
          <p:cNvPr name="TextBox 28" id="28"/>
          <p:cNvSpPr txBox="true"/>
          <p:nvPr/>
        </p:nvSpPr>
        <p:spPr>
          <a:xfrm rot="0">
            <a:off x="9269023" y="1824805"/>
            <a:ext cx="2126649" cy="622451"/>
          </a:xfrm>
          <a:prstGeom prst="rect">
            <a:avLst/>
          </a:prstGeom>
        </p:spPr>
        <p:txBody>
          <a:bodyPr anchor="t" rtlCol="false" tIns="0" lIns="0" bIns="0" rIns="0">
            <a:spAutoFit/>
          </a:bodyPr>
          <a:lstStyle/>
          <a:p>
            <a:pPr algn="l" marL="0" indent="0" lvl="0">
              <a:lnSpc>
                <a:spcPts val="2469"/>
              </a:lnSpc>
            </a:pPr>
            <a:r>
              <a:rPr lang="en-US" sz="1899">
                <a:solidFill>
                  <a:srgbClr val="000000"/>
                </a:solidFill>
                <a:latin typeface="Public Sans"/>
              </a:rPr>
              <a:t>Viết các mục hành động vào các ô.</a:t>
            </a:r>
          </a:p>
        </p:txBody>
      </p:sp>
      <p:grpSp>
        <p:nvGrpSpPr>
          <p:cNvPr name="Group 29" id="29"/>
          <p:cNvGrpSpPr/>
          <p:nvPr/>
        </p:nvGrpSpPr>
        <p:grpSpPr>
          <a:xfrm rot="0">
            <a:off x="1028700" y="3604637"/>
            <a:ext cx="3916445" cy="5653663"/>
            <a:chOff x="0" y="0"/>
            <a:chExt cx="2593638" cy="3744098"/>
          </a:xfrm>
        </p:grpSpPr>
        <p:sp>
          <p:nvSpPr>
            <p:cNvPr name="Freeform 30" id="30"/>
            <p:cNvSpPr/>
            <p:nvPr/>
          </p:nvSpPr>
          <p:spPr>
            <a:xfrm flipH="false" flipV="false" rot="0">
              <a:off x="80010" y="80010"/>
              <a:ext cx="2500928" cy="3651387"/>
            </a:xfrm>
            <a:custGeom>
              <a:avLst/>
              <a:gdLst/>
              <a:ahLst/>
              <a:cxnLst/>
              <a:rect r="r" b="b" t="t" l="l"/>
              <a:pathLst>
                <a:path h="3651387" w="2500928">
                  <a:moveTo>
                    <a:pt x="0" y="3596778"/>
                  </a:moveTo>
                  <a:lnTo>
                    <a:pt x="0" y="3651387"/>
                  </a:lnTo>
                  <a:lnTo>
                    <a:pt x="2500928" y="3651387"/>
                  </a:lnTo>
                  <a:lnTo>
                    <a:pt x="2500928" y="0"/>
                  </a:lnTo>
                  <a:lnTo>
                    <a:pt x="2446318" y="0"/>
                  </a:lnTo>
                  <a:lnTo>
                    <a:pt x="2446318" y="3596778"/>
                  </a:lnTo>
                  <a:close/>
                </a:path>
              </a:pathLst>
            </a:custGeom>
            <a:solidFill>
              <a:srgbClr val="B6E3F9"/>
            </a:solidFill>
          </p:spPr>
        </p:sp>
        <p:sp>
          <p:nvSpPr>
            <p:cNvPr name="Freeform 31" id="31"/>
            <p:cNvSpPr/>
            <p:nvPr/>
          </p:nvSpPr>
          <p:spPr>
            <a:xfrm flipH="false" flipV="false" rot="0">
              <a:off x="67310" y="67310"/>
              <a:ext cx="2526328" cy="3676787"/>
            </a:xfrm>
            <a:custGeom>
              <a:avLst/>
              <a:gdLst/>
              <a:ahLst/>
              <a:cxnLst/>
              <a:rect r="r" b="b" t="t" l="l"/>
              <a:pathLst>
                <a:path h="3676787" w="2526328">
                  <a:moveTo>
                    <a:pt x="2459018" y="0"/>
                  </a:moveTo>
                  <a:lnTo>
                    <a:pt x="2459018" y="12700"/>
                  </a:lnTo>
                  <a:lnTo>
                    <a:pt x="2513628" y="12700"/>
                  </a:lnTo>
                  <a:lnTo>
                    <a:pt x="2513628" y="3664087"/>
                  </a:lnTo>
                  <a:lnTo>
                    <a:pt x="12700" y="3664087"/>
                  </a:lnTo>
                  <a:lnTo>
                    <a:pt x="12700" y="3609478"/>
                  </a:lnTo>
                  <a:lnTo>
                    <a:pt x="0" y="3609478"/>
                  </a:lnTo>
                  <a:lnTo>
                    <a:pt x="0" y="3676787"/>
                  </a:lnTo>
                  <a:lnTo>
                    <a:pt x="2526328" y="3676787"/>
                  </a:lnTo>
                  <a:lnTo>
                    <a:pt x="2526328" y="0"/>
                  </a:lnTo>
                  <a:close/>
                </a:path>
              </a:pathLst>
            </a:custGeom>
            <a:solidFill>
              <a:srgbClr val="000000"/>
            </a:solidFill>
          </p:spPr>
        </p:sp>
        <p:sp>
          <p:nvSpPr>
            <p:cNvPr name="Freeform 32" id="32"/>
            <p:cNvSpPr/>
            <p:nvPr/>
          </p:nvSpPr>
          <p:spPr>
            <a:xfrm flipH="false" flipV="false" rot="0">
              <a:off x="12700" y="12700"/>
              <a:ext cx="2500928" cy="3651388"/>
            </a:xfrm>
            <a:custGeom>
              <a:avLst/>
              <a:gdLst/>
              <a:ahLst/>
              <a:cxnLst/>
              <a:rect r="r" b="b" t="t" l="l"/>
              <a:pathLst>
                <a:path h="3651388" w="2500928">
                  <a:moveTo>
                    <a:pt x="0" y="0"/>
                  </a:moveTo>
                  <a:lnTo>
                    <a:pt x="2500928" y="0"/>
                  </a:lnTo>
                  <a:lnTo>
                    <a:pt x="2500928" y="3651388"/>
                  </a:lnTo>
                  <a:lnTo>
                    <a:pt x="0" y="3651388"/>
                  </a:lnTo>
                  <a:close/>
                </a:path>
              </a:pathLst>
            </a:custGeom>
            <a:solidFill>
              <a:srgbClr val="FFFFFF"/>
            </a:solidFill>
          </p:spPr>
        </p:sp>
        <p:sp>
          <p:nvSpPr>
            <p:cNvPr name="Freeform 33" id="33"/>
            <p:cNvSpPr/>
            <p:nvPr/>
          </p:nvSpPr>
          <p:spPr>
            <a:xfrm flipH="false" flipV="false" rot="0">
              <a:off x="0" y="0"/>
              <a:ext cx="2526328" cy="3676788"/>
            </a:xfrm>
            <a:custGeom>
              <a:avLst/>
              <a:gdLst/>
              <a:ahLst/>
              <a:cxnLst/>
              <a:rect r="r" b="b" t="t" l="l"/>
              <a:pathLst>
                <a:path h="3676788" w="2526328">
                  <a:moveTo>
                    <a:pt x="80010" y="3676788"/>
                  </a:moveTo>
                  <a:lnTo>
                    <a:pt x="2526328" y="3676788"/>
                  </a:lnTo>
                  <a:lnTo>
                    <a:pt x="2526328" y="80010"/>
                  </a:lnTo>
                  <a:lnTo>
                    <a:pt x="2526328" y="67310"/>
                  </a:lnTo>
                  <a:lnTo>
                    <a:pt x="2526328" y="0"/>
                  </a:lnTo>
                  <a:lnTo>
                    <a:pt x="0" y="0"/>
                  </a:lnTo>
                  <a:lnTo>
                    <a:pt x="0" y="3676788"/>
                  </a:lnTo>
                  <a:lnTo>
                    <a:pt x="67310" y="3676788"/>
                  </a:lnTo>
                  <a:lnTo>
                    <a:pt x="80010" y="3676788"/>
                  </a:lnTo>
                  <a:close/>
                  <a:moveTo>
                    <a:pt x="12700" y="12700"/>
                  </a:moveTo>
                  <a:lnTo>
                    <a:pt x="2513628" y="12700"/>
                  </a:lnTo>
                  <a:lnTo>
                    <a:pt x="2513628" y="3664088"/>
                  </a:lnTo>
                  <a:lnTo>
                    <a:pt x="12700" y="3664088"/>
                  </a:lnTo>
                  <a:lnTo>
                    <a:pt x="12700" y="12700"/>
                  </a:lnTo>
                  <a:close/>
                </a:path>
              </a:pathLst>
            </a:custGeom>
            <a:solidFill>
              <a:srgbClr val="000000"/>
            </a:solidFill>
          </p:spPr>
        </p:sp>
      </p:grpSp>
      <p:grpSp>
        <p:nvGrpSpPr>
          <p:cNvPr name="Group 34" id="34"/>
          <p:cNvGrpSpPr/>
          <p:nvPr/>
        </p:nvGrpSpPr>
        <p:grpSpPr>
          <a:xfrm rot="0">
            <a:off x="1028700" y="3604637"/>
            <a:ext cx="3800344" cy="632973"/>
            <a:chOff x="0" y="0"/>
            <a:chExt cx="5067125" cy="843964"/>
          </a:xfrm>
        </p:grpSpPr>
        <p:grpSp>
          <p:nvGrpSpPr>
            <p:cNvPr name="Group 35" id="35"/>
            <p:cNvGrpSpPr/>
            <p:nvPr/>
          </p:nvGrpSpPr>
          <p:grpSpPr>
            <a:xfrm rot="0">
              <a:off x="0" y="0"/>
              <a:ext cx="5067125" cy="843964"/>
              <a:chOff x="0" y="0"/>
              <a:chExt cx="27809146" cy="4631804"/>
            </a:xfrm>
          </p:grpSpPr>
          <p:sp>
            <p:nvSpPr>
              <p:cNvPr name="Freeform 36" id="36"/>
              <p:cNvSpPr/>
              <p:nvPr/>
            </p:nvSpPr>
            <p:spPr>
              <a:xfrm flipH="false" flipV="false" rot="0">
                <a:off x="72390" y="72390"/>
                <a:ext cx="27664367" cy="4487024"/>
              </a:xfrm>
              <a:custGeom>
                <a:avLst/>
                <a:gdLst/>
                <a:ahLst/>
                <a:cxnLst/>
                <a:rect r="r" b="b" t="t" l="l"/>
                <a:pathLst>
                  <a:path h="4487024" w="27664367">
                    <a:moveTo>
                      <a:pt x="0" y="0"/>
                    </a:moveTo>
                    <a:lnTo>
                      <a:pt x="27664367" y="0"/>
                    </a:lnTo>
                    <a:lnTo>
                      <a:pt x="27664367" y="4487024"/>
                    </a:lnTo>
                    <a:lnTo>
                      <a:pt x="0" y="4487024"/>
                    </a:lnTo>
                    <a:lnTo>
                      <a:pt x="0" y="0"/>
                    </a:lnTo>
                    <a:close/>
                  </a:path>
                </a:pathLst>
              </a:custGeom>
              <a:solidFill>
                <a:srgbClr val="B6E3F9"/>
              </a:solidFill>
            </p:spPr>
          </p:sp>
          <p:sp>
            <p:nvSpPr>
              <p:cNvPr name="Freeform 37" id="37"/>
              <p:cNvSpPr/>
              <p:nvPr/>
            </p:nvSpPr>
            <p:spPr>
              <a:xfrm flipH="false" flipV="false" rot="0">
                <a:off x="0" y="0"/>
                <a:ext cx="27809146" cy="4631804"/>
              </a:xfrm>
              <a:custGeom>
                <a:avLst/>
                <a:gdLst/>
                <a:ahLst/>
                <a:cxnLst/>
                <a:rect r="r" b="b" t="t" l="l"/>
                <a:pathLst>
                  <a:path h="4631804" w="27809146">
                    <a:moveTo>
                      <a:pt x="27664367" y="4487024"/>
                    </a:moveTo>
                    <a:lnTo>
                      <a:pt x="27809146" y="4487024"/>
                    </a:lnTo>
                    <a:lnTo>
                      <a:pt x="27809146" y="4631804"/>
                    </a:lnTo>
                    <a:lnTo>
                      <a:pt x="27664367" y="4631804"/>
                    </a:lnTo>
                    <a:lnTo>
                      <a:pt x="27664367" y="4487024"/>
                    </a:lnTo>
                    <a:close/>
                    <a:moveTo>
                      <a:pt x="0" y="144780"/>
                    </a:moveTo>
                    <a:lnTo>
                      <a:pt x="144780" y="144780"/>
                    </a:lnTo>
                    <a:lnTo>
                      <a:pt x="144780" y="4487024"/>
                    </a:lnTo>
                    <a:lnTo>
                      <a:pt x="0" y="4487024"/>
                    </a:lnTo>
                    <a:lnTo>
                      <a:pt x="0" y="144780"/>
                    </a:lnTo>
                    <a:close/>
                    <a:moveTo>
                      <a:pt x="0" y="4487024"/>
                    </a:moveTo>
                    <a:lnTo>
                      <a:pt x="144780" y="4487024"/>
                    </a:lnTo>
                    <a:lnTo>
                      <a:pt x="144780" y="4631804"/>
                    </a:lnTo>
                    <a:lnTo>
                      <a:pt x="0" y="4631804"/>
                    </a:lnTo>
                    <a:lnTo>
                      <a:pt x="0" y="4487024"/>
                    </a:lnTo>
                    <a:close/>
                    <a:moveTo>
                      <a:pt x="27664367" y="144780"/>
                    </a:moveTo>
                    <a:lnTo>
                      <a:pt x="27809146" y="144780"/>
                    </a:lnTo>
                    <a:lnTo>
                      <a:pt x="27809146" y="4487024"/>
                    </a:lnTo>
                    <a:lnTo>
                      <a:pt x="27664367" y="4487024"/>
                    </a:lnTo>
                    <a:lnTo>
                      <a:pt x="27664367" y="144780"/>
                    </a:lnTo>
                    <a:close/>
                    <a:moveTo>
                      <a:pt x="144780" y="4487024"/>
                    </a:moveTo>
                    <a:lnTo>
                      <a:pt x="27664367" y="4487024"/>
                    </a:lnTo>
                    <a:lnTo>
                      <a:pt x="27664367" y="4631804"/>
                    </a:lnTo>
                    <a:lnTo>
                      <a:pt x="144780" y="4631804"/>
                    </a:lnTo>
                    <a:lnTo>
                      <a:pt x="144780" y="4487024"/>
                    </a:lnTo>
                    <a:close/>
                    <a:moveTo>
                      <a:pt x="27664367" y="0"/>
                    </a:moveTo>
                    <a:lnTo>
                      <a:pt x="27809146" y="0"/>
                    </a:lnTo>
                    <a:lnTo>
                      <a:pt x="27809146" y="144780"/>
                    </a:lnTo>
                    <a:lnTo>
                      <a:pt x="27664367" y="144780"/>
                    </a:lnTo>
                    <a:lnTo>
                      <a:pt x="27664367" y="0"/>
                    </a:lnTo>
                    <a:close/>
                    <a:moveTo>
                      <a:pt x="0" y="0"/>
                    </a:moveTo>
                    <a:lnTo>
                      <a:pt x="144780" y="0"/>
                    </a:lnTo>
                    <a:lnTo>
                      <a:pt x="144780" y="144780"/>
                    </a:lnTo>
                    <a:lnTo>
                      <a:pt x="0" y="144780"/>
                    </a:lnTo>
                    <a:lnTo>
                      <a:pt x="0" y="0"/>
                    </a:lnTo>
                    <a:close/>
                    <a:moveTo>
                      <a:pt x="144780" y="0"/>
                    </a:moveTo>
                    <a:lnTo>
                      <a:pt x="27664367" y="0"/>
                    </a:lnTo>
                    <a:lnTo>
                      <a:pt x="27664367" y="144780"/>
                    </a:lnTo>
                    <a:lnTo>
                      <a:pt x="144780" y="144780"/>
                    </a:lnTo>
                    <a:lnTo>
                      <a:pt x="144780" y="0"/>
                    </a:lnTo>
                    <a:close/>
                  </a:path>
                </a:pathLst>
              </a:custGeom>
              <a:solidFill>
                <a:srgbClr val="000000"/>
              </a:solidFill>
            </p:spPr>
          </p:sp>
        </p:grpSp>
        <p:sp>
          <p:nvSpPr>
            <p:cNvPr name="TextBox 38" id="38"/>
            <p:cNvSpPr txBox="true"/>
            <p:nvPr/>
          </p:nvSpPr>
          <p:spPr>
            <a:xfrm rot="0">
              <a:off x="2533562" y="188846"/>
              <a:ext cx="2170874" cy="423348"/>
            </a:xfrm>
            <a:prstGeom prst="rect">
              <a:avLst/>
            </a:prstGeom>
          </p:spPr>
          <p:txBody>
            <a:bodyPr anchor="t" rtlCol="false" tIns="0" lIns="0" bIns="0" rIns="0">
              <a:spAutoFit/>
            </a:bodyPr>
            <a:lstStyle/>
            <a:p>
              <a:pPr algn="r" marL="0" indent="0" lvl="0">
                <a:lnSpc>
                  <a:spcPts val="2343"/>
                </a:lnSpc>
                <a:spcBef>
                  <a:spcPct val="0"/>
                </a:spcBef>
              </a:pPr>
              <a:r>
                <a:rPr lang="en-US" sz="2130" spc="42">
                  <a:solidFill>
                    <a:srgbClr val="000000"/>
                  </a:solidFill>
                  <a:latin typeface="Public Sans"/>
                </a:rPr>
                <a:t>Hành động 1</a:t>
              </a:r>
            </a:p>
          </p:txBody>
        </p:sp>
      </p:grpSp>
      <p:grpSp>
        <p:nvGrpSpPr>
          <p:cNvPr name="Group 39" id="39"/>
          <p:cNvGrpSpPr/>
          <p:nvPr/>
        </p:nvGrpSpPr>
        <p:grpSpPr>
          <a:xfrm rot="0">
            <a:off x="1333243" y="3799907"/>
            <a:ext cx="1040736" cy="242434"/>
            <a:chOff x="0" y="0"/>
            <a:chExt cx="1387648" cy="323246"/>
          </a:xfrm>
        </p:grpSpPr>
        <p:grpSp>
          <p:nvGrpSpPr>
            <p:cNvPr name="Group 40" id="40"/>
            <p:cNvGrpSpPr>
              <a:grpSpLocks noChangeAspect="true"/>
            </p:cNvGrpSpPr>
            <p:nvPr/>
          </p:nvGrpSpPr>
          <p:grpSpPr>
            <a:xfrm rot="0">
              <a:off x="1068722" y="4321"/>
              <a:ext cx="318925" cy="318925"/>
              <a:chOff x="0" y="0"/>
              <a:chExt cx="495300" cy="495300"/>
            </a:xfrm>
          </p:grpSpPr>
          <p:sp>
            <p:nvSpPr>
              <p:cNvPr name="Freeform 41" id="41"/>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42" id="42"/>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3F7E7"/>
              </a:solidFill>
            </p:spPr>
          </p:sp>
        </p:grpSp>
        <p:grpSp>
          <p:nvGrpSpPr>
            <p:cNvPr name="Group 43" id="43"/>
            <p:cNvGrpSpPr>
              <a:grpSpLocks noChangeAspect="true"/>
            </p:cNvGrpSpPr>
            <p:nvPr/>
          </p:nvGrpSpPr>
          <p:grpSpPr>
            <a:xfrm rot="0">
              <a:off x="548378" y="0"/>
              <a:ext cx="318925" cy="318925"/>
              <a:chOff x="0" y="0"/>
              <a:chExt cx="495300" cy="495300"/>
            </a:xfrm>
          </p:grpSpPr>
          <p:sp>
            <p:nvSpPr>
              <p:cNvPr name="Freeform 44" id="44"/>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45" id="45"/>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sp>
        </p:grpSp>
        <p:grpSp>
          <p:nvGrpSpPr>
            <p:cNvPr name="Group 46" id="46"/>
            <p:cNvGrpSpPr>
              <a:grpSpLocks noChangeAspect="true"/>
            </p:cNvGrpSpPr>
            <p:nvPr/>
          </p:nvGrpSpPr>
          <p:grpSpPr>
            <a:xfrm rot="0">
              <a:off x="0" y="0"/>
              <a:ext cx="318925" cy="318925"/>
              <a:chOff x="0" y="0"/>
              <a:chExt cx="495300" cy="495300"/>
            </a:xfrm>
          </p:grpSpPr>
          <p:sp>
            <p:nvSpPr>
              <p:cNvPr name="Freeform 47" id="47"/>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48" id="48"/>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7B2B0"/>
              </a:solidFill>
            </p:spPr>
          </p:sp>
        </p:grpSp>
      </p:grpSp>
      <p:grpSp>
        <p:nvGrpSpPr>
          <p:cNvPr name="Group 49" id="49"/>
          <p:cNvGrpSpPr/>
          <p:nvPr/>
        </p:nvGrpSpPr>
        <p:grpSpPr>
          <a:xfrm rot="0">
            <a:off x="5125244" y="3604637"/>
            <a:ext cx="3916445" cy="5653663"/>
            <a:chOff x="0" y="0"/>
            <a:chExt cx="2593638" cy="3744098"/>
          </a:xfrm>
        </p:grpSpPr>
        <p:sp>
          <p:nvSpPr>
            <p:cNvPr name="Freeform 50" id="50"/>
            <p:cNvSpPr/>
            <p:nvPr/>
          </p:nvSpPr>
          <p:spPr>
            <a:xfrm flipH="false" flipV="false" rot="0">
              <a:off x="80010" y="80010"/>
              <a:ext cx="2500928" cy="3651387"/>
            </a:xfrm>
            <a:custGeom>
              <a:avLst/>
              <a:gdLst/>
              <a:ahLst/>
              <a:cxnLst/>
              <a:rect r="r" b="b" t="t" l="l"/>
              <a:pathLst>
                <a:path h="3651387" w="2500928">
                  <a:moveTo>
                    <a:pt x="0" y="3596778"/>
                  </a:moveTo>
                  <a:lnTo>
                    <a:pt x="0" y="3651387"/>
                  </a:lnTo>
                  <a:lnTo>
                    <a:pt x="2500928" y="3651387"/>
                  </a:lnTo>
                  <a:lnTo>
                    <a:pt x="2500928" y="0"/>
                  </a:lnTo>
                  <a:lnTo>
                    <a:pt x="2446318" y="0"/>
                  </a:lnTo>
                  <a:lnTo>
                    <a:pt x="2446318" y="3596778"/>
                  </a:lnTo>
                  <a:close/>
                </a:path>
              </a:pathLst>
            </a:custGeom>
            <a:solidFill>
              <a:srgbClr val="D1F3C8"/>
            </a:solidFill>
          </p:spPr>
        </p:sp>
        <p:sp>
          <p:nvSpPr>
            <p:cNvPr name="Freeform 51" id="51"/>
            <p:cNvSpPr/>
            <p:nvPr/>
          </p:nvSpPr>
          <p:spPr>
            <a:xfrm flipH="false" flipV="false" rot="0">
              <a:off x="67310" y="67310"/>
              <a:ext cx="2526328" cy="3676787"/>
            </a:xfrm>
            <a:custGeom>
              <a:avLst/>
              <a:gdLst/>
              <a:ahLst/>
              <a:cxnLst/>
              <a:rect r="r" b="b" t="t" l="l"/>
              <a:pathLst>
                <a:path h="3676787" w="2526328">
                  <a:moveTo>
                    <a:pt x="2459018" y="0"/>
                  </a:moveTo>
                  <a:lnTo>
                    <a:pt x="2459018" y="12700"/>
                  </a:lnTo>
                  <a:lnTo>
                    <a:pt x="2513628" y="12700"/>
                  </a:lnTo>
                  <a:lnTo>
                    <a:pt x="2513628" y="3664087"/>
                  </a:lnTo>
                  <a:lnTo>
                    <a:pt x="12700" y="3664087"/>
                  </a:lnTo>
                  <a:lnTo>
                    <a:pt x="12700" y="3609478"/>
                  </a:lnTo>
                  <a:lnTo>
                    <a:pt x="0" y="3609478"/>
                  </a:lnTo>
                  <a:lnTo>
                    <a:pt x="0" y="3676787"/>
                  </a:lnTo>
                  <a:lnTo>
                    <a:pt x="2526328" y="3676787"/>
                  </a:lnTo>
                  <a:lnTo>
                    <a:pt x="2526328" y="0"/>
                  </a:lnTo>
                  <a:close/>
                </a:path>
              </a:pathLst>
            </a:custGeom>
            <a:solidFill>
              <a:srgbClr val="000000"/>
            </a:solidFill>
          </p:spPr>
        </p:sp>
        <p:sp>
          <p:nvSpPr>
            <p:cNvPr name="Freeform 52" id="52"/>
            <p:cNvSpPr/>
            <p:nvPr/>
          </p:nvSpPr>
          <p:spPr>
            <a:xfrm flipH="false" flipV="false" rot="0">
              <a:off x="12700" y="12700"/>
              <a:ext cx="2500928" cy="3651388"/>
            </a:xfrm>
            <a:custGeom>
              <a:avLst/>
              <a:gdLst/>
              <a:ahLst/>
              <a:cxnLst/>
              <a:rect r="r" b="b" t="t" l="l"/>
              <a:pathLst>
                <a:path h="3651388" w="2500928">
                  <a:moveTo>
                    <a:pt x="0" y="0"/>
                  </a:moveTo>
                  <a:lnTo>
                    <a:pt x="2500928" y="0"/>
                  </a:lnTo>
                  <a:lnTo>
                    <a:pt x="2500928" y="3651388"/>
                  </a:lnTo>
                  <a:lnTo>
                    <a:pt x="0" y="3651388"/>
                  </a:lnTo>
                  <a:close/>
                </a:path>
              </a:pathLst>
            </a:custGeom>
            <a:solidFill>
              <a:srgbClr val="FFFFFF"/>
            </a:solidFill>
          </p:spPr>
        </p:sp>
        <p:sp>
          <p:nvSpPr>
            <p:cNvPr name="Freeform 53" id="53"/>
            <p:cNvSpPr/>
            <p:nvPr/>
          </p:nvSpPr>
          <p:spPr>
            <a:xfrm flipH="false" flipV="false" rot="0">
              <a:off x="0" y="0"/>
              <a:ext cx="2526328" cy="3676788"/>
            </a:xfrm>
            <a:custGeom>
              <a:avLst/>
              <a:gdLst/>
              <a:ahLst/>
              <a:cxnLst/>
              <a:rect r="r" b="b" t="t" l="l"/>
              <a:pathLst>
                <a:path h="3676788" w="2526328">
                  <a:moveTo>
                    <a:pt x="80010" y="3676788"/>
                  </a:moveTo>
                  <a:lnTo>
                    <a:pt x="2526328" y="3676788"/>
                  </a:lnTo>
                  <a:lnTo>
                    <a:pt x="2526328" y="80010"/>
                  </a:lnTo>
                  <a:lnTo>
                    <a:pt x="2526328" y="67310"/>
                  </a:lnTo>
                  <a:lnTo>
                    <a:pt x="2526328" y="0"/>
                  </a:lnTo>
                  <a:lnTo>
                    <a:pt x="0" y="0"/>
                  </a:lnTo>
                  <a:lnTo>
                    <a:pt x="0" y="3676788"/>
                  </a:lnTo>
                  <a:lnTo>
                    <a:pt x="67310" y="3676788"/>
                  </a:lnTo>
                  <a:lnTo>
                    <a:pt x="80010" y="3676788"/>
                  </a:lnTo>
                  <a:close/>
                  <a:moveTo>
                    <a:pt x="12700" y="12700"/>
                  </a:moveTo>
                  <a:lnTo>
                    <a:pt x="2513628" y="12700"/>
                  </a:lnTo>
                  <a:lnTo>
                    <a:pt x="2513628" y="3664088"/>
                  </a:lnTo>
                  <a:lnTo>
                    <a:pt x="12700" y="3664088"/>
                  </a:lnTo>
                  <a:lnTo>
                    <a:pt x="12700" y="12700"/>
                  </a:lnTo>
                  <a:close/>
                </a:path>
              </a:pathLst>
            </a:custGeom>
            <a:solidFill>
              <a:srgbClr val="000000"/>
            </a:solidFill>
          </p:spPr>
        </p:sp>
      </p:grpSp>
      <p:grpSp>
        <p:nvGrpSpPr>
          <p:cNvPr name="Group 54" id="54"/>
          <p:cNvGrpSpPr/>
          <p:nvPr/>
        </p:nvGrpSpPr>
        <p:grpSpPr>
          <a:xfrm rot="0">
            <a:off x="5125244" y="3604637"/>
            <a:ext cx="3800344" cy="632973"/>
            <a:chOff x="0" y="0"/>
            <a:chExt cx="5067125" cy="843964"/>
          </a:xfrm>
        </p:grpSpPr>
        <p:grpSp>
          <p:nvGrpSpPr>
            <p:cNvPr name="Group 55" id="55"/>
            <p:cNvGrpSpPr/>
            <p:nvPr/>
          </p:nvGrpSpPr>
          <p:grpSpPr>
            <a:xfrm rot="0">
              <a:off x="0" y="0"/>
              <a:ext cx="5067125" cy="843964"/>
              <a:chOff x="0" y="0"/>
              <a:chExt cx="27809146" cy="4631804"/>
            </a:xfrm>
          </p:grpSpPr>
          <p:sp>
            <p:nvSpPr>
              <p:cNvPr name="Freeform 56" id="56"/>
              <p:cNvSpPr/>
              <p:nvPr/>
            </p:nvSpPr>
            <p:spPr>
              <a:xfrm flipH="false" flipV="false" rot="0">
                <a:off x="72390" y="72390"/>
                <a:ext cx="27664367" cy="4487024"/>
              </a:xfrm>
              <a:custGeom>
                <a:avLst/>
                <a:gdLst/>
                <a:ahLst/>
                <a:cxnLst/>
                <a:rect r="r" b="b" t="t" l="l"/>
                <a:pathLst>
                  <a:path h="4487024" w="27664367">
                    <a:moveTo>
                      <a:pt x="0" y="0"/>
                    </a:moveTo>
                    <a:lnTo>
                      <a:pt x="27664367" y="0"/>
                    </a:lnTo>
                    <a:lnTo>
                      <a:pt x="27664367" y="4487024"/>
                    </a:lnTo>
                    <a:lnTo>
                      <a:pt x="0" y="4487024"/>
                    </a:lnTo>
                    <a:lnTo>
                      <a:pt x="0" y="0"/>
                    </a:lnTo>
                    <a:close/>
                  </a:path>
                </a:pathLst>
              </a:custGeom>
              <a:solidFill>
                <a:srgbClr val="D1F3C8"/>
              </a:solidFill>
            </p:spPr>
          </p:sp>
          <p:sp>
            <p:nvSpPr>
              <p:cNvPr name="Freeform 57" id="57"/>
              <p:cNvSpPr/>
              <p:nvPr/>
            </p:nvSpPr>
            <p:spPr>
              <a:xfrm flipH="false" flipV="false" rot="0">
                <a:off x="0" y="0"/>
                <a:ext cx="27809146" cy="4631804"/>
              </a:xfrm>
              <a:custGeom>
                <a:avLst/>
                <a:gdLst/>
                <a:ahLst/>
                <a:cxnLst/>
                <a:rect r="r" b="b" t="t" l="l"/>
                <a:pathLst>
                  <a:path h="4631804" w="27809146">
                    <a:moveTo>
                      <a:pt x="27664367" y="4487024"/>
                    </a:moveTo>
                    <a:lnTo>
                      <a:pt x="27809146" y="4487024"/>
                    </a:lnTo>
                    <a:lnTo>
                      <a:pt x="27809146" y="4631804"/>
                    </a:lnTo>
                    <a:lnTo>
                      <a:pt x="27664367" y="4631804"/>
                    </a:lnTo>
                    <a:lnTo>
                      <a:pt x="27664367" y="4487024"/>
                    </a:lnTo>
                    <a:close/>
                    <a:moveTo>
                      <a:pt x="0" y="144780"/>
                    </a:moveTo>
                    <a:lnTo>
                      <a:pt x="144780" y="144780"/>
                    </a:lnTo>
                    <a:lnTo>
                      <a:pt x="144780" y="4487024"/>
                    </a:lnTo>
                    <a:lnTo>
                      <a:pt x="0" y="4487024"/>
                    </a:lnTo>
                    <a:lnTo>
                      <a:pt x="0" y="144780"/>
                    </a:lnTo>
                    <a:close/>
                    <a:moveTo>
                      <a:pt x="0" y="4487024"/>
                    </a:moveTo>
                    <a:lnTo>
                      <a:pt x="144780" y="4487024"/>
                    </a:lnTo>
                    <a:lnTo>
                      <a:pt x="144780" y="4631804"/>
                    </a:lnTo>
                    <a:lnTo>
                      <a:pt x="0" y="4631804"/>
                    </a:lnTo>
                    <a:lnTo>
                      <a:pt x="0" y="4487024"/>
                    </a:lnTo>
                    <a:close/>
                    <a:moveTo>
                      <a:pt x="27664367" y="144780"/>
                    </a:moveTo>
                    <a:lnTo>
                      <a:pt x="27809146" y="144780"/>
                    </a:lnTo>
                    <a:lnTo>
                      <a:pt x="27809146" y="4487024"/>
                    </a:lnTo>
                    <a:lnTo>
                      <a:pt x="27664367" y="4487024"/>
                    </a:lnTo>
                    <a:lnTo>
                      <a:pt x="27664367" y="144780"/>
                    </a:lnTo>
                    <a:close/>
                    <a:moveTo>
                      <a:pt x="144780" y="4487024"/>
                    </a:moveTo>
                    <a:lnTo>
                      <a:pt x="27664367" y="4487024"/>
                    </a:lnTo>
                    <a:lnTo>
                      <a:pt x="27664367" y="4631804"/>
                    </a:lnTo>
                    <a:lnTo>
                      <a:pt x="144780" y="4631804"/>
                    </a:lnTo>
                    <a:lnTo>
                      <a:pt x="144780" y="4487024"/>
                    </a:lnTo>
                    <a:close/>
                    <a:moveTo>
                      <a:pt x="27664367" y="0"/>
                    </a:moveTo>
                    <a:lnTo>
                      <a:pt x="27809146" y="0"/>
                    </a:lnTo>
                    <a:lnTo>
                      <a:pt x="27809146" y="144780"/>
                    </a:lnTo>
                    <a:lnTo>
                      <a:pt x="27664367" y="144780"/>
                    </a:lnTo>
                    <a:lnTo>
                      <a:pt x="27664367" y="0"/>
                    </a:lnTo>
                    <a:close/>
                    <a:moveTo>
                      <a:pt x="0" y="0"/>
                    </a:moveTo>
                    <a:lnTo>
                      <a:pt x="144780" y="0"/>
                    </a:lnTo>
                    <a:lnTo>
                      <a:pt x="144780" y="144780"/>
                    </a:lnTo>
                    <a:lnTo>
                      <a:pt x="0" y="144780"/>
                    </a:lnTo>
                    <a:lnTo>
                      <a:pt x="0" y="0"/>
                    </a:lnTo>
                    <a:close/>
                    <a:moveTo>
                      <a:pt x="144780" y="0"/>
                    </a:moveTo>
                    <a:lnTo>
                      <a:pt x="27664367" y="0"/>
                    </a:lnTo>
                    <a:lnTo>
                      <a:pt x="27664367" y="144780"/>
                    </a:lnTo>
                    <a:lnTo>
                      <a:pt x="144780" y="144780"/>
                    </a:lnTo>
                    <a:lnTo>
                      <a:pt x="144780" y="0"/>
                    </a:lnTo>
                    <a:close/>
                  </a:path>
                </a:pathLst>
              </a:custGeom>
              <a:solidFill>
                <a:srgbClr val="000000"/>
              </a:solidFill>
            </p:spPr>
          </p:sp>
        </p:grpSp>
        <p:sp>
          <p:nvSpPr>
            <p:cNvPr name="TextBox 58" id="58"/>
            <p:cNvSpPr txBox="true"/>
            <p:nvPr/>
          </p:nvSpPr>
          <p:spPr>
            <a:xfrm rot="0">
              <a:off x="2533562" y="188846"/>
              <a:ext cx="2170874" cy="409665"/>
            </a:xfrm>
            <a:prstGeom prst="rect">
              <a:avLst/>
            </a:prstGeom>
          </p:spPr>
          <p:txBody>
            <a:bodyPr anchor="t" rtlCol="false" tIns="0" lIns="0" bIns="0" rIns="0">
              <a:spAutoFit/>
            </a:bodyPr>
            <a:lstStyle/>
            <a:p>
              <a:pPr algn="r" marL="0" indent="0" lvl="0">
                <a:lnSpc>
                  <a:spcPts val="2269"/>
                </a:lnSpc>
                <a:spcBef>
                  <a:spcPct val="0"/>
                </a:spcBef>
              </a:pPr>
              <a:r>
                <a:rPr lang="en-US" sz="2063" spc="41">
                  <a:solidFill>
                    <a:srgbClr val="000000"/>
                  </a:solidFill>
                  <a:latin typeface="Public Sans"/>
                </a:rPr>
                <a:t>Hành động 2</a:t>
              </a:r>
            </a:p>
          </p:txBody>
        </p:sp>
      </p:grpSp>
      <p:grpSp>
        <p:nvGrpSpPr>
          <p:cNvPr name="Group 59" id="59"/>
          <p:cNvGrpSpPr/>
          <p:nvPr/>
        </p:nvGrpSpPr>
        <p:grpSpPr>
          <a:xfrm rot="0">
            <a:off x="5429788" y="3799907"/>
            <a:ext cx="1040736" cy="242434"/>
            <a:chOff x="0" y="0"/>
            <a:chExt cx="1387648" cy="323246"/>
          </a:xfrm>
        </p:grpSpPr>
        <p:grpSp>
          <p:nvGrpSpPr>
            <p:cNvPr name="Group 60" id="60"/>
            <p:cNvGrpSpPr>
              <a:grpSpLocks noChangeAspect="true"/>
            </p:cNvGrpSpPr>
            <p:nvPr/>
          </p:nvGrpSpPr>
          <p:grpSpPr>
            <a:xfrm rot="0">
              <a:off x="1068722" y="4321"/>
              <a:ext cx="318925" cy="318925"/>
              <a:chOff x="0" y="0"/>
              <a:chExt cx="495300" cy="495300"/>
            </a:xfrm>
          </p:grpSpPr>
          <p:sp>
            <p:nvSpPr>
              <p:cNvPr name="Freeform 61" id="61"/>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62" id="62"/>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3F7E7"/>
              </a:solidFill>
            </p:spPr>
          </p:sp>
        </p:grpSp>
        <p:grpSp>
          <p:nvGrpSpPr>
            <p:cNvPr name="Group 63" id="63"/>
            <p:cNvGrpSpPr>
              <a:grpSpLocks noChangeAspect="true"/>
            </p:cNvGrpSpPr>
            <p:nvPr/>
          </p:nvGrpSpPr>
          <p:grpSpPr>
            <a:xfrm rot="0">
              <a:off x="548378" y="0"/>
              <a:ext cx="318925" cy="318925"/>
              <a:chOff x="0" y="0"/>
              <a:chExt cx="495300" cy="495300"/>
            </a:xfrm>
          </p:grpSpPr>
          <p:sp>
            <p:nvSpPr>
              <p:cNvPr name="Freeform 64" id="64"/>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65" id="65"/>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sp>
        </p:grpSp>
        <p:grpSp>
          <p:nvGrpSpPr>
            <p:cNvPr name="Group 66" id="66"/>
            <p:cNvGrpSpPr>
              <a:grpSpLocks noChangeAspect="true"/>
            </p:cNvGrpSpPr>
            <p:nvPr/>
          </p:nvGrpSpPr>
          <p:grpSpPr>
            <a:xfrm rot="0">
              <a:off x="0" y="0"/>
              <a:ext cx="318925" cy="318925"/>
              <a:chOff x="0" y="0"/>
              <a:chExt cx="495300" cy="495300"/>
            </a:xfrm>
          </p:grpSpPr>
          <p:sp>
            <p:nvSpPr>
              <p:cNvPr name="Freeform 67" id="67"/>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68" id="68"/>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7B2B0"/>
              </a:solidFill>
            </p:spPr>
          </p:sp>
        </p:grpSp>
      </p:grpSp>
      <p:grpSp>
        <p:nvGrpSpPr>
          <p:cNvPr name="Group 69" id="69"/>
          <p:cNvGrpSpPr/>
          <p:nvPr/>
        </p:nvGrpSpPr>
        <p:grpSpPr>
          <a:xfrm rot="0">
            <a:off x="9246311" y="3604637"/>
            <a:ext cx="3916445" cy="5653663"/>
            <a:chOff x="0" y="0"/>
            <a:chExt cx="2593638" cy="3744098"/>
          </a:xfrm>
        </p:grpSpPr>
        <p:sp>
          <p:nvSpPr>
            <p:cNvPr name="Freeform 70" id="70"/>
            <p:cNvSpPr/>
            <p:nvPr/>
          </p:nvSpPr>
          <p:spPr>
            <a:xfrm flipH="false" flipV="false" rot="0">
              <a:off x="80010" y="80010"/>
              <a:ext cx="2500928" cy="3651387"/>
            </a:xfrm>
            <a:custGeom>
              <a:avLst/>
              <a:gdLst/>
              <a:ahLst/>
              <a:cxnLst/>
              <a:rect r="r" b="b" t="t" l="l"/>
              <a:pathLst>
                <a:path h="3651387" w="2500928">
                  <a:moveTo>
                    <a:pt x="0" y="3596778"/>
                  </a:moveTo>
                  <a:lnTo>
                    <a:pt x="0" y="3651387"/>
                  </a:lnTo>
                  <a:lnTo>
                    <a:pt x="2500928" y="3651387"/>
                  </a:lnTo>
                  <a:lnTo>
                    <a:pt x="2500928" y="0"/>
                  </a:lnTo>
                  <a:lnTo>
                    <a:pt x="2446318" y="0"/>
                  </a:lnTo>
                  <a:lnTo>
                    <a:pt x="2446318" y="3596778"/>
                  </a:lnTo>
                  <a:close/>
                </a:path>
              </a:pathLst>
            </a:custGeom>
            <a:solidFill>
              <a:srgbClr val="F7B2B0"/>
            </a:solidFill>
          </p:spPr>
        </p:sp>
        <p:sp>
          <p:nvSpPr>
            <p:cNvPr name="Freeform 71" id="71"/>
            <p:cNvSpPr/>
            <p:nvPr/>
          </p:nvSpPr>
          <p:spPr>
            <a:xfrm flipH="false" flipV="false" rot="0">
              <a:off x="67310" y="67310"/>
              <a:ext cx="2526328" cy="3676787"/>
            </a:xfrm>
            <a:custGeom>
              <a:avLst/>
              <a:gdLst/>
              <a:ahLst/>
              <a:cxnLst/>
              <a:rect r="r" b="b" t="t" l="l"/>
              <a:pathLst>
                <a:path h="3676787" w="2526328">
                  <a:moveTo>
                    <a:pt x="2459018" y="0"/>
                  </a:moveTo>
                  <a:lnTo>
                    <a:pt x="2459018" y="12700"/>
                  </a:lnTo>
                  <a:lnTo>
                    <a:pt x="2513628" y="12700"/>
                  </a:lnTo>
                  <a:lnTo>
                    <a:pt x="2513628" y="3664087"/>
                  </a:lnTo>
                  <a:lnTo>
                    <a:pt x="12700" y="3664087"/>
                  </a:lnTo>
                  <a:lnTo>
                    <a:pt x="12700" y="3609478"/>
                  </a:lnTo>
                  <a:lnTo>
                    <a:pt x="0" y="3609478"/>
                  </a:lnTo>
                  <a:lnTo>
                    <a:pt x="0" y="3676787"/>
                  </a:lnTo>
                  <a:lnTo>
                    <a:pt x="2526328" y="3676787"/>
                  </a:lnTo>
                  <a:lnTo>
                    <a:pt x="2526328" y="0"/>
                  </a:lnTo>
                  <a:close/>
                </a:path>
              </a:pathLst>
            </a:custGeom>
            <a:solidFill>
              <a:srgbClr val="000000"/>
            </a:solidFill>
          </p:spPr>
        </p:sp>
        <p:sp>
          <p:nvSpPr>
            <p:cNvPr name="Freeform 72" id="72"/>
            <p:cNvSpPr/>
            <p:nvPr/>
          </p:nvSpPr>
          <p:spPr>
            <a:xfrm flipH="false" flipV="false" rot="0">
              <a:off x="12700" y="12700"/>
              <a:ext cx="2500928" cy="3651388"/>
            </a:xfrm>
            <a:custGeom>
              <a:avLst/>
              <a:gdLst/>
              <a:ahLst/>
              <a:cxnLst/>
              <a:rect r="r" b="b" t="t" l="l"/>
              <a:pathLst>
                <a:path h="3651388" w="2500928">
                  <a:moveTo>
                    <a:pt x="0" y="0"/>
                  </a:moveTo>
                  <a:lnTo>
                    <a:pt x="2500928" y="0"/>
                  </a:lnTo>
                  <a:lnTo>
                    <a:pt x="2500928" y="3651388"/>
                  </a:lnTo>
                  <a:lnTo>
                    <a:pt x="0" y="3651388"/>
                  </a:lnTo>
                  <a:close/>
                </a:path>
              </a:pathLst>
            </a:custGeom>
            <a:solidFill>
              <a:srgbClr val="FFFFFF"/>
            </a:solidFill>
          </p:spPr>
        </p:sp>
        <p:sp>
          <p:nvSpPr>
            <p:cNvPr name="Freeform 73" id="73"/>
            <p:cNvSpPr/>
            <p:nvPr/>
          </p:nvSpPr>
          <p:spPr>
            <a:xfrm flipH="false" flipV="false" rot="0">
              <a:off x="0" y="0"/>
              <a:ext cx="2526328" cy="3676788"/>
            </a:xfrm>
            <a:custGeom>
              <a:avLst/>
              <a:gdLst/>
              <a:ahLst/>
              <a:cxnLst/>
              <a:rect r="r" b="b" t="t" l="l"/>
              <a:pathLst>
                <a:path h="3676788" w="2526328">
                  <a:moveTo>
                    <a:pt x="80010" y="3676788"/>
                  </a:moveTo>
                  <a:lnTo>
                    <a:pt x="2526328" y="3676788"/>
                  </a:lnTo>
                  <a:lnTo>
                    <a:pt x="2526328" y="80010"/>
                  </a:lnTo>
                  <a:lnTo>
                    <a:pt x="2526328" y="67310"/>
                  </a:lnTo>
                  <a:lnTo>
                    <a:pt x="2526328" y="0"/>
                  </a:lnTo>
                  <a:lnTo>
                    <a:pt x="0" y="0"/>
                  </a:lnTo>
                  <a:lnTo>
                    <a:pt x="0" y="3676788"/>
                  </a:lnTo>
                  <a:lnTo>
                    <a:pt x="67310" y="3676788"/>
                  </a:lnTo>
                  <a:lnTo>
                    <a:pt x="80010" y="3676788"/>
                  </a:lnTo>
                  <a:close/>
                  <a:moveTo>
                    <a:pt x="12700" y="12700"/>
                  </a:moveTo>
                  <a:lnTo>
                    <a:pt x="2513628" y="12700"/>
                  </a:lnTo>
                  <a:lnTo>
                    <a:pt x="2513628" y="3664088"/>
                  </a:lnTo>
                  <a:lnTo>
                    <a:pt x="12700" y="3664088"/>
                  </a:lnTo>
                  <a:lnTo>
                    <a:pt x="12700" y="12700"/>
                  </a:lnTo>
                  <a:close/>
                </a:path>
              </a:pathLst>
            </a:custGeom>
            <a:solidFill>
              <a:srgbClr val="000000"/>
            </a:solidFill>
          </p:spPr>
        </p:sp>
      </p:grpSp>
      <p:grpSp>
        <p:nvGrpSpPr>
          <p:cNvPr name="Group 74" id="74"/>
          <p:cNvGrpSpPr/>
          <p:nvPr/>
        </p:nvGrpSpPr>
        <p:grpSpPr>
          <a:xfrm rot="0">
            <a:off x="9246311" y="3604637"/>
            <a:ext cx="3800344" cy="632973"/>
            <a:chOff x="0" y="0"/>
            <a:chExt cx="5067125" cy="843964"/>
          </a:xfrm>
        </p:grpSpPr>
        <p:grpSp>
          <p:nvGrpSpPr>
            <p:cNvPr name="Group 75" id="75"/>
            <p:cNvGrpSpPr/>
            <p:nvPr/>
          </p:nvGrpSpPr>
          <p:grpSpPr>
            <a:xfrm rot="0">
              <a:off x="0" y="0"/>
              <a:ext cx="5067125" cy="843964"/>
              <a:chOff x="0" y="0"/>
              <a:chExt cx="27809146" cy="4631804"/>
            </a:xfrm>
          </p:grpSpPr>
          <p:sp>
            <p:nvSpPr>
              <p:cNvPr name="Freeform 76" id="76"/>
              <p:cNvSpPr/>
              <p:nvPr/>
            </p:nvSpPr>
            <p:spPr>
              <a:xfrm flipH="false" flipV="false" rot="0">
                <a:off x="72390" y="72390"/>
                <a:ext cx="27664367" cy="4487024"/>
              </a:xfrm>
              <a:custGeom>
                <a:avLst/>
                <a:gdLst/>
                <a:ahLst/>
                <a:cxnLst/>
                <a:rect r="r" b="b" t="t" l="l"/>
                <a:pathLst>
                  <a:path h="4487024" w="27664367">
                    <a:moveTo>
                      <a:pt x="0" y="0"/>
                    </a:moveTo>
                    <a:lnTo>
                      <a:pt x="27664367" y="0"/>
                    </a:lnTo>
                    <a:lnTo>
                      <a:pt x="27664367" y="4487024"/>
                    </a:lnTo>
                    <a:lnTo>
                      <a:pt x="0" y="4487024"/>
                    </a:lnTo>
                    <a:lnTo>
                      <a:pt x="0" y="0"/>
                    </a:lnTo>
                    <a:close/>
                  </a:path>
                </a:pathLst>
              </a:custGeom>
              <a:solidFill>
                <a:srgbClr val="F7B2B0"/>
              </a:solidFill>
            </p:spPr>
          </p:sp>
          <p:sp>
            <p:nvSpPr>
              <p:cNvPr name="Freeform 77" id="77"/>
              <p:cNvSpPr/>
              <p:nvPr/>
            </p:nvSpPr>
            <p:spPr>
              <a:xfrm flipH="false" flipV="false" rot="0">
                <a:off x="0" y="0"/>
                <a:ext cx="27809146" cy="4631804"/>
              </a:xfrm>
              <a:custGeom>
                <a:avLst/>
                <a:gdLst/>
                <a:ahLst/>
                <a:cxnLst/>
                <a:rect r="r" b="b" t="t" l="l"/>
                <a:pathLst>
                  <a:path h="4631804" w="27809146">
                    <a:moveTo>
                      <a:pt x="27664367" y="4487024"/>
                    </a:moveTo>
                    <a:lnTo>
                      <a:pt x="27809146" y="4487024"/>
                    </a:lnTo>
                    <a:lnTo>
                      <a:pt x="27809146" y="4631804"/>
                    </a:lnTo>
                    <a:lnTo>
                      <a:pt x="27664367" y="4631804"/>
                    </a:lnTo>
                    <a:lnTo>
                      <a:pt x="27664367" y="4487024"/>
                    </a:lnTo>
                    <a:close/>
                    <a:moveTo>
                      <a:pt x="0" y="144780"/>
                    </a:moveTo>
                    <a:lnTo>
                      <a:pt x="144780" y="144780"/>
                    </a:lnTo>
                    <a:lnTo>
                      <a:pt x="144780" y="4487024"/>
                    </a:lnTo>
                    <a:lnTo>
                      <a:pt x="0" y="4487024"/>
                    </a:lnTo>
                    <a:lnTo>
                      <a:pt x="0" y="144780"/>
                    </a:lnTo>
                    <a:close/>
                    <a:moveTo>
                      <a:pt x="0" y="4487024"/>
                    </a:moveTo>
                    <a:lnTo>
                      <a:pt x="144780" y="4487024"/>
                    </a:lnTo>
                    <a:lnTo>
                      <a:pt x="144780" y="4631804"/>
                    </a:lnTo>
                    <a:lnTo>
                      <a:pt x="0" y="4631804"/>
                    </a:lnTo>
                    <a:lnTo>
                      <a:pt x="0" y="4487024"/>
                    </a:lnTo>
                    <a:close/>
                    <a:moveTo>
                      <a:pt x="27664367" y="144780"/>
                    </a:moveTo>
                    <a:lnTo>
                      <a:pt x="27809146" y="144780"/>
                    </a:lnTo>
                    <a:lnTo>
                      <a:pt x="27809146" y="4487024"/>
                    </a:lnTo>
                    <a:lnTo>
                      <a:pt x="27664367" y="4487024"/>
                    </a:lnTo>
                    <a:lnTo>
                      <a:pt x="27664367" y="144780"/>
                    </a:lnTo>
                    <a:close/>
                    <a:moveTo>
                      <a:pt x="144780" y="4487024"/>
                    </a:moveTo>
                    <a:lnTo>
                      <a:pt x="27664367" y="4487024"/>
                    </a:lnTo>
                    <a:lnTo>
                      <a:pt x="27664367" y="4631804"/>
                    </a:lnTo>
                    <a:lnTo>
                      <a:pt x="144780" y="4631804"/>
                    </a:lnTo>
                    <a:lnTo>
                      <a:pt x="144780" y="4487024"/>
                    </a:lnTo>
                    <a:close/>
                    <a:moveTo>
                      <a:pt x="27664367" y="0"/>
                    </a:moveTo>
                    <a:lnTo>
                      <a:pt x="27809146" y="0"/>
                    </a:lnTo>
                    <a:lnTo>
                      <a:pt x="27809146" y="144780"/>
                    </a:lnTo>
                    <a:lnTo>
                      <a:pt x="27664367" y="144780"/>
                    </a:lnTo>
                    <a:lnTo>
                      <a:pt x="27664367" y="0"/>
                    </a:lnTo>
                    <a:close/>
                    <a:moveTo>
                      <a:pt x="0" y="0"/>
                    </a:moveTo>
                    <a:lnTo>
                      <a:pt x="144780" y="0"/>
                    </a:lnTo>
                    <a:lnTo>
                      <a:pt x="144780" y="144780"/>
                    </a:lnTo>
                    <a:lnTo>
                      <a:pt x="0" y="144780"/>
                    </a:lnTo>
                    <a:lnTo>
                      <a:pt x="0" y="0"/>
                    </a:lnTo>
                    <a:close/>
                    <a:moveTo>
                      <a:pt x="144780" y="0"/>
                    </a:moveTo>
                    <a:lnTo>
                      <a:pt x="27664367" y="0"/>
                    </a:lnTo>
                    <a:lnTo>
                      <a:pt x="27664367" y="144780"/>
                    </a:lnTo>
                    <a:lnTo>
                      <a:pt x="144780" y="144780"/>
                    </a:lnTo>
                    <a:lnTo>
                      <a:pt x="144780" y="0"/>
                    </a:lnTo>
                    <a:close/>
                  </a:path>
                </a:pathLst>
              </a:custGeom>
              <a:solidFill>
                <a:srgbClr val="000000"/>
              </a:solidFill>
            </p:spPr>
          </p:sp>
        </p:grpSp>
        <p:sp>
          <p:nvSpPr>
            <p:cNvPr name="TextBox 78" id="78"/>
            <p:cNvSpPr txBox="true"/>
            <p:nvPr/>
          </p:nvSpPr>
          <p:spPr>
            <a:xfrm rot="0">
              <a:off x="2533562" y="188846"/>
              <a:ext cx="2170874" cy="409665"/>
            </a:xfrm>
            <a:prstGeom prst="rect">
              <a:avLst/>
            </a:prstGeom>
          </p:spPr>
          <p:txBody>
            <a:bodyPr anchor="t" rtlCol="false" tIns="0" lIns="0" bIns="0" rIns="0">
              <a:spAutoFit/>
            </a:bodyPr>
            <a:lstStyle/>
            <a:p>
              <a:pPr algn="r" marL="0" indent="0" lvl="0">
                <a:lnSpc>
                  <a:spcPts val="2269"/>
                </a:lnSpc>
                <a:spcBef>
                  <a:spcPct val="0"/>
                </a:spcBef>
              </a:pPr>
              <a:r>
                <a:rPr lang="en-US" sz="2063" spc="41">
                  <a:solidFill>
                    <a:srgbClr val="000000"/>
                  </a:solidFill>
                  <a:latin typeface="Public Sans"/>
                </a:rPr>
                <a:t>Hành động 3</a:t>
              </a:r>
            </a:p>
          </p:txBody>
        </p:sp>
      </p:grpSp>
      <p:grpSp>
        <p:nvGrpSpPr>
          <p:cNvPr name="Group 79" id="79"/>
          <p:cNvGrpSpPr/>
          <p:nvPr/>
        </p:nvGrpSpPr>
        <p:grpSpPr>
          <a:xfrm rot="0">
            <a:off x="9550854" y="3799907"/>
            <a:ext cx="1040736" cy="242434"/>
            <a:chOff x="0" y="0"/>
            <a:chExt cx="1387648" cy="323246"/>
          </a:xfrm>
        </p:grpSpPr>
        <p:grpSp>
          <p:nvGrpSpPr>
            <p:cNvPr name="Group 80" id="80"/>
            <p:cNvGrpSpPr>
              <a:grpSpLocks noChangeAspect="true"/>
            </p:cNvGrpSpPr>
            <p:nvPr/>
          </p:nvGrpSpPr>
          <p:grpSpPr>
            <a:xfrm rot="0">
              <a:off x="1068722" y="4321"/>
              <a:ext cx="318925" cy="318925"/>
              <a:chOff x="0" y="0"/>
              <a:chExt cx="495300" cy="495300"/>
            </a:xfrm>
          </p:grpSpPr>
          <p:sp>
            <p:nvSpPr>
              <p:cNvPr name="Freeform 81" id="81"/>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82" id="82"/>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3F7E7"/>
              </a:solidFill>
            </p:spPr>
          </p:sp>
        </p:grpSp>
        <p:grpSp>
          <p:nvGrpSpPr>
            <p:cNvPr name="Group 83" id="83"/>
            <p:cNvGrpSpPr>
              <a:grpSpLocks noChangeAspect="true"/>
            </p:cNvGrpSpPr>
            <p:nvPr/>
          </p:nvGrpSpPr>
          <p:grpSpPr>
            <a:xfrm rot="0">
              <a:off x="548378" y="0"/>
              <a:ext cx="318925" cy="318925"/>
              <a:chOff x="0" y="0"/>
              <a:chExt cx="495300" cy="495300"/>
            </a:xfrm>
          </p:grpSpPr>
          <p:sp>
            <p:nvSpPr>
              <p:cNvPr name="Freeform 84" id="84"/>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85" id="85"/>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sp>
        </p:grpSp>
        <p:grpSp>
          <p:nvGrpSpPr>
            <p:cNvPr name="Group 86" id="86"/>
            <p:cNvGrpSpPr>
              <a:grpSpLocks noChangeAspect="true"/>
            </p:cNvGrpSpPr>
            <p:nvPr/>
          </p:nvGrpSpPr>
          <p:grpSpPr>
            <a:xfrm rot="0">
              <a:off x="0" y="0"/>
              <a:ext cx="318925" cy="318925"/>
              <a:chOff x="0" y="0"/>
              <a:chExt cx="495300" cy="495300"/>
            </a:xfrm>
          </p:grpSpPr>
          <p:sp>
            <p:nvSpPr>
              <p:cNvPr name="Freeform 87" id="87"/>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88" id="88"/>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7B2B0"/>
              </a:solidFill>
            </p:spPr>
          </p:sp>
        </p:grpSp>
      </p:grpSp>
      <p:grpSp>
        <p:nvGrpSpPr>
          <p:cNvPr name="Group 89" id="89"/>
          <p:cNvGrpSpPr/>
          <p:nvPr/>
        </p:nvGrpSpPr>
        <p:grpSpPr>
          <a:xfrm rot="0">
            <a:off x="13342855" y="3604637"/>
            <a:ext cx="3916445" cy="5653663"/>
            <a:chOff x="0" y="0"/>
            <a:chExt cx="2593638" cy="3744098"/>
          </a:xfrm>
        </p:grpSpPr>
        <p:sp>
          <p:nvSpPr>
            <p:cNvPr name="Freeform 90" id="90"/>
            <p:cNvSpPr/>
            <p:nvPr/>
          </p:nvSpPr>
          <p:spPr>
            <a:xfrm flipH="false" flipV="false" rot="0">
              <a:off x="80010" y="80010"/>
              <a:ext cx="2500928" cy="3651387"/>
            </a:xfrm>
            <a:custGeom>
              <a:avLst/>
              <a:gdLst/>
              <a:ahLst/>
              <a:cxnLst/>
              <a:rect r="r" b="b" t="t" l="l"/>
              <a:pathLst>
                <a:path h="3651387" w="2500928">
                  <a:moveTo>
                    <a:pt x="0" y="3596778"/>
                  </a:moveTo>
                  <a:lnTo>
                    <a:pt x="0" y="3651387"/>
                  </a:lnTo>
                  <a:lnTo>
                    <a:pt x="2500928" y="3651387"/>
                  </a:lnTo>
                  <a:lnTo>
                    <a:pt x="2500928" y="0"/>
                  </a:lnTo>
                  <a:lnTo>
                    <a:pt x="2446318" y="0"/>
                  </a:lnTo>
                  <a:lnTo>
                    <a:pt x="2446318" y="3596778"/>
                  </a:lnTo>
                  <a:close/>
                </a:path>
              </a:pathLst>
            </a:custGeom>
            <a:solidFill>
              <a:srgbClr val="FFFFAA"/>
            </a:solidFill>
          </p:spPr>
        </p:sp>
        <p:sp>
          <p:nvSpPr>
            <p:cNvPr name="Freeform 91" id="91"/>
            <p:cNvSpPr/>
            <p:nvPr/>
          </p:nvSpPr>
          <p:spPr>
            <a:xfrm flipH="false" flipV="false" rot="0">
              <a:off x="67310" y="67310"/>
              <a:ext cx="2526328" cy="3676787"/>
            </a:xfrm>
            <a:custGeom>
              <a:avLst/>
              <a:gdLst/>
              <a:ahLst/>
              <a:cxnLst/>
              <a:rect r="r" b="b" t="t" l="l"/>
              <a:pathLst>
                <a:path h="3676787" w="2526328">
                  <a:moveTo>
                    <a:pt x="2459018" y="0"/>
                  </a:moveTo>
                  <a:lnTo>
                    <a:pt x="2459018" y="12700"/>
                  </a:lnTo>
                  <a:lnTo>
                    <a:pt x="2513628" y="12700"/>
                  </a:lnTo>
                  <a:lnTo>
                    <a:pt x="2513628" y="3664087"/>
                  </a:lnTo>
                  <a:lnTo>
                    <a:pt x="12700" y="3664087"/>
                  </a:lnTo>
                  <a:lnTo>
                    <a:pt x="12700" y="3609478"/>
                  </a:lnTo>
                  <a:lnTo>
                    <a:pt x="0" y="3609478"/>
                  </a:lnTo>
                  <a:lnTo>
                    <a:pt x="0" y="3676787"/>
                  </a:lnTo>
                  <a:lnTo>
                    <a:pt x="2526328" y="3676787"/>
                  </a:lnTo>
                  <a:lnTo>
                    <a:pt x="2526328" y="0"/>
                  </a:lnTo>
                  <a:close/>
                </a:path>
              </a:pathLst>
            </a:custGeom>
            <a:solidFill>
              <a:srgbClr val="000000"/>
            </a:solidFill>
          </p:spPr>
        </p:sp>
        <p:sp>
          <p:nvSpPr>
            <p:cNvPr name="Freeform 92" id="92"/>
            <p:cNvSpPr/>
            <p:nvPr/>
          </p:nvSpPr>
          <p:spPr>
            <a:xfrm flipH="false" flipV="false" rot="0">
              <a:off x="12700" y="12700"/>
              <a:ext cx="2500928" cy="3651388"/>
            </a:xfrm>
            <a:custGeom>
              <a:avLst/>
              <a:gdLst/>
              <a:ahLst/>
              <a:cxnLst/>
              <a:rect r="r" b="b" t="t" l="l"/>
              <a:pathLst>
                <a:path h="3651388" w="2500928">
                  <a:moveTo>
                    <a:pt x="0" y="0"/>
                  </a:moveTo>
                  <a:lnTo>
                    <a:pt x="2500928" y="0"/>
                  </a:lnTo>
                  <a:lnTo>
                    <a:pt x="2500928" y="3651388"/>
                  </a:lnTo>
                  <a:lnTo>
                    <a:pt x="0" y="3651388"/>
                  </a:lnTo>
                  <a:close/>
                </a:path>
              </a:pathLst>
            </a:custGeom>
            <a:solidFill>
              <a:srgbClr val="FFFFFF"/>
            </a:solidFill>
          </p:spPr>
        </p:sp>
        <p:sp>
          <p:nvSpPr>
            <p:cNvPr name="Freeform 93" id="93"/>
            <p:cNvSpPr/>
            <p:nvPr/>
          </p:nvSpPr>
          <p:spPr>
            <a:xfrm flipH="false" flipV="false" rot="0">
              <a:off x="0" y="0"/>
              <a:ext cx="2526328" cy="3676788"/>
            </a:xfrm>
            <a:custGeom>
              <a:avLst/>
              <a:gdLst/>
              <a:ahLst/>
              <a:cxnLst/>
              <a:rect r="r" b="b" t="t" l="l"/>
              <a:pathLst>
                <a:path h="3676788" w="2526328">
                  <a:moveTo>
                    <a:pt x="80010" y="3676788"/>
                  </a:moveTo>
                  <a:lnTo>
                    <a:pt x="2526328" y="3676788"/>
                  </a:lnTo>
                  <a:lnTo>
                    <a:pt x="2526328" y="80010"/>
                  </a:lnTo>
                  <a:lnTo>
                    <a:pt x="2526328" y="67310"/>
                  </a:lnTo>
                  <a:lnTo>
                    <a:pt x="2526328" y="0"/>
                  </a:lnTo>
                  <a:lnTo>
                    <a:pt x="0" y="0"/>
                  </a:lnTo>
                  <a:lnTo>
                    <a:pt x="0" y="3676788"/>
                  </a:lnTo>
                  <a:lnTo>
                    <a:pt x="67310" y="3676788"/>
                  </a:lnTo>
                  <a:lnTo>
                    <a:pt x="80010" y="3676788"/>
                  </a:lnTo>
                  <a:close/>
                  <a:moveTo>
                    <a:pt x="12700" y="12700"/>
                  </a:moveTo>
                  <a:lnTo>
                    <a:pt x="2513628" y="12700"/>
                  </a:lnTo>
                  <a:lnTo>
                    <a:pt x="2513628" y="3664088"/>
                  </a:lnTo>
                  <a:lnTo>
                    <a:pt x="12700" y="3664088"/>
                  </a:lnTo>
                  <a:lnTo>
                    <a:pt x="12700" y="12700"/>
                  </a:lnTo>
                  <a:close/>
                </a:path>
              </a:pathLst>
            </a:custGeom>
            <a:solidFill>
              <a:srgbClr val="000000"/>
            </a:solidFill>
          </p:spPr>
        </p:sp>
      </p:grpSp>
      <p:grpSp>
        <p:nvGrpSpPr>
          <p:cNvPr name="Group 94" id="94"/>
          <p:cNvGrpSpPr/>
          <p:nvPr/>
        </p:nvGrpSpPr>
        <p:grpSpPr>
          <a:xfrm rot="0">
            <a:off x="13342855" y="3604637"/>
            <a:ext cx="3800344" cy="632973"/>
            <a:chOff x="0" y="0"/>
            <a:chExt cx="5067125" cy="843964"/>
          </a:xfrm>
        </p:grpSpPr>
        <p:grpSp>
          <p:nvGrpSpPr>
            <p:cNvPr name="Group 95" id="95"/>
            <p:cNvGrpSpPr/>
            <p:nvPr/>
          </p:nvGrpSpPr>
          <p:grpSpPr>
            <a:xfrm rot="0">
              <a:off x="0" y="0"/>
              <a:ext cx="5067125" cy="843964"/>
              <a:chOff x="0" y="0"/>
              <a:chExt cx="27809146" cy="4631804"/>
            </a:xfrm>
          </p:grpSpPr>
          <p:sp>
            <p:nvSpPr>
              <p:cNvPr name="Freeform 96" id="96"/>
              <p:cNvSpPr/>
              <p:nvPr/>
            </p:nvSpPr>
            <p:spPr>
              <a:xfrm flipH="false" flipV="false" rot="0">
                <a:off x="72390" y="72390"/>
                <a:ext cx="27664367" cy="4487024"/>
              </a:xfrm>
              <a:custGeom>
                <a:avLst/>
                <a:gdLst/>
                <a:ahLst/>
                <a:cxnLst/>
                <a:rect r="r" b="b" t="t" l="l"/>
                <a:pathLst>
                  <a:path h="4487024" w="27664367">
                    <a:moveTo>
                      <a:pt x="0" y="0"/>
                    </a:moveTo>
                    <a:lnTo>
                      <a:pt x="27664367" y="0"/>
                    </a:lnTo>
                    <a:lnTo>
                      <a:pt x="27664367" y="4487024"/>
                    </a:lnTo>
                    <a:lnTo>
                      <a:pt x="0" y="4487024"/>
                    </a:lnTo>
                    <a:lnTo>
                      <a:pt x="0" y="0"/>
                    </a:lnTo>
                    <a:close/>
                  </a:path>
                </a:pathLst>
              </a:custGeom>
              <a:solidFill>
                <a:srgbClr val="FFFFAA"/>
              </a:solidFill>
            </p:spPr>
          </p:sp>
          <p:sp>
            <p:nvSpPr>
              <p:cNvPr name="Freeform 97" id="97"/>
              <p:cNvSpPr/>
              <p:nvPr/>
            </p:nvSpPr>
            <p:spPr>
              <a:xfrm flipH="false" flipV="false" rot="0">
                <a:off x="0" y="0"/>
                <a:ext cx="27809146" cy="4631804"/>
              </a:xfrm>
              <a:custGeom>
                <a:avLst/>
                <a:gdLst/>
                <a:ahLst/>
                <a:cxnLst/>
                <a:rect r="r" b="b" t="t" l="l"/>
                <a:pathLst>
                  <a:path h="4631804" w="27809146">
                    <a:moveTo>
                      <a:pt x="27664367" y="4487024"/>
                    </a:moveTo>
                    <a:lnTo>
                      <a:pt x="27809146" y="4487024"/>
                    </a:lnTo>
                    <a:lnTo>
                      <a:pt x="27809146" y="4631804"/>
                    </a:lnTo>
                    <a:lnTo>
                      <a:pt x="27664367" y="4631804"/>
                    </a:lnTo>
                    <a:lnTo>
                      <a:pt x="27664367" y="4487024"/>
                    </a:lnTo>
                    <a:close/>
                    <a:moveTo>
                      <a:pt x="0" y="144780"/>
                    </a:moveTo>
                    <a:lnTo>
                      <a:pt x="144780" y="144780"/>
                    </a:lnTo>
                    <a:lnTo>
                      <a:pt x="144780" y="4487024"/>
                    </a:lnTo>
                    <a:lnTo>
                      <a:pt x="0" y="4487024"/>
                    </a:lnTo>
                    <a:lnTo>
                      <a:pt x="0" y="144780"/>
                    </a:lnTo>
                    <a:close/>
                    <a:moveTo>
                      <a:pt x="0" y="4487024"/>
                    </a:moveTo>
                    <a:lnTo>
                      <a:pt x="144780" y="4487024"/>
                    </a:lnTo>
                    <a:lnTo>
                      <a:pt x="144780" y="4631804"/>
                    </a:lnTo>
                    <a:lnTo>
                      <a:pt x="0" y="4631804"/>
                    </a:lnTo>
                    <a:lnTo>
                      <a:pt x="0" y="4487024"/>
                    </a:lnTo>
                    <a:close/>
                    <a:moveTo>
                      <a:pt x="27664367" y="144780"/>
                    </a:moveTo>
                    <a:lnTo>
                      <a:pt x="27809146" y="144780"/>
                    </a:lnTo>
                    <a:lnTo>
                      <a:pt x="27809146" y="4487024"/>
                    </a:lnTo>
                    <a:lnTo>
                      <a:pt x="27664367" y="4487024"/>
                    </a:lnTo>
                    <a:lnTo>
                      <a:pt x="27664367" y="144780"/>
                    </a:lnTo>
                    <a:close/>
                    <a:moveTo>
                      <a:pt x="144780" y="4487024"/>
                    </a:moveTo>
                    <a:lnTo>
                      <a:pt x="27664367" y="4487024"/>
                    </a:lnTo>
                    <a:lnTo>
                      <a:pt x="27664367" y="4631804"/>
                    </a:lnTo>
                    <a:lnTo>
                      <a:pt x="144780" y="4631804"/>
                    </a:lnTo>
                    <a:lnTo>
                      <a:pt x="144780" y="4487024"/>
                    </a:lnTo>
                    <a:close/>
                    <a:moveTo>
                      <a:pt x="27664367" y="0"/>
                    </a:moveTo>
                    <a:lnTo>
                      <a:pt x="27809146" y="0"/>
                    </a:lnTo>
                    <a:lnTo>
                      <a:pt x="27809146" y="144780"/>
                    </a:lnTo>
                    <a:lnTo>
                      <a:pt x="27664367" y="144780"/>
                    </a:lnTo>
                    <a:lnTo>
                      <a:pt x="27664367" y="0"/>
                    </a:lnTo>
                    <a:close/>
                    <a:moveTo>
                      <a:pt x="0" y="0"/>
                    </a:moveTo>
                    <a:lnTo>
                      <a:pt x="144780" y="0"/>
                    </a:lnTo>
                    <a:lnTo>
                      <a:pt x="144780" y="144780"/>
                    </a:lnTo>
                    <a:lnTo>
                      <a:pt x="0" y="144780"/>
                    </a:lnTo>
                    <a:lnTo>
                      <a:pt x="0" y="0"/>
                    </a:lnTo>
                    <a:close/>
                    <a:moveTo>
                      <a:pt x="144780" y="0"/>
                    </a:moveTo>
                    <a:lnTo>
                      <a:pt x="27664367" y="0"/>
                    </a:lnTo>
                    <a:lnTo>
                      <a:pt x="27664367" y="144780"/>
                    </a:lnTo>
                    <a:lnTo>
                      <a:pt x="144780" y="144780"/>
                    </a:lnTo>
                    <a:lnTo>
                      <a:pt x="144780" y="0"/>
                    </a:lnTo>
                    <a:close/>
                  </a:path>
                </a:pathLst>
              </a:custGeom>
              <a:solidFill>
                <a:srgbClr val="000000"/>
              </a:solidFill>
            </p:spPr>
          </p:sp>
        </p:grpSp>
        <p:sp>
          <p:nvSpPr>
            <p:cNvPr name="TextBox 98" id="98"/>
            <p:cNvSpPr txBox="true"/>
            <p:nvPr/>
          </p:nvSpPr>
          <p:spPr>
            <a:xfrm rot="0">
              <a:off x="2533562" y="188846"/>
              <a:ext cx="2170874" cy="409665"/>
            </a:xfrm>
            <a:prstGeom prst="rect">
              <a:avLst/>
            </a:prstGeom>
          </p:spPr>
          <p:txBody>
            <a:bodyPr anchor="t" rtlCol="false" tIns="0" lIns="0" bIns="0" rIns="0">
              <a:spAutoFit/>
            </a:bodyPr>
            <a:lstStyle/>
            <a:p>
              <a:pPr algn="r" marL="0" indent="0" lvl="0">
                <a:lnSpc>
                  <a:spcPts val="2269"/>
                </a:lnSpc>
                <a:spcBef>
                  <a:spcPct val="0"/>
                </a:spcBef>
              </a:pPr>
              <a:r>
                <a:rPr lang="en-US" sz="2063" spc="41">
                  <a:solidFill>
                    <a:srgbClr val="000000"/>
                  </a:solidFill>
                  <a:latin typeface="Public Sans"/>
                </a:rPr>
                <a:t>Hành động 4</a:t>
              </a:r>
            </a:p>
          </p:txBody>
        </p:sp>
      </p:grpSp>
      <p:grpSp>
        <p:nvGrpSpPr>
          <p:cNvPr name="Group 99" id="99"/>
          <p:cNvGrpSpPr/>
          <p:nvPr/>
        </p:nvGrpSpPr>
        <p:grpSpPr>
          <a:xfrm rot="0">
            <a:off x="13647398" y="3799907"/>
            <a:ext cx="1040736" cy="242434"/>
            <a:chOff x="0" y="0"/>
            <a:chExt cx="1387648" cy="323246"/>
          </a:xfrm>
        </p:grpSpPr>
        <p:grpSp>
          <p:nvGrpSpPr>
            <p:cNvPr name="Group 100" id="100"/>
            <p:cNvGrpSpPr>
              <a:grpSpLocks noChangeAspect="true"/>
            </p:cNvGrpSpPr>
            <p:nvPr/>
          </p:nvGrpSpPr>
          <p:grpSpPr>
            <a:xfrm rot="0">
              <a:off x="1068722" y="4321"/>
              <a:ext cx="318925" cy="318925"/>
              <a:chOff x="0" y="0"/>
              <a:chExt cx="495300" cy="495300"/>
            </a:xfrm>
          </p:grpSpPr>
          <p:sp>
            <p:nvSpPr>
              <p:cNvPr name="Freeform 101" id="101"/>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102" id="102"/>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3F7E7"/>
              </a:solidFill>
            </p:spPr>
          </p:sp>
        </p:grpSp>
        <p:grpSp>
          <p:nvGrpSpPr>
            <p:cNvPr name="Group 103" id="103"/>
            <p:cNvGrpSpPr>
              <a:grpSpLocks noChangeAspect="true"/>
            </p:cNvGrpSpPr>
            <p:nvPr/>
          </p:nvGrpSpPr>
          <p:grpSpPr>
            <a:xfrm rot="0">
              <a:off x="548378" y="0"/>
              <a:ext cx="318925" cy="318925"/>
              <a:chOff x="0" y="0"/>
              <a:chExt cx="495300" cy="495300"/>
            </a:xfrm>
          </p:grpSpPr>
          <p:sp>
            <p:nvSpPr>
              <p:cNvPr name="Freeform 104" id="104"/>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105" id="105"/>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sp>
        </p:grpSp>
        <p:grpSp>
          <p:nvGrpSpPr>
            <p:cNvPr name="Group 106" id="106"/>
            <p:cNvGrpSpPr>
              <a:grpSpLocks noChangeAspect="true"/>
            </p:cNvGrpSpPr>
            <p:nvPr/>
          </p:nvGrpSpPr>
          <p:grpSpPr>
            <a:xfrm rot="0">
              <a:off x="0" y="0"/>
              <a:ext cx="318925" cy="318925"/>
              <a:chOff x="0" y="0"/>
              <a:chExt cx="495300" cy="495300"/>
            </a:xfrm>
          </p:grpSpPr>
          <p:sp>
            <p:nvSpPr>
              <p:cNvPr name="Freeform 107" id="107"/>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108" id="108"/>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7B2B0"/>
              </a:solidFill>
            </p:spPr>
          </p:sp>
        </p:grpSp>
      </p:grpSp>
      <p:grpSp>
        <p:nvGrpSpPr>
          <p:cNvPr name="Group 109" id="109"/>
          <p:cNvGrpSpPr/>
          <p:nvPr/>
        </p:nvGrpSpPr>
        <p:grpSpPr>
          <a:xfrm rot="0">
            <a:off x="6728427" y="5669193"/>
            <a:ext cx="1389725" cy="1401618"/>
            <a:chOff x="0" y="0"/>
            <a:chExt cx="1852966" cy="1868824"/>
          </a:xfrm>
        </p:grpSpPr>
        <p:grpSp>
          <p:nvGrpSpPr>
            <p:cNvPr name="Group 110" id="110"/>
            <p:cNvGrpSpPr/>
            <p:nvPr/>
          </p:nvGrpSpPr>
          <p:grpSpPr>
            <a:xfrm rot="0">
              <a:off x="0" y="0"/>
              <a:ext cx="1852966" cy="1868824"/>
              <a:chOff x="0" y="0"/>
              <a:chExt cx="1588770" cy="1602367"/>
            </a:xfrm>
          </p:grpSpPr>
          <p:sp>
            <p:nvSpPr>
              <p:cNvPr name="Freeform 111" id="111"/>
              <p:cNvSpPr/>
              <p:nvPr/>
            </p:nvSpPr>
            <p:spPr>
              <a:xfrm flipH="false" flipV="false" rot="0">
                <a:off x="6350" y="6350"/>
                <a:ext cx="1576070" cy="1589667"/>
              </a:xfrm>
              <a:custGeom>
                <a:avLst/>
                <a:gdLst/>
                <a:ahLst/>
                <a:cxnLst/>
                <a:rect r="r" b="b" t="t" l="l"/>
                <a:pathLst>
                  <a:path h="1589667" w="1576070">
                    <a:moveTo>
                      <a:pt x="1576070" y="271780"/>
                    </a:moveTo>
                    <a:lnTo>
                      <a:pt x="1576070" y="1589667"/>
                    </a:lnTo>
                    <a:lnTo>
                      <a:pt x="0" y="1589667"/>
                    </a:lnTo>
                    <a:lnTo>
                      <a:pt x="0" y="0"/>
                    </a:lnTo>
                    <a:lnTo>
                      <a:pt x="1304290" y="0"/>
                    </a:lnTo>
                    <a:close/>
                  </a:path>
                </a:pathLst>
              </a:custGeom>
              <a:solidFill>
                <a:srgbClr val="F7B2B0"/>
              </a:solidFill>
            </p:spPr>
          </p:sp>
          <p:sp>
            <p:nvSpPr>
              <p:cNvPr name="Freeform 112" id="112"/>
              <p:cNvSpPr/>
              <p:nvPr/>
            </p:nvSpPr>
            <p:spPr>
              <a:xfrm flipH="false" flipV="false" rot="0">
                <a:off x="0" y="0"/>
                <a:ext cx="1588770" cy="1602367"/>
              </a:xfrm>
              <a:custGeom>
                <a:avLst/>
                <a:gdLst/>
                <a:ahLst/>
                <a:cxnLst/>
                <a:rect r="r" b="b" t="t" l="l"/>
                <a:pathLst>
                  <a:path h="1602367" w="1588770">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sp>
        </p:grpSp>
        <p:sp>
          <p:nvSpPr>
            <p:cNvPr name="TextBox 113" id="113"/>
            <p:cNvSpPr txBox="true"/>
            <p:nvPr/>
          </p:nvSpPr>
          <p:spPr>
            <a:xfrm rot="0">
              <a:off x="235589" y="470553"/>
              <a:ext cx="1381787" cy="918192"/>
            </a:xfrm>
            <a:prstGeom prst="rect">
              <a:avLst/>
            </a:prstGeom>
          </p:spPr>
          <p:txBody>
            <a:bodyPr anchor="t" rtlCol="false" tIns="0" lIns="0" bIns="0" rIns="0">
              <a:spAutoFit/>
            </a:bodyPr>
            <a:lstStyle/>
            <a:p>
              <a:pPr algn="l">
                <a:lnSpc>
                  <a:spcPts val="1341"/>
                </a:lnSpc>
              </a:pPr>
              <a:r>
                <a:rPr lang="en-US" sz="1117">
                  <a:solidFill>
                    <a:srgbClr val="000000"/>
                  </a:solidFill>
                  <a:latin typeface="Public Sans"/>
                </a:rPr>
                <a:t>Sao chép một giấy ghi chú, rồi viết suy nghĩ của bạn vào đó.</a:t>
              </a:r>
            </a:p>
          </p:txBody>
        </p:sp>
      </p:grpSp>
      <p:grpSp>
        <p:nvGrpSpPr>
          <p:cNvPr name="Group 114" id="114"/>
          <p:cNvGrpSpPr>
            <a:grpSpLocks noChangeAspect="true"/>
          </p:cNvGrpSpPr>
          <p:nvPr/>
        </p:nvGrpSpPr>
        <p:grpSpPr>
          <a:xfrm rot="0">
            <a:off x="5932680" y="5125101"/>
            <a:ext cx="1055508" cy="1051385"/>
            <a:chOff x="0" y="0"/>
            <a:chExt cx="6502400" cy="6477000"/>
          </a:xfrm>
        </p:grpSpPr>
        <p:sp>
          <p:nvSpPr>
            <p:cNvPr name="Freeform 115" id="115"/>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9648" t="-40251" r="-27532" b="-82340"/>
              </a:stretch>
            </a:blipFill>
          </p:spPr>
        </p:sp>
        <p:sp>
          <p:nvSpPr>
            <p:cNvPr name="Freeform 116" id="116"/>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000000"/>
            </a:solidFill>
          </p:spPr>
        </p:sp>
      </p:grpSp>
      <p:grpSp>
        <p:nvGrpSpPr>
          <p:cNvPr name="Group 117" id="117"/>
          <p:cNvGrpSpPr/>
          <p:nvPr/>
        </p:nvGrpSpPr>
        <p:grpSpPr>
          <a:xfrm rot="0">
            <a:off x="10346601" y="5125101"/>
            <a:ext cx="1389725" cy="1401618"/>
            <a:chOff x="0" y="0"/>
            <a:chExt cx="1852966" cy="1868824"/>
          </a:xfrm>
        </p:grpSpPr>
        <p:grpSp>
          <p:nvGrpSpPr>
            <p:cNvPr name="Group 118" id="118"/>
            <p:cNvGrpSpPr/>
            <p:nvPr/>
          </p:nvGrpSpPr>
          <p:grpSpPr>
            <a:xfrm rot="0">
              <a:off x="0" y="0"/>
              <a:ext cx="1852966" cy="1868824"/>
              <a:chOff x="0" y="0"/>
              <a:chExt cx="1588770" cy="1602367"/>
            </a:xfrm>
          </p:grpSpPr>
          <p:sp>
            <p:nvSpPr>
              <p:cNvPr name="Freeform 119" id="119"/>
              <p:cNvSpPr/>
              <p:nvPr/>
            </p:nvSpPr>
            <p:spPr>
              <a:xfrm flipH="false" flipV="false" rot="0">
                <a:off x="6350" y="6350"/>
                <a:ext cx="1576070" cy="1589667"/>
              </a:xfrm>
              <a:custGeom>
                <a:avLst/>
                <a:gdLst/>
                <a:ahLst/>
                <a:cxnLst/>
                <a:rect r="r" b="b" t="t" l="l"/>
                <a:pathLst>
                  <a:path h="1589667" w="1576070">
                    <a:moveTo>
                      <a:pt x="1576070" y="271780"/>
                    </a:moveTo>
                    <a:lnTo>
                      <a:pt x="1576070" y="1589667"/>
                    </a:lnTo>
                    <a:lnTo>
                      <a:pt x="0" y="1589667"/>
                    </a:lnTo>
                    <a:lnTo>
                      <a:pt x="0" y="0"/>
                    </a:lnTo>
                    <a:lnTo>
                      <a:pt x="1304290" y="0"/>
                    </a:lnTo>
                    <a:close/>
                  </a:path>
                </a:pathLst>
              </a:custGeom>
              <a:solidFill>
                <a:srgbClr val="FFFFAA"/>
              </a:solidFill>
            </p:spPr>
          </p:sp>
          <p:sp>
            <p:nvSpPr>
              <p:cNvPr name="Freeform 120" id="120"/>
              <p:cNvSpPr/>
              <p:nvPr/>
            </p:nvSpPr>
            <p:spPr>
              <a:xfrm flipH="false" flipV="false" rot="0">
                <a:off x="0" y="0"/>
                <a:ext cx="1588770" cy="1602367"/>
              </a:xfrm>
              <a:custGeom>
                <a:avLst/>
                <a:gdLst/>
                <a:ahLst/>
                <a:cxnLst/>
                <a:rect r="r" b="b" t="t" l="l"/>
                <a:pathLst>
                  <a:path h="1602367" w="1588770">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sp>
        </p:grpSp>
        <p:sp>
          <p:nvSpPr>
            <p:cNvPr name="TextBox 121" id="121"/>
            <p:cNvSpPr txBox="true"/>
            <p:nvPr/>
          </p:nvSpPr>
          <p:spPr>
            <a:xfrm rot="0">
              <a:off x="235589" y="470553"/>
              <a:ext cx="1381787" cy="918192"/>
            </a:xfrm>
            <a:prstGeom prst="rect">
              <a:avLst/>
            </a:prstGeom>
          </p:spPr>
          <p:txBody>
            <a:bodyPr anchor="t" rtlCol="false" tIns="0" lIns="0" bIns="0" rIns="0">
              <a:spAutoFit/>
            </a:bodyPr>
            <a:lstStyle/>
            <a:p>
              <a:pPr algn="l">
                <a:lnSpc>
                  <a:spcPts val="1341"/>
                </a:lnSpc>
              </a:pPr>
              <a:r>
                <a:rPr lang="en-US" sz="1117">
                  <a:solidFill>
                    <a:srgbClr val="000000"/>
                  </a:solidFill>
                  <a:latin typeface="Public Sans"/>
                </a:rPr>
                <a:t>Sao chép một giấy ghi chú, rồi viết suy nghĩ của bạn vào đó.</a:t>
              </a:r>
            </a:p>
          </p:txBody>
        </p:sp>
      </p:grpSp>
      <p:grpSp>
        <p:nvGrpSpPr>
          <p:cNvPr name="Group 122" id="122"/>
          <p:cNvGrpSpPr>
            <a:grpSpLocks noChangeAspect="true"/>
          </p:cNvGrpSpPr>
          <p:nvPr/>
        </p:nvGrpSpPr>
        <p:grpSpPr>
          <a:xfrm rot="0">
            <a:off x="9550854" y="4599408"/>
            <a:ext cx="1055508" cy="1051385"/>
            <a:chOff x="0" y="0"/>
            <a:chExt cx="6502400" cy="6477000"/>
          </a:xfrm>
        </p:grpSpPr>
        <p:sp>
          <p:nvSpPr>
            <p:cNvPr name="Freeform 123" id="12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8"/>
              <a:stretch>
                <a:fillRect l="-141803" t="-2494" r="-146283" b="-157712"/>
              </a:stretch>
            </a:blipFill>
          </p:spPr>
        </p:sp>
        <p:sp>
          <p:nvSpPr>
            <p:cNvPr name="Freeform 124" id="12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000000"/>
            </a:solidFill>
          </p:spPr>
        </p:sp>
      </p:grpSp>
      <p:grpSp>
        <p:nvGrpSpPr>
          <p:cNvPr name="Group 125" id="125"/>
          <p:cNvGrpSpPr/>
          <p:nvPr/>
        </p:nvGrpSpPr>
        <p:grpSpPr>
          <a:xfrm rot="0">
            <a:off x="11329623" y="7359745"/>
            <a:ext cx="1389725" cy="1401618"/>
            <a:chOff x="0" y="0"/>
            <a:chExt cx="1852966" cy="1868824"/>
          </a:xfrm>
        </p:grpSpPr>
        <p:grpSp>
          <p:nvGrpSpPr>
            <p:cNvPr name="Group 126" id="126"/>
            <p:cNvGrpSpPr/>
            <p:nvPr/>
          </p:nvGrpSpPr>
          <p:grpSpPr>
            <a:xfrm rot="0">
              <a:off x="0" y="0"/>
              <a:ext cx="1852966" cy="1868824"/>
              <a:chOff x="0" y="0"/>
              <a:chExt cx="1588770" cy="1602367"/>
            </a:xfrm>
          </p:grpSpPr>
          <p:sp>
            <p:nvSpPr>
              <p:cNvPr name="Freeform 127" id="127"/>
              <p:cNvSpPr/>
              <p:nvPr/>
            </p:nvSpPr>
            <p:spPr>
              <a:xfrm flipH="false" flipV="false" rot="0">
                <a:off x="6350" y="6350"/>
                <a:ext cx="1576070" cy="1589667"/>
              </a:xfrm>
              <a:custGeom>
                <a:avLst/>
                <a:gdLst/>
                <a:ahLst/>
                <a:cxnLst/>
                <a:rect r="r" b="b" t="t" l="l"/>
                <a:pathLst>
                  <a:path h="1589667" w="1576070">
                    <a:moveTo>
                      <a:pt x="1576070" y="271780"/>
                    </a:moveTo>
                    <a:lnTo>
                      <a:pt x="1576070" y="1589667"/>
                    </a:lnTo>
                    <a:lnTo>
                      <a:pt x="0" y="1589667"/>
                    </a:lnTo>
                    <a:lnTo>
                      <a:pt x="0" y="0"/>
                    </a:lnTo>
                    <a:lnTo>
                      <a:pt x="1304290" y="0"/>
                    </a:lnTo>
                    <a:close/>
                  </a:path>
                </a:pathLst>
              </a:custGeom>
              <a:solidFill>
                <a:srgbClr val="D1F3C8"/>
              </a:solidFill>
            </p:spPr>
          </p:sp>
          <p:sp>
            <p:nvSpPr>
              <p:cNvPr name="Freeform 128" id="128"/>
              <p:cNvSpPr/>
              <p:nvPr/>
            </p:nvSpPr>
            <p:spPr>
              <a:xfrm flipH="false" flipV="false" rot="0">
                <a:off x="0" y="0"/>
                <a:ext cx="1588770" cy="1602367"/>
              </a:xfrm>
              <a:custGeom>
                <a:avLst/>
                <a:gdLst/>
                <a:ahLst/>
                <a:cxnLst/>
                <a:rect r="r" b="b" t="t" l="l"/>
                <a:pathLst>
                  <a:path h="1602367" w="1588770">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sp>
        </p:grpSp>
        <p:sp>
          <p:nvSpPr>
            <p:cNvPr name="TextBox 129" id="129"/>
            <p:cNvSpPr txBox="true"/>
            <p:nvPr/>
          </p:nvSpPr>
          <p:spPr>
            <a:xfrm rot="0">
              <a:off x="235589" y="470553"/>
              <a:ext cx="1381787" cy="918192"/>
            </a:xfrm>
            <a:prstGeom prst="rect">
              <a:avLst/>
            </a:prstGeom>
          </p:spPr>
          <p:txBody>
            <a:bodyPr anchor="t" rtlCol="false" tIns="0" lIns="0" bIns="0" rIns="0">
              <a:spAutoFit/>
            </a:bodyPr>
            <a:lstStyle/>
            <a:p>
              <a:pPr algn="l">
                <a:lnSpc>
                  <a:spcPts val="1341"/>
                </a:lnSpc>
              </a:pPr>
              <a:r>
                <a:rPr lang="en-US" sz="1117">
                  <a:solidFill>
                    <a:srgbClr val="000000"/>
                  </a:solidFill>
                  <a:latin typeface="Public Sans"/>
                </a:rPr>
                <a:t>Sao chép một giấy ghi chú, rồi viết suy nghĩ của bạn vào đó.</a:t>
              </a:r>
            </a:p>
          </p:txBody>
        </p:sp>
      </p:grpSp>
      <p:grpSp>
        <p:nvGrpSpPr>
          <p:cNvPr name="Group 130" id="130"/>
          <p:cNvGrpSpPr>
            <a:grpSpLocks noChangeAspect="true"/>
          </p:cNvGrpSpPr>
          <p:nvPr/>
        </p:nvGrpSpPr>
        <p:grpSpPr>
          <a:xfrm rot="0">
            <a:off x="10533876" y="6834052"/>
            <a:ext cx="1055508" cy="1051385"/>
            <a:chOff x="0" y="0"/>
            <a:chExt cx="6502400" cy="6477000"/>
          </a:xfrm>
        </p:grpSpPr>
        <p:sp>
          <p:nvSpPr>
            <p:cNvPr name="Freeform 131" id="131"/>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9"/>
              <a:stretch>
                <a:fillRect l="223" t="-17514" r="-6273" b="-42272"/>
              </a:stretch>
            </a:blipFill>
          </p:spPr>
        </p:sp>
        <p:sp>
          <p:nvSpPr>
            <p:cNvPr name="Freeform 132" id="132"/>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000000"/>
            </a:solid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14293" t="-1389" r="-14293" b="-1389"/>
            </a:stretch>
          </a:blipFill>
        </p:spPr>
      </p:sp>
      <p:grpSp>
        <p:nvGrpSpPr>
          <p:cNvPr name="Group 3" id="3"/>
          <p:cNvGrpSpPr/>
          <p:nvPr/>
        </p:nvGrpSpPr>
        <p:grpSpPr>
          <a:xfrm rot="0">
            <a:off x="-88426" y="-837703"/>
            <a:ext cx="18586525" cy="12252852"/>
            <a:chOff x="0" y="0"/>
            <a:chExt cx="24782033" cy="16337136"/>
          </a:xfrm>
        </p:grpSpPr>
        <p:grpSp>
          <p:nvGrpSpPr>
            <p:cNvPr name="Group 4" id="4"/>
            <p:cNvGrpSpPr/>
            <p:nvPr/>
          </p:nvGrpSpPr>
          <p:grpSpPr>
            <a:xfrm rot="-5400000">
              <a:off x="4758185" y="-4758185"/>
              <a:ext cx="15265663" cy="24782033"/>
              <a:chOff x="0" y="0"/>
              <a:chExt cx="3290570" cy="3204210"/>
            </a:xfrm>
          </p:grpSpPr>
          <p:sp>
            <p:nvSpPr>
              <p:cNvPr name="Freeform 5" id="5"/>
              <p:cNvSpPr/>
              <p:nvPr/>
            </p:nvSpPr>
            <p:spPr>
              <a:xfrm flipH="false" flipV="false" rot="0">
                <a:off x="0" y="0"/>
                <a:ext cx="6750569" cy="9906344"/>
              </a:xfrm>
              <a:custGeom>
                <a:avLst/>
                <a:gdLst/>
                <a:ahLst/>
                <a:cxnLst/>
                <a:rect r="r" b="b" t="t" l="l"/>
                <a:pathLst>
                  <a:path h="9906344" w="6750569">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sp>
        </p:grpSp>
        <p:grpSp>
          <p:nvGrpSpPr>
            <p:cNvPr name="Group 6" id="6"/>
            <p:cNvGrpSpPr/>
            <p:nvPr/>
          </p:nvGrpSpPr>
          <p:grpSpPr>
            <a:xfrm rot="-10800000">
              <a:off x="88900" y="1729900"/>
              <a:ext cx="24693133" cy="14607236"/>
              <a:chOff x="0" y="0"/>
              <a:chExt cx="3290570" cy="3204210"/>
            </a:xfrm>
          </p:grpSpPr>
          <p:sp>
            <p:nvSpPr>
              <p:cNvPr name="Freeform 7" id="7"/>
              <p:cNvSpPr/>
              <p:nvPr/>
            </p:nvSpPr>
            <p:spPr>
              <a:xfrm flipH="false" flipV="false" rot="0">
                <a:off x="0" y="0"/>
                <a:ext cx="10919454" cy="5837825"/>
              </a:xfrm>
              <a:custGeom>
                <a:avLst/>
                <a:gdLst/>
                <a:ahLst/>
                <a:cxnLst/>
                <a:rect r="r" b="b" t="t" l="l"/>
                <a:pathLst>
                  <a:path h="5837825" w="10919454">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sp>
        </p:grpSp>
      </p:grpSp>
      <p:grpSp>
        <p:nvGrpSpPr>
          <p:cNvPr name="Group 8" id="8"/>
          <p:cNvGrpSpPr/>
          <p:nvPr/>
        </p:nvGrpSpPr>
        <p:grpSpPr>
          <a:xfrm rot="0">
            <a:off x="2090441" y="2511821"/>
            <a:ext cx="14107118" cy="6746479"/>
            <a:chOff x="0" y="0"/>
            <a:chExt cx="8099388" cy="3873388"/>
          </a:xfrm>
        </p:grpSpPr>
        <p:sp>
          <p:nvSpPr>
            <p:cNvPr name="Freeform 9" id="9"/>
            <p:cNvSpPr/>
            <p:nvPr/>
          </p:nvSpPr>
          <p:spPr>
            <a:xfrm flipH="false" flipV="false" rot="0">
              <a:off x="80010" y="80010"/>
              <a:ext cx="8006678" cy="3780678"/>
            </a:xfrm>
            <a:custGeom>
              <a:avLst/>
              <a:gdLst/>
              <a:ahLst/>
              <a:cxnLst/>
              <a:rect r="r" b="b" t="t" l="l"/>
              <a:pathLst>
                <a:path h="3780678" w="8006678">
                  <a:moveTo>
                    <a:pt x="0" y="3726069"/>
                  </a:moveTo>
                  <a:lnTo>
                    <a:pt x="0" y="3780678"/>
                  </a:lnTo>
                  <a:lnTo>
                    <a:pt x="8006678" y="3780678"/>
                  </a:lnTo>
                  <a:lnTo>
                    <a:pt x="8006678" y="0"/>
                  </a:lnTo>
                  <a:lnTo>
                    <a:pt x="7952068" y="0"/>
                  </a:lnTo>
                  <a:lnTo>
                    <a:pt x="7952068" y="3726069"/>
                  </a:lnTo>
                  <a:close/>
                </a:path>
              </a:pathLst>
            </a:custGeom>
            <a:solidFill>
              <a:srgbClr val="E3E5FF"/>
            </a:solidFill>
          </p:spPr>
        </p:sp>
        <p:sp>
          <p:nvSpPr>
            <p:cNvPr name="Freeform 10" id="10"/>
            <p:cNvSpPr/>
            <p:nvPr/>
          </p:nvSpPr>
          <p:spPr>
            <a:xfrm flipH="false" flipV="false" rot="0">
              <a:off x="67310" y="67310"/>
              <a:ext cx="8032078" cy="3806078"/>
            </a:xfrm>
            <a:custGeom>
              <a:avLst/>
              <a:gdLst/>
              <a:ahLst/>
              <a:cxnLst/>
              <a:rect r="r" b="b" t="t" l="l"/>
              <a:pathLst>
                <a:path h="3806078" w="8032078">
                  <a:moveTo>
                    <a:pt x="7964768" y="0"/>
                  </a:moveTo>
                  <a:lnTo>
                    <a:pt x="7964768" y="12700"/>
                  </a:lnTo>
                  <a:lnTo>
                    <a:pt x="8019378" y="12700"/>
                  </a:lnTo>
                  <a:lnTo>
                    <a:pt x="8019378" y="3793378"/>
                  </a:lnTo>
                  <a:lnTo>
                    <a:pt x="12700" y="3793378"/>
                  </a:lnTo>
                  <a:lnTo>
                    <a:pt x="12700" y="3738769"/>
                  </a:lnTo>
                  <a:lnTo>
                    <a:pt x="0" y="3738769"/>
                  </a:lnTo>
                  <a:lnTo>
                    <a:pt x="0" y="3806078"/>
                  </a:lnTo>
                  <a:lnTo>
                    <a:pt x="8032078" y="3806078"/>
                  </a:lnTo>
                  <a:lnTo>
                    <a:pt x="8032078" y="0"/>
                  </a:lnTo>
                  <a:close/>
                </a:path>
              </a:pathLst>
            </a:custGeom>
            <a:solidFill>
              <a:srgbClr val="000000"/>
            </a:solidFill>
          </p:spPr>
        </p:sp>
        <p:sp>
          <p:nvSpPr>
            <p:cNvPr name="Freeform 11" id="11"/>
            <p:cNvSpPr/>
            <p:nvPr/>
          </p:nvSpPr>
          <p:spPr>
            <a:xfrm flipH="false" flipV="false" rot="0">
              <a:off x="12700" y="12700"/>
              <a:ext cx="8006678" cy="3780679"/>
            </a:xfrm>
            <a:custGeom>
              <a:avLst/>
              <a:gdLst/>
              <a:ahLst/>
              <a:cxnLst/>
              <a:rect r="r" b="b" t="t" l="l"/>
              <a:pathLst>
                <a:path h="3780679" w="8006678">
                  <a:moveTo>
                    <a:pt x="0" y="0"/>
                  </a:moveTo>
                  <a:lnTo>
                    <a:pt x="8006678" y="0"/>
                  </a:lnTo>
                  <a:lnTo>
                    <a:pt x="8006678" y="3780679"/>
                  </a:lnTo>
                  <a:lnTo>
                    <a:pt x="0" y="3780679"/>
                  </a:lnTo>
                  <a:close/>
                </a:path>
              </a:pathLst>
            </a:custGeom>
            <a:solidFill>
              <a:srgbClr val="FFFFFF"/>
            </a:solidFill>
          </p:spPr>
        </p:sp>
        <p:sp>
          <p:nvSpPr>
            <p:cNvPr name="Freeform 12" id="12"/>
            <p:cNvSpPr/>
            <p:nvPr/>
          </p:nvSpPr>
          <p:spPr>
            <a:xfrm flipH="false" flipV="false" rot="0">
              <a:off x="0" y="0"/>
              <a:ext cx="8032078" cy="3806079"/>
            </a:xfrm>
            <a:custGeom>
              <a:avLst/>
              <a:gdLst/>
              <a:ahLst/>
              <a:cxnLst/>
              <a:rect r="r" b="b" t="t" l="l"/>
              <a:pathLst>
                <a:path h="3806079" w="8032078">
                  <a:moveTo>
                    <a:pt x="80010" y="3806079"/>
                  </a:moveTo>
                  <a:lnTo>
                    <a:pt x="8032078" y="3806079"/>
                  </a:lnTo>
                  <a:lnTo>
                    <a:pt x="8032078" y="80010"/>
                  </a:lnTo>
                  <a:lnTo>
                    <a:pt x="8032078" y="67310"/>
                  </a:lnTo>
                  <a:lnTo>
                    <a:pt x="8032078" y="0"/>
                  </a:lnTo>
                  <a:lnTo>
                    <a:pt x="0" y="0"/>
                  </a:lnTo>
                  <a:lnTo>
                    <a:pt x="0" y="3806079"/>
                  </a:lnTo>
                  <a:lnTo>
                    <a:pt x="67310" y="3806079"/>
                  </a:lnTo>
                  <a:lnTo>
                    <a:pt x="80010" y="3806079"/>
                  </a:lnTo>
                  <a:close/>
                  <a:moveTo>
                    <a:pt x="12700" y="12700"/>
                  </a:moveTo>
                  <a:lnTo>
                    <a:pt x="8019378" y="12700"/>
                  </a:lnTo>
                  <a:lnTo>
                    <a:pt x="8019378" y="3793379"/>
                  </a:lnTo>
                  <a:lnTo>
                    <a:pt x="12700" y="3793379"/>
                  </a:lnTo>
                  <a:lnTo>
                    <a:pt x="12700" y="12700"/>
                  </a:lnTo>
                  <a:close/>
                </a:path>
              </a:pathLst>
            </a:custGeom>
            <a:solidFill>
              <a:srgbClr val="000000"/>
            </a:solidFill>
          </p:spPr>
        </p:sp>
      </p:grpSp>
      <p:grpSp>
        <p:nvGrpSpPr>
          <p:cNvPr name="Group 13" id="13"/>
          <p:cNvGrpSpPr/>
          <p:nvPr/>
        </p:nvGrpSpPr>
        <p:grpSpPr>
          <a:xfrm rot="0">
            <a:off x="3144819" y="3631109"/>
            <a:ext cx="11998362" cy="4507904"/>
            <a:chOff x="0" y="0"/>
            <a:chExt cx="15997815" cy="6010538"/>
          </a:xfrm>
        </p:grpSpPr>
        <p:sp>
          <p:nvSpPr>
            <p:cNvPr name="Freeform 14" id="14"/>
            <p:cNvSpPr/>
            <p:nvPr/>
          </p:nvSpPr>
          <p:spPr>
            <a:xfrm flipH="false" flipV="false" rot="0">
              <a:off x="6825722" y="4608756"/>
              <a:ext cx="2346372" cy="376358"/>
            </a:xfrm>
            <a:custGeom>
              <a:avLst/>
              <a:gdLst/>
              <a:ahLst/>
              <a:cxnLst/>
              <a:rect r="r" b="b" t="t" l="l"/>
              <a:pathLst>
                <a:path h="376358" w="2346372">
                  <a:moveTo>
                    <a:pt x="0" y="0"/>
                  </a:moveTo>
                  <a:lnTo>
                    <a:pt x="2346372" y="0"/>
                  </a:lnTo>
                  <a:lnTo>
                    <a:pt x="2346372" y="376358"/>
                  </a:lnTo>
                  <a:lnTo>
                    <a:pt x="0" y="376358"/>
                  </a:lnTo>
                  <a:lnTo>
                    <a:pt x="0" y="0"/>
                  </a:lnTo>
                  <a:close/>
                </a:path>
              </a:pathLst>
            </a:custGeom>
            <a:blipFill>
              <a:blip r:embed="rId3">
                <a:extLst>
                  <a:ext uri="{96DAC541-7B7A-43D3-8B79-37D633B846F1}">
                    <asvg:svgBlip xmlns:asvg="http://schemas.microsoft.com/office/drawing/2016/SVG/main" r:embed="rId4"/>
                  </a:ext>
                </a:extLst>
              </a:blip>
              <a:stretch>
                <a:fillRect l="0" t="0" r="0" b="-624931"/>
              </a:stretch>
            </a:blipFill>
          </p:spPr>
        </p:sp>
        <p:sp>
          <p:nvSpPr>
            <p:cNvPr name="TextBox 15" id="15"/>
            <p:cNvSpPr txBox="true"/>
            <p:nvPr/>
          </p:nvSpPr>
          <p:spPr>
            <a:xfrm rot="0">
              <a:off x="0" y="6451"/>
              <a:ext cx="15997815" cy="4054486"/>
            </a:xfrm>
            <a:prstGeom prst="rect">
              <a:avLst/>
            </a:prstGeom>
          </p:spPr>
          <p:txBody>
            <a:bodyPr anchor="t" rtlCol="false" tIns="0" lIns="0" bIns="0" rIns="0">
              <a:spAutoFit/>
            </a:bodyPr>
            <a:lstStyle/>
            <a:p>
              <a:pPr algn="ctr">
                <a:lnSpc>
                  <a:spcPts val="5999"/>
                </a:lnSpc>
              </a:pPr>
              <a:r>
                <a:rPr lang="en-US" sz="4999" spc="250">
                  <a:solidFill>
                    <a:srgbClr val="000000"/>
                  </a:solidFill>
                  <a:latin typeface="Prompt"/>
                </a:rPr>
                <a:t>Tâm trí cũng giống như cơ bắp - bạn rèn luyện nó càng nhiều,</a:t>
              </a:r>
            </a:p>
            <a:p>
              <a:pPr algn="ctr">
                <a:lnSpc>
                  <a:spcPts val="5999"/>
                </a:lnSpc>
              </a:pPr>
              <a:r>
                <a:rPr lang="en-US" sz="4999" spc="250">
                  <a:solidFill>
                    <a:srgbClr val="000000"/>
                  </a:solidFill>
                  <a:latin typeface="Prompt"/>
                </a:rPr>
                <a:t>nó sẽ càng mạnh mẽ và</a:t>
              </a:r>
            </a:p>
            <a:p>
              <a:pPr algn="ctr">
                <a:lnSpc>
                  <a:spcPts val="5999"/>
                </a:lnSpc>
              </a:pPr>
              <a:r>
                <a:rPr lang="en-US" sz="4999" spc="250">
                  <a:solidFill>
                    <a:srgbClr val="000000"/>
                  </a:solidFill>
                  <a:latin typeface="Prompt"/>
                </a:rPr>
                <a:t>phát triển hơn.</a:t>
              </a:r>
            </a:p>
          </p:txBody>
        </p:sp>
        <p:sp>
          <p:nvSpPr>
            <p:cNvPr name="TextBox 16" id="16"/>
            <p:cNvSpPr txBox="true"/>
            <p:nvPr/>
          </p:nvSpPr>
          <p:spPr>
            <a:xfrm rot="0">
              <a:off x="0" y="5491394"/>
              <a:ext cx="15997815" cy="525658"/>
            </a:xfrm>
            <a:prstGeom prst="rect">
              <a:avLst/>
            </a:prstGeom>
          </p:spPr>
          <p:txBody>
            <a:bodyPr anchor="t" rtlCol="false" tIns="0" lIns="0" bIns="0" rIns="0">
              <a:spAutoFit/>
            </a:bodyPr>
            <a:lstStyle/>
            <a:p>
              <a:pPr algn="ctr" marL="0" indent="0" lvl="0">
                <a:lnSpc>
                  <a:spcPts val="3120"/>
                </a:lnSpc>
              </a:pPr>
              <a:r>
                <a:rPr lang="en-US" sz="2400">
                  <a:solidFill>
                    <a:srgbClr val="000000"/>
                  </a:solidFill>
                  <a:latin typeface="Public Sans"/>
                </a:rPr>
                <a:t>Idowu Koyenikan</a:t>
              </a:r>
            </a:p>
          </p:txBody>
        </p:sp>
      </p:grpSp>
      <p:sp>
        <p:nvSpPr>
          <p:cNvPr name="TextBox 17" id="17"/>
          <p:cNvSpPr txBox="true"/>
          <p:nvPr/>
        </p:nvSpPr>
        <p:spPr>
          <a:xfrm rot="0">
            <a:off x="13326257" y="1171575"/>
            <a:ext cx="3933043" cy="415290"/>
          </a:xfrm>
          <a:prstGeom prst="rect">
            <a:avLst/>
          </a:prstGeom>
        </p:spPr>
        <p:txBody>
          <a:bodyPr anchor="t" rtlCol="false" tIns="0" lIns="0" bIns="0" rIns="0">
            <a:spAutoFit/>
          </a:bodyPr>
          <a:lstStyle/>
          <a:p>
            <a:pPr algn="r" marL="0" indent="0" lvl="0">
              <a:lnSpc>
                <a:spcPts val="3120"/>
              </a:lnSpc>
            </a:pPr>
            <a:r>
              <a:rPr lang="en-US" sz="2600">
                <a:solidFill>
                  <a:srgbClr val="000000"/>
                </a:solidFill>
                <a:latin typeface="Public Sans"/>
              </a:rPr>
              <a:t>Ngày 1 tháng 6 năm 2021</a:t>
            </a:r>
          </a:p>
        </p:txBody>
      </p:sp>
      <p:sp>
        <p:nvSpPr>
          <p:cNvPr name="TextBox 18" id="18"/>
          <p:cNvSpPr txBox="true"/>
          <p:nvPr/>
        </p:nvSpPr>
        <p:spPr>
          <a:xfrm rot="0">
            <a:off x="1028700" y="1171575"/>
            <a:ext cx="3933043" cy="415290"/>
          </a:xfrm>
          <a:prstGeom prst="rect">
            <a:avLst/>
          </a:prstGeom>
        </p:spPr>
        <p:txBody>
          <a:bodyPr anchor="t" rtlCol="false" tIns="0" lIns="0" bIns="0" rIns="0">
            <a:spAutoFit/>
          </a:bodyPr>
          <a:lstStyle/>
          <a:p>
            <a:pPr algn="l" marL="0" indent="0" lvl="0">
              <a:lnSpc>
                <a:spcPts val="3120"/>
              </a:lnSpc>
            </a:pPr>
            <a:r>
              <a:rPr lang="en-US" sz="2600">
                <a:solidFill>
                  <a:srgbClr val="000000"/>
                </a:solidFill>
                <a:latin typeface="Public Sans"/>
              </a:rPr>
              <a:t>Công ty MDM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14293" t="-1389" r="-14293" b="-1389"/>
            </a:stretch>
          </a:blipFill>
        </p:spPr>
      </p:sp>
      <p:grpSp>
        <p:nvGrpSpPr>
          <p:cNvPr name="Group 3" id="3"/>
          <p:cNvGrpSpPr/>
          <p:nvPr/>
        </p:nvGrpSpPr>
        <p:grpSpPr>
          <a:xfrm rot="0">
            <a:off x="-88426" y="-837703"/>
            <a:ext cx="18586525" cy="12252852"/>
            <a:chOff x="0" y="0"/>
            <a:chExt cx="24782033" cy="16337136"/>
          </a:xfrm>
        </p:grpSpPr>
        <p:grpSp>
          <p:nvGrpSpPr>
            <p:cNvPr name="Group 4" id="4"/>
            <p:cNvGrpSpPr/>
            <p:nvPr/>
          </p:nvGrpSpPr>
          <p:grpSpPr>
            <a:xfrm rot="-5400000">
              <a:off x="4758185" y="-4758185"/>
              <a:ext cx="15265663" cy="24782033"/>
              <a:chOff x="0" y="0"/>
              <a:chExt cx="3290570" cy="3204210"/>
            </a:xfrm>
          </p:grpSpPr>
          <p:sp>
            <p:nvSpPr>
              <p:cNvPr name="Freeform 5" id="5"/>
              <p:cNvSpPr/>
              <p:nvPr/>
            </p:nvSpPr>
            <p:spPr>
              <a:xfrm flipH="false" flipV="false" rot="0">
                <a:off x="0" y="0"/>
                <a:ext cx="6750569" cy="9906344"/>
              </a:xfrm>
              <a:custGeom>
                <a:avLst/>
                <a:gdLst/>
                <a:ahLst/>
                <a:cxnLst/>
                <a:rect r="r" b="b" t="t" l="l"/>
                <a:pathLst>
                  <a:path h="9906344" w="6750569">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sp>
        </p:grpSp>
        <p:grpSp>
          <p:nvGrpSpPr>
            <p:cNvPr name="Group 6" id="6"/>
            <p:cNvGrpSpPr/>
            <p:nvPr/>
          </p:nvGrpSpPr>
          <p:grpSpPr>
            <a:xfrm rot="-10800000">
              <a:off x="88900" y="1729900"/>
              <a:ext cx="24693133" cy="14607236"/>
              <a:chOff x="0" y="0"/>
              <a:chExt cx="3290570" cy="3204210"/>
            </a:xfrm>
          </p:grpSpPr>
          <p:sp>
            <p:nvSpPr>
              <p:cNvPr name="Freeform 7" id="7"/>
              <p:cNvSpPr/>
              <p:nvPr/>
            </p:nvSpPr>
            <p:spPr>
              <a:xfrm flipH="false" flipV="false" rot="0">
                <a:off x="0" y="0"/>
                <a:ext cx="10919454" cy="5837825"/>
              </a:xfrm>
              <a:custGeom>
                <a:avLst/>
                <a:gdLst/>
                <a:ahLst/>
                <a:cxnLst/>
                <a:rect r="r" b="b" t="t" l="l"/>
                <a:pathLst>
                  <a:path h="5837825" w="10919454">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sp>
        </p:grpSp>
      </p:grpSp>
      <p:grpSp>
        <p:nvGrpSpPr>
          <p:cNvPr name="Group 8" id="8"/>
          <p:cNvGrpSpPr/>
          <p:nvPr/>
        </p:nvGrpSpPr>
        <p:grpSpPr>
          <a:xfrm rot="0">
            <a:off x="3051866" y="2729740"/>
            <a:ext cx="10825707" cy="5984020"/>
            <a:chOff x="0" y="0"/>
            <a:chExt cx="6215415" cy="3435634"/>
          </a:xfrm>
        </p:grpSpPr>
        <p:sp>
          <p:nvSpPr>
            <p:cNvPr name="Freeform 9" id="9"/>
            <p:cNvSpPr/>
            <p:nvPr/>
          </p:nvSpPr>
          <p:spPr>
            <a:xfrm flipH="false" flipV="false" rot="0">
              <a:off x="80010" y="80010"/>
              <a:ext cx="6122705" cy="3342924"/>
            </a:xfrm>
            <a:custGeom>
              <a:avLst/>
              <a:gdLst/>
              <a:ahLst/>
              <a:cxnLst/>
              <a:rect r="r" b="b" t="t" l="l"/>
              <a:pathLst>
                <a:path h="3342924" w="6122705">
                  <a:moveTo>
                    <a:pt x="0" y="3288314"/>
                  </a:moveTo>
                  <a:lnTo>
                    <a:pt x="0" y="3342924"/>
                  </a:lnTo>
                  <a:lnTo>
                    <a:pt x="6122705" y="3342924"/>
                  </a:lnTo>
                  <a:lnTo>
                    <a:pt x="6122705" y="0"/>
                  </a:lnTo>
                  <a:lnTo>
                    <a:pt x="6068095" y="0"/>
                  </a:lnTo>
                  <a:lnTo>
                    <a:pt x="6068095" y="3288314"/>
                  </a:lnTo>
                  <a:close/>
                </a:path>
              </a:pathLst>
            </a:custGeom>
            <a:solidFill>
              <a:srgbClr val="D1F3C8"/>
            </a:solidFill>
          </p:spPr>
        </p:sp>
        <p:sp>
          <p:nvSpPr>
            <p:cNvPr name="Freeform 10" id="10"/>
            <p:cNvSpPr/>
            <p:nvPr/>
          </p:nvSpPr>
          <p:spPr>
            <a:xfrm flipH="false" flipV="false" rot="0">
              <a:off x="67310" y="67310"/>
              <a:ext cx="6148105" cy="3368324"/>
            </a:xfrm>
            <a:custGeom>
              <a:avLst/>
              <a:gdLst/>
              <a:ahLst/>
              <a:cxnLst/>
              <a:rect r="r" b="b" t="t" l="l"/>
              <a:pathLst>
                <a:path h="3368324" w="6148105">
                  <a:moveTo>
                    <a:pt x="6080795" y="0"/>
                  </a:moveTo>
                  <a:lnTo>
                    <a:pt x="6080795" y="12700"/>
                  </a:lnTo>
                  <a:lnTo>
                    <a:pt x="6135405" y="12700"/>
                  </a:lnTo>
                  <a:lnTo>
                    <a:pt x="6135405" y="3355624"/>
                  </a:lnTo>
                  <a:lnTo>
                    <a:pt x="12700" y="3355624"/>
                  </a:lnTo>
                  <a:lnTo>
                    <a:pt x="12700" y="3301014"/>
                  </a:lnTo>
                  <a:lnTo>
                    <a:pt x="0" y="3301014"/>
                  </a:lnTo>
                  <a:lnTo>
                    <a:pt x="0" y="3368324"/>
                  </a:lnTo>
                  <a:lnTo>
                    <a:pt x="6148105" y="3368324"/>
                  </a:lnTo>
                  <a:lnTo>
                    <a:pt x="6148105" y="0"/>
                  </a:lnTo>
                  <a:close/>
                </a:path>
              </a:pathLst>
            </a:custGeom>
            <a:solidFill>
              <a:srgbClr val="000000"/>
            </a:solidFill>
          </p:spPr>
        </p:sp>
        <p:sp>
          <p:nvSpPr>
            <p:cNvPr name="Freeform 11" id="11"/>
            <p:cNvSpPr/>
            <p:nvPr/>
          </p:nvSpPr>
          <p:spPr>
            <a:xfrm flipH="false" flipV="false" rot="0">
              <a:off x="12700" y="12700"/>
              <a:ext cx="6122705" cy="3342924"/>
            </a:xfrm>
            <a:custGeom>
              <a:avLst/>
              <a:gdLst/>
              <a:ahLst/>
              <a:cxnLst/>
              <a:rect r="r" b="b" t="t" l="l"/>
              <a:pathLst>
                <a:path h="3342924" w="6122705">
                  <a:moveTo>
                    <a:pt x="0" y="0"/>
                  </a:moveTo>
                  <a:lnTo>
                    <a:pt x="6122705" y="0"/>
                  </a:lnTo>
                  <a:lnTo>
                    <a:pt x="6122705" y="3342924"/>
                  </a:lnTo>
                  <a:lnTo>
                    <a:pt x="0" y="3342924"/>
                  </a:lnTo>
                  <a:close/>
                </a:path>
              </a:pathLst>
            </a:custGeom>
            <a:solidFill>
              <a:srgbClr val="FFFFFF"/>
            </a:solidFill>
          </p:spPr>
        </p:sp>
        <p:sp>
          <p:nvSpPr>
            <p:cNvPr name="Freeform 12" id="12"/>
            <p:cNvSpPr/>
            <p:nvPr/>
          </p:nvSpPr>
          <p:spPr>
            <a:xfrm flipH="false" flipV="false" rot="0">
              <a:off x="0" y="0"/>
              <a:ext cx="6148105" cy="3368324"/>
            </a:xfrm>
            <a:custGeom>
              <a:avLst/>
              <a:gdLst/>
              <a:ahLst/>
              <a:cxnLst/>
              <a:rect r="r" b="b" t="t" l="l"/>
              <a:pathLst>
                <a:path h="3368324" w="6148105">
                  <a:moveTo>
                    <a:pt x="80010" y="3368324"/>
                  </a:moveTo>
                  <a:lnTo>
                    <a:pt x="6148105" y="3368324"/>
                  </a:lnTo>
                  <a:lnTo>
                    <a:pt x="6148105" y="80010"/>
                  </a:lnTo>
                  <a:lnTo>
                    <a:pt x="6148105" y="67310"/>
                  </a:lnTo>
                  <a:lnTo>
                    <a:pt x="6148105" y="0"/>
                  </a:lnTo>
                  <a:lnTo>
                    <a:pt x="0" y="0"/>
                  </a:lnTo>
                  <a:lnTo>
                    <a:pt x="0" y="3368324"/>
                  </a:lnTo>
                  <a:lnTo>
                    <a:pt x="67310" y="3368324"/>
                  </a:lnTo>
                  <a:lnTo>
                    <a:pt x="80010" y="3368324"/>
                  </a:lnTo>
                  <a:close/>
                  <a:moveTo>
                    <a:pt x="12700" y="12700"/>
                  </a:moveTo>
                  <a:lnTo>
                    <a:pt x="6135405" y="12700"/>
                  </a:lnTo>
                  <a:lnTo>
                    <a:pt x="6135405" y="3355624"/>
                  </a:lnTo>
                  <a:lnTo>
                    <a:pt x="12700" y="3355624"/>
                  </a:lnTo>
                  <a:lnTo>
                    <a:pt x="12700" y="12700"/>
                  </a:lnTo>
                  <a:close/>
                </a:path>
              </a:pathLst>
            </a:custGeom>
            <a:solidFill>
              <a:srgbClr val="000000"/>
            </a:solidFill>
          </p:spPr>
        </p:sp>
      </p:grpSp>
      <p:sp>
        <p:nvSpPr>
          <p:cNvPr name="TextBox 13" id="13"/>
          <p:cNvSpPr txBox="true"/>
          <p:nvPr/>
        </p:nvSpPr>
        <p:spPr>
          <a:xfrm rot="0">
            <a:off x="3999089" y="4199722"/>
            <a:ext cx="7704301" cy="3044056"/>
          </a:xfrm>
          <a:prstGeom prst="rect">
            <a:avLst/>
          </a:prstGeom>
        </p:spPr>
        <p:txBody>
          <a:bodyPr anchor="t" rtlCol="false" tIns="0" lIns="0" bIns="0" rIns="0">
            <a:spAutoFit/>
          </a:bodyPr>
          <a:lstStyle/>
          <a:p>
            <a:pPr algn="l">
              <a:lnSpc>
                <a:spcPts val="11984"/>
              </a:lnSpc>
            </a:pPr>
            <a:r>
              <a:rPr lang="en-US" sz="9987" spc="499">
                <a:solidFill>
                  <a:srgbClr val="000000"/>
                </a:solidFill>
                <a:latin typeface="Prompt"/>
              </a:rPr>
              <a:t>Đã</a:t>
            </a:r>
          </a:p>
          <a:p>
            <a:pPr algn="l">
              <a:lnSpc>
                <a:spcPts val="11984"/>
              </a:lnSpc>
            </a:pPr>
            <a:r>
              <a:rPr lang="en-US" sz="9987" spc="499">
                <a:solidFill>
                  <a:srgbClr val="000000"/>
                </a:solidFill>
                <a:latin typeface="Prompt"/>
              </a:rPr>
              <a:t>xong!</a:t>
            </a:r>
          </a:p>
        </p:txBody>
      </p:sp>
      <p:sp>
        <p:nvSpPr>
          <p:cNvPr name="Freeform 14" id="14"/>
          <p:cNvSpPr/>
          <p:nvPr/>
        </p:nvSpPr>
        <p:spPr>
          <a:xfrm flipH="false" flipV="false" rot="0">
            <a:off x="9600695" y="6332052"/>
            <a:ext cx="1759779" cy="282269"/>
          </a:xfrm>
          <a:custGeom>
            <a:avLst/>
            <a:gdLst/>
            <a:ahLst/>
            <a:cxnLst/>
            <a:rect r="r" b="b" t="t" l="l"/>
            <a:pathLst>
              <a:path h="282269" w="1759779">
                <a:moveTo>
                  <a:pt x="0" y="0"/>
                </a:moveTo>
                <a:lnTo>
                  <a:pt x="1759779" y="0"/>
                </a:lnTo>
                <a:lnTo>
                  <a:pt x="1759779" y="282268"/>
                </a:lnTo>
                <a:lnTo>
                  <a:pt x="0" y="282268"/>
                </a:lnTo>
                <a:lnTo>
                  <a:pt x="0" y="0"/>
                </a:lnTo>
                <a:close/>
              </a:path>
            </a:pathLst>
          </a:custGeom>
          <a:blipFill>
            <a:blip r:embed="rId3">
              <a:extLst>
                <a:ext uri="{96DAC541-7B7A-43D3-8B79-37D633B846F1}">
                  <asvg:svgBlip xmlns:asvg="http://schemas.microsoft.com/office/drawing/2016/SVG/main" r:embed="rId4"/>
                </a:ext>
              </a:extLst>
            </a:blip>
            <a:stretch>
              <a:fillRect l="0" t="0" r="0" b="-624931"/>
            </a:stretch>
          </a:blipFill>
        </p:spPr>
      </p:sp>
      <p:grpSp>
        <p:nvGrpSpPr>
          <p:cNvPr name="Group 15" id="15"/>
          <p:cNvGrpSpPr/>
          <p:nvPr/>
        </p:nvGrpSpPr>
        <p:grpSpPr>
          <a:xfrm rot="0">
            <a:off x="12519012" y="4351562"/>
            <a:ext cx="2717122" cy="2740375"/>
            <a:chOff x="0" y="0"/>
            <a:chExt cx="1588770" cy="1602367"/>
          </a:xfrm>
        </p:grpSpPr>
        <p:sp>
          <p:nvSpPr>
            <p:cNvPr name="Freeform 16" id="16"/>
            <p:cNvSpPr/>
            <p:nvPr/>
          </p:nvSpPr>
          <p:spPr>
            <a:xfrm flipH="false" flipV="false" rot="0">
              <a:off x="6350" y="6350"/>
              <a:ext cx="1576070" cy="1589667"/>
            </a:xfrm>
            <a:custGeom>
              <a:avLst/>
              <a:gdLst/>
              <a:ahLst/>
              <a:cxnLst/>
              <a:rect r="r" b="b" t="t" l="l"/>
              <a:pathLst>
                <a:path h="1589667" w="1576070">
                  <a:moveTo>
                    <a:pt x="1576070" y="271780"/>
                  </a:moveTo>
                  <a:lnTo>
                    <a:pt x="1576070" y="1589667"/>
                  </a:lnTo>
                  <a:lnTo>
                    <a:pt x="0" y="1589667"/>
                  </a:lnTo>
                  <a:lnTo>
                    <a:pt x="0" y="0"/>
                  </a:lnTo>
                  <a:lnTo>
                    <a:pt x="1304290" y="0"/>
                  </a:lnTo>
                  <a:close/>
                </a:path>
              </a:pathLst>
            </a:custGeom>
            <a:solidFill>
              <a:srgbClr val="FFFFAA"/>
            </a:solidFill>
          </p:spPr>
        </p:sp>
        <p:sp>
          <p:nvSpPr>
            <p:cNvPr name="Freeform 17" id="17"/>
            <p:cNvSpPr/>
            <p:nvPr/>
          </p:nvSpPr>
          <p:spPr>
            <a:xfrm flipH="false" flipV="false" rot="0">
              <a:off x="0" y="0"/>
              <a:ext cx="1588770" cy="1602367"/>
            </a:xfrm>
            <a:custGeom>
              <a:avLst/>
              <a:gdLst/>
              <a:ahLst/>
              <a:cxnLst/>
              <a:rect r="r" b="b" t="t" l="l"/>
              <a:pathLst>
                <a:path h="1602367" w="1588770">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sp>
      </p:grpSp>
      <p:sp>
        <p:nvSpPr>
          <p:cNvPr name="TextBox 18" id="18"/>
          <p:cNvSpPr txBox="true"/>
          <p:nvPr/>
        </p:nvSpPr>
        <p:spPr>
          <a:xfrm rot="0">
            <a:off x="12965223" y="5357314"/>
            <a:ext cx="1824700" cy="700297"/>
          </a:xfrm>
          <a:prstGeom prst="rect">
            <a:avLst/>
          </a:prstGeom>
        </p:spPr>
        <p:txBody>
          <a:bodyPr anchor="t" rtlCol="false" tIns="0" lIns="0" bIns="0" rIns="0">
            <a:spAutoFit/>
          </a:bodyPr>
          <a:lstStyle/>
          <a:p>
            <a:pPr algn="l" marL="0" indent="0" lvl="0">
              <a:lnSpc>
                <a:spcPts val="2750"/>
              </a:lnSpc>
            </a:pPr>
            <a:r>
              <a:rPr lang="en-US" sz="2115">
                <a:solidFill>
                  <a:srgbClr val="000000"/>
                </a:solidFill>
                <a:latin typeface="Public Sans"/>
              </a:rPr>
              <a:t>Cảm ơn đã tham dự!</a:t>
            </a:r>
          </a:p>
        </p:txBody>
      </p:sp>
      <p:sp>
        <p:nvSpPr>
          <p:cNvPr name="TextBox 19" id="19"/>
          <p:cNvSpPr txBox="true"/>
          <p:nvPr/>
        </p:nvSpPr>
        <p:spPr>
          <a:xfrm rot="0">
            <a:off x="13326257" y="1171575"/>
            <a:ext cx="3933043" cy="415290"/>
          </a:xfrm>
          <a:prstGeom prst="rect">
            <a:avLst/>
          </a:prstGeom>
        </p:spPr>
        <p:txBody>
          <a:bodyPr anchor="t" rtlCol="false" tIns="0" lIns="0" bIns="0" rIns="0">
            <a:spAutoFit/>
          </a:bodyPr>
          <a:lstStyle/>
          <a:p>
            <a:pPr algn="r" marL="0" indent="0" lvl="0">
              <a:lnSpc>
                <a:spcPts val="3120"/>
              </a:lnSpc>
            </a:pPr>
            <a:r>
              <a:rPr lang="en-US" sz="2600">
                <a:solidFill>
                  <a:srgbClr val="000000"/>
                </a:solidFill>
                <a:latin typeface="Public Sans"/>
              </a:rPr>
              <a:t>Ngày 1 tháng 6 năm 2021</a:t>
            </a:r>
          </a:p>
        </p:txBody>
      </p:sp>
      <p:sp>
        <p:nvSpPr>
          <p:cNvPr name="TextBox 20" id="20"/>
          <p:cNvSpPr txBox="true"/>
          <p:nvPr/>
        </p:nvSpPr>
        <p:spPr>
          <a:xfrm rot="0">
            <a:off x="1028700" y="1171575"/>
            <a:ext cx="3933043" cy="415290"/>
          </a:xfrm>
          <a:prstGeom prst="rect">
            <a:avLst/>
          </a:prstGeom>
        </p:spPr>
        <p:txBody>
          <a:bodyPr anchor="t" rtlCol="false" tIns="0" lIns="0" bIns="0" rIns="0">
            <a:spAutoFit/>
          </a:bodyPr>
          <a:lstStyle/>
          <a:p>
            <a:pPr algn="l" marL="0" indent="0" lvl="0">
              <a:lnSpc>
                <a:spcPts val="3120"/>
              </a:lnSpc>
            </a:pPr>
            <a:r>
              <a:rPr lang="en-US" sz="2600">
                <a:solidFill>
                  <a:srgbClr val="000000"/>
                </a:solidFill>
                <a:latin typeface="Public Sans"/>
              </a:rPr>
              <a:t>Công ty MDM</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14293" t="-1389" r="-14293" b="-1389"/>
            </a:stretch>
          </a:blipFill>
        </p:spPr>
      </p:sp>
      <p:grpSp>
        <p:nvGrpSpPr>
          <p:cNvPr name="Group 3" id="3"/>
          <p:cNvGrpSpPr/>
          <p:nvPr/>
        </p:nvGrpSpPr>
        <p:grpSpPr>
          <a:xfrm rot="0">
            <a:off x="-88426" y="-837703"/>
            <a:ext cx="18586525" cy="12252852"/>
            <a:chOff x="0" y="0"/>
            <a:chExt cx="24782033" cy="16337136"/>
          </a:xfrm>
        </p:grpSpPr>
        <p:grpSp>
          <p:nvGrpSpPr>
            <p:cNvPr name="Group 4" id="4"/>
            <p:cNvGrpSpPr/>
            <p:nvPr/>
          </p:nvGrpSpPr>
          <p:grpSpPr>
            <a:xfrm rot="-5400000">
              <a:off x="4758185" y="-4758185"/>
              <a:ext cx="15265663" cy="24782033"/>
              <a:chOff x="0" y="0"/>
              <a:chExt cx="3290570" cy="3204210"/>
            </a:xfrm>
          </p:grpSpPr>
          <p:sp>
            <p:nvSpPr>
              <p:cNvPr name="Freeform 5" id="5"/>
              <p:cNvSpPr/>
              <p:nvPr/>
            </p:nvSpPr>
            <p:spPr>
              <a:xfrm flipH="false" flipV="false" rot="0">
                <a:off x="0" y="0"/>
                <a:ext cx="6750569" cy="9906344"/>
              </a:xfrm>
              <a:custGeom>
                <a:avLst/>
                <a:gdLst/>
                <a:ahLst/>
                <a:cxnLst/>
                <a:rect r="r" b="b" t="t" l="l"/>
                <a:pathLst>
                  <a:path h="9906344" w="6750569">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sp>
        </p:grpSp>
        <p:grpSp>
          <p:nvGrpSpPr>
            <p:cNvPr name="Group 6" id="6"/>
            <p:cNvGrpSpPr/>
            <p:nvPr/>
          </p:nvGrpSpPr>
          <p:grpSpPr>
            <a:xfrm rot="-10800000">
              <a:off x="88900" y="1729900"/>
              <a:ext cx="24693133" cy="14607236"/>
              <a:chOff x="0" y="0"/>
              <a:chExt cx="3290570" cy="3204210"/>
            </a:xfrm>
          </p:grpSpPr>
          <p:sp>
            <p:nvSpPr>
              <p:cNvPr name="Freeform 7" id="7"/>
              <p:cNvSpPr/>
              <p:nvPr/>
            </p:nvSpPr>
            <p:spPr>
              <a:xfrm flipH="false" flipV="false" rot="0">
                <a:off x="0" y="0"/>
                <a:ext cx="10919454" cy="5837825"/>
              </a:xfrm>
              <a:custGeom>
                <a:avLst/>
                <a:gdLst/>
                <a:ahLst/>
                <a:cxnLst/>
                <a:rect r="r" b="b" t="t" l="l"/>
                <a:pathLst>
                  <a:path h="5837825" w="10919454">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sp>
        </p:grpSp>
      </p:grpSp>
      <p:grpSp>
        <p:nvGrpSpPr>
          <p:cNvPr name="Group 8" id="8"/>
          <p:cNvGrpSpPr/>
          <p:nvPr/>
        </p:nvGrpSpPr>
        <p:grpSpPr>
          <a:xfrm rot="0">
            <a:off x="1028700" y="2032214"/>
            <a:ext cx="7887962" cy="7226086"/>
            <a:chOff x="0" y="0"/>
            <a:chExt cx="4528754" cy="4148748"/>
          </a:xfrm>
        </p:grpSpPr>
        <p:sp>
          <p:nvSpPr>
            <p:cNvPr name="Freeform 9" id="9"/>
            <p:cNvSpPr/>
            <p:nvPr/>
          </p:nvSpPr>
          <p:spPr>
            <a:xfrm flipH="false" flipV="false" rot="0">
              <a:off x="80010" y="80010"/>
              <a:ext cx="4436043" cy="4056038"/>
            </a:xfrm>
            <a:custGeom>
              <a:avLst/>
              <a:gdLst/>
              <a:ahLst/>
              <a:cxnLst/>
              <a:rect r="r" b="b" t="t" l="l"/>
              <a:pathLst>
                <a:path h="4056038" w="4436043">
                  <a:moveTo>
                    <a:pt x="0" y="4001427"/>
                  </a:moveTo>
                  <a:lnTo>
                    <a:pt x="0" y="4056038"/>
                  </a:lnTo>
                  <a:lnTo>
                    <a:pt x="4436043" y="4056038"/>
                  </a:lnTo>
                  <a:lnTo>
                    <a:pt x="4436043" y="0"/>
                  </a:lnTo>
                  <a:lnTo>
                    <a:pt x="4381434" y="0"/>
                  </a:lnTo>
                  <a:lnTo>
                    <a:pt x="4381434" y="4001427"/>
                  </a:lnTo>
                  <a:close/>
                </a:path>
              </a:pathLst>
            </a:custGeom>
            <a:solidFill>
              <a:srgbClr val="E3E5FF"/>
            </a:solidFill>
          </p:spPr>
        </p:sp>
        <p:sp>
          <p:nvSpPr>
            <p:cNvPr name="Freeform 10" id="10"/>
            <p:cNvSpPr/>
            <p:nvPr/>
          </p:nvSpPr>
          <p:spPr>
            <a:xfrm flipH="false" flipV="false" rot="0">
              <a:off x="67310" y="67310"/>
              <a:ext cx="4461443" cy="4081438"/>
            </a:xfrm>
            <a:custGeom>
              <a:avLst/>
              <a:gdLst/>
              <a:ahLst/>
              <a:cxnLst/>
              <a:rect r="r" b="b" t="t" l="l"/>
              <a:pathLst>
                <a:path h="4081438" w="4461443">
                  <a:moveTo>
                    <a:pt x="4394134" y="0"/>
                  </a:moveTo>
                  <a:lnTo>
                    <a:pt x="4394134" y="12700"/>
                  </a:lnTo>
                  <a:lnTo>
                    <a:pt x="4448743" y="12700"/>
                  </a:lnTo>
                  <a:lnTo>
                    <a:pt x="4448743" y="4068738"/>
                  </a:lnTo>
                  <a:lnTo>
                    <a:pt x="12700" y="4068738"/>
                  </a:lnTo>
                  <a:lnTo>
                    <a:pt x="12700" y="4014127"/>
                  </a:lnTo>
                  <a:lnTo>
                    <a:pt x="0" y="4014127"/>
                  </a:lnTo>
                  <a:lnTo>
                    <a:pt x="0" y="4081438"/>
                  </a:lnTo>
                  <a:lnTo>
                    <a:pt x="4461443" y="4081438"/>
                  </a:lnTo>
                  <a:lnTo>
                    <a:pt x="4461443" y="0"/>
                  </a:lnTo>
                  <a:close/>
                </a:path>
              </a:pathLst>
            </a:custGeom>
            <a:solidFill>
              <a:srgbClr val="000000"/>
            </a:solidFill>
          </p:spPr>
        </p:sp>
        <p:sp>
          <p:nvSpPr>
            <p:cNvPr name="Freeform 11" id="11"/>
            <p:cNvSpPr/>
            <p:nvPr/>
          </p:nvSpPr>
          <p:spPr>
            <a:xfrm flipH="false" flipV="false" rot="0">
              <a:off x="12700" y="12700"/>
              <a:ext cx="4436044" cy="4056037"/>
            </a:xfrm>
            <a:custGeom>
              <a:avLst/>
              <a:gdLst/>
              <a:ahLst/>
              <a:cxnLst/>
              <a:rect r="r" b="b" t="t" l="l"/>
              <a:pathLst>
                <a:path h="4056037" w="4436044">
                  <a:moveTo>
                    <a:pt x="0" y="0"/>
                  </a:moveTo>
                  <a:lnTo>
                    <a:pt x="4436044" y="0"/>
                  </a:lnTo>
                  <a:lnTo>
                    <a:pt x="4436044" y="4056037"/>
                  </a:lnTo>
                  <a:lnTo>
                    <a:pt x="0" y="4056037"/>
                  </a:lnTo>
                  <a:close/>
                </a:path>
              </a:pathLst>
            </a:custGeom>
            <a:solidFill>
              <a:srgbClr val="FFFFFF"/>
            </a:solidFill>
          </p:spPr>
        </p:sp>
        <p:sp>
          <p:nvSpPr>
            <p:cNvPr name="Freeform 12" id="12"/>
            <p:cNvSpPr/>
            <p:nvPr/>
          </p:nvSpPr>
          <p:spPr>
            <a:xfrm flipH="false" flipV="false" rot="0">
              <a:off x="0" y="0"/>
              <a:ext cx="4461444" cy="4081437"/>
            </a:xfrm>
            <a:custGeom>
              <a:avLst/>
              <a:gdLst/>
              <a:ahLst/>
              <a:cxnLst/>
              <a:rect r="r" b="b" t="t" l="l"/>
              <a:pathLst>
                <a:path h="4081437" w="4461444">
                  <a:moveTo>
                    <a:pt x="80010" y="4081437"/>
                  </a:moveTo>
                  <a:lnTo>
                    <a:pt x="4461444" y="4081437"/>
                  </a:lnTo>
                  <a:lnTo>
                    <a:pt x="4461444" y="80010"/>
                  </a:lnTo>
                  <a:lnTo>
                    <a:pt x="4461444" y="67310"/>
                  </a:lnTo>
                  <a:lnTo>
                    <a:pt x="4461444" y="0"/>
                  </a:lnTo>
                  <a:lnTo>
                    <a:pt x="0" y="0"/>
                  </a:lnTo>
                  <a:lnTo>
                    <a:pt x="0" y="4081437"/>
                  </a:lnTo>
                  <a:lnTo>
                    <a:pt x="67310" y="4081437"/>
                  </a:lnTo>
                  <a:lnTo>
                    <a:pt x="80010" y="4081437"/>
                  </a:lnTo>
                  <a:close/>
                  <a:moveTo>
                    <a:pt x="12700" y="12700"/>
                  </a:moveTo>
                  <a:lnTo>
                    <a:pt x="4448744" y="12700"/>
                  </a:lnTo>
                  <a:lnTo>
                    <a:pt x="4448744" y="4068737"/>
                  </a:lnTo>
                  <a:lnTo>
                    <a:pt x="12700" y="4068737"/>
                  </a:lnTo>
                  <a:lnTo>
                    <a:pt x="12700" y="12700"/>
                  </a:lnTo>
                  <a:close/>
                </a:path>
              </a:pathLst>
            </a:custGeom>
            <a:solidFill>
              <a:srgbClr val="000000"/>
            </a:solidFill>
          </p:spPr>
        </p:sp>
      </p:grpSp>
      <p:grpSp>
        <p:nvGrpSpPr>
          <p:cNvPr name="Group 13" id="13"/>
          <p:cNvGrpSpPr/>
          <p:nvPr/>
        </p:nvGrpSpPr>
        <p:grpSpPr>
          <a:xfrm rot="0">
            <a:off x="1795205" y="3640943"/>
            <a:ext cx="6354952" cy="4008628"/>
            <a:chOff x="0" y="0"/>
            <a:chExt cx="8473270" cy="5344838"/>
          </a:xfrm>
        </p:grpSpPr>
        <p:sp>
          <p:nvSpPr>
            <p:cNvPr name="Freeform 14" id="14"/>
            <p:cNvSpPr/>
            <p:nvPr/>
          </p:nvSpPr>
          <p:spPr>
            <a:xfrm flipH="false" flipV="false" rot="0">
              <a:off x="0" y="3569905"/>
              <a:ext cx="2346372" cy="376358"/>
            </a:xfrm>
            <a:custGeom>
              <a:avLst/>
              <a:gdLst/>
              <a:ahLst/>
              <a:cxnLst/>
              <a:rect r="r" b="b" t="t" l="l"/>
              <a:pathLst>
                <a:path h="376358" w="2346372">
                  <a:moveTo>
                    <a:pt x="0" y="0"/>
                  </a:moveTo>
                  <a:lnTo>
                    <a:pt x="2346372" y="0"/>
                  </a:lnTo>
                  <a:lnTo>
                    <a:pt x="2346372" y="376358"/>
                  </a:lnTo>
                  <a:lnTo>
                    <a:pt x="0" y="376358"/>
                  </a:lnTo>
                  <a:lnTo>
                    <a:pt x="0" y="0"/>
                  </a:lnTo>
                  <a:close/>
                </a:path>
              </a:pathLst>
            </a:custGeom>
            <a:blipFill>
              <a:blip r:embed="rId3">
                <a:extLst>
                  <a:ext uri="{96DAC541-7B7A-43D3-8B79-37D633B846F1}">
                    <asvg:svgBlip xmlns:asvg="http://schemas.microsoft.com/office/drawing/2016/SVG/main" r:embed="rId4"/>
                  </a:ext>
                </a:extLst>
              </a:blip>
              <a:stretch>
                <a:fillRect l="0" t="0" r="0" b="-624931"/>
              </a:stretch>
            </a:blipFill>
          </p:spPr>
        </p:sp>
        <p:sp>
          <p:nvSpPr>
            <p:cNvPr name="TextBox 15" id="15"/>
            <p:cNvSpPr txBox="true"/>
            <p:nvPr/>
          </p:nvSpPr>
          <p:spPr>
            <a:xfrm rot="0">
              <a:off x="0" y="7219"/>
              <a:ext cx="8473270" cy="3038483"/>
            </a:xfrm>
            <a:prstGeom prst="rect">
              <a:avLst/>
            </a:prstGeom>
          </p:spPr>
          <p:txBody>
            <a:bodyPr anchor="t" rtlCol="false" tIns="0" lIns="0" bIns="0" rIns="0">
              <a:spAutoFit/>
            </a:bodyPr>
            <a:lstStyle/>
            <a:p>
              <a:pPr algn="l">
                <a:lnSpc>
                  <a:spcPts val="5999"/>
                </a:lnSpc>
              </a:pPr>
              <a:r>
                <a:rPr lang="en-US" sz="4999" spc="250">
                  <a:solidFill>
                    <a:srgbClr val="000000"/>
                  </a:solidFill>
                  <a:latin typeface="Prompt"/>
                </a:rPr>
                <a:t>Tài nguyên Trang Biểu tượng và Hình minh họa </a:t>
              </a:r>
            </a:p>
          </p:txBody>
        </p:sp>
        <p:sp>
          <p:nvSpPr>
            <p:cNvPr name="TextBox 16" id="16"/>
            <p:cNvSpPr txBox="true"/>
            <p:nvPr/>
          </p:nvSpPr>
          <p:spPr>
            <a:xfrm rot="0">
              <a:off x="0" y="4496478"/>
              <a:ext cx="8473270" cy="786553"/>
            </a:xfrm>
            <a:prstGeom prst="rect">
              <a:avLst/>
            </a:prstGeom>
          </p:spPr>
          <p:txBody>
            <a:bodyPr anchor="t" rtlCol="false" tIns="0" lIns="0" bIns="0" rIns="0">
              <a:spAutoFit/>
            </a:bodyPr>
            <a:lstStyle/>
            <a:p>
              <a:pPr algn="l">
                <a:lnSpc>
                  <a:spcPts val="2379"/>
                </a:lnSpc>
              </a:pPr>
              <a:r>
                <a:rPr lang="en-US" sz="1700">
                  <a:solidFill>
                    <a:srgbClr val="000000"/>
                  </a:solidFill>
                  <a:latin typeface="Public Sans"/>
                </a:rPr>
                <a:t>Hãy sử dụng những biểu tượng cũng như hình minh họa</a:t>
              </a:r>
            </a:p>
            <a:p>
              <a:pPr algn="l">
                <a:lnSpc>
                  <a:spcPts val="2379"/>
                </a:lnSpc>
              </a:pPr>
              <a:r>
                <a:rPr lang="en-US" sz="1700">
                  <a:solidFill>
                    <a:srgbClr val="000000"/>
                  </a:solidFill>
                  <a:latin typeface="Public Sans"/>
                </a:rPr>
                <a:t>miễn phí và có thể thay màu này trong thiết kế Canva của bạn.</a:t>
              </a:r>
            </a:p>
          </p:txBody>
        </p:sp>
      </p:grpSp>
      <p:grpSp>
        <p:nvGrpSpPr>
          <p:cNvPr name="Group 17" id="17"/>
          <p:cNvGrpSpPr/>
          <p:nvPr/>
        </p:nvGrpSpPr>
        <p:grpSpPr>
          <a:xfrm rot="0">
            <a:off x="9371338" y="2032214"/>
            <a:ext cx="7887962" cy="7226086"/>
            <a:chOff x="0" y="0"/>
            <a:chExt cx="4528754" cy="4148748"/>
          </a:xfrm>
        </p:grpSpPr>
        <p:sp>
          <p:nvSpPr>
            <p:cNvPr name="Freeform 18" id="18"/>
            <p:cNvSpPr/>
            <p:nvPr/>
          </p:nvSpPr>
          <p:spPr>
            <a:xfrm flipH="false" flipV="false" rot="0">
              <a:off x="80010" y="80010"/>
              <a:ext cx="4436043" cy="4056038"/>
            </a:xfrm>
            <a:custGeom>
              <a:avLst/>
              <a:gdLst/>
              <a:ahLst/>
              <a:cxnLst/>
              <a:rect r="r" b="b" t="t" l="l"/>
              <a:pathLst>
                <a:path h="4056038" w="4436043">
                  <a:moveTo>
                    <a:pt x="0" y="4001427"/>
                  </a:moveTo>
                  <a:lnTo>
                    <a:pt x="0" y="4056038"/>
                  </a:lnTo>
                  <a:lnTo>
                    <a:pt x="4436043" y="4056038"/>
                  </a:lnTo>
                  <a:lnTo>
                    <a:pt x="4436043" y="0"/>
                  </a:lnTo>
                  <a:lnTo>
                    <a:pt x="4381434" y="0"/>
                  </a:lnTo>
                  <a:lnTo>
                    <a:pt x="4381434" y="4001427"/>
                  </a:lnTo>
                  <a:close/>
                </a:path>
              </a:pathLst>
            </a:custGeom>
            <a:solidFill>
              <a:srgbClr val="E3E5FF"/>
            </a:solidFill>
          </p:spPr>
        </p:sp>
        <p:sp>
          <p:nvSpPr>
            <p:cNvPr name="Freeform 19" id="19"/>
            <p:cNvSpPr/>
            <p:nvPr/>
          </p:nvSpPr>
          <p:spPr>
            <a:xfrm flipH="false" flipV="false" rot="0">
              <a:off x="67310" y="67310"/>
              <a:ext cx="4461443" cy="4081438"/>
            </a:xfrm>
            <a:custGeom>
              <a:avLst/>
              <a:gdLst/>
              <a:ahLst/>
              <a:cxnLst/>
              <a:rect r="r" b="b" t="t" l="l"/>
              <a:pathLst>
                <a:path h="4081438" w="4461443">
                  <a:moveTo>
                    <a:pt x="4394134" y="0"/>
                  </a:moveTo>
                  <a:lnTo>
                    <a:pt x="4394134" y="12700"/>
                  </a:lnTo>
                  <a:lnTo>
                    <a:pt x="4448743" y="12700"/>
                  </a:lnTo>
                  <a:lnTo>
                    <a:pt x="4448743" y="4068738"/>
                  </a:lnTo>
                  <a:lnTo>
                    <a:pt x="12700" y="4068738"/>
                  </a:lnTo>
                  <a:lnTo>
                    <a:pt x="12700" y="4014127"/>
                  </a:lnTo>
                  <a:lnTo>
                    <a:pt x="0" y="4014127"/>
                  </a:lnTo>
                  <a:lnTo>
                    <a:pt x="0" y="4081438"/>
                  </a:lnTo>
                  <a:lnTo>
                    <a:pt x="4461443" y="4081438"/>
                  </a:lnTo>
                  <a:lnTo>
                    <a:pt x="4461443" y="0"/>
                  </a:lnTo>
                  <a:close/>
                </a:path>
              </a:pathLst>
            </a:custGeom>
            <a:solidFill>
              <a:srgbClr val="000000"/>
            </a:solidFill>
          </p:spPr>
        </p:sp>
        <p:sp>
          <p:nvSpPr>
            <p:cNvPr name="Freeform 20" id="20"/>
            <p:cNvSpPr/>
            <p:nvPr/>
          </p:nvSpPr>
          <p:spPr>
            <a:xfrm flipH="false" flipV="false" rot="0">
              <a:off x="12700" y="12700"/>
              <a:ext cx="4436044" cy="4056037"/>
            </a:xfrm>
            <a:custGeom>
              <a:avLst/>
              <a:gdLst/>
              <a:ahLst/>
              <a:cxnLst/>
              <a:rect r="r" b="b" t="t" l="l"/>
              <a:pathLst>
                <a:path h="4056037" w="4436044">
                  <a:moveTo>
                    <a:pt x="0" y="0"/>
                  </a:moveTo>
                  <a:lnTo>
                    <a:pt x="4436044" y="0"/>
                  </a:lnTo>
                  <a:lnTo>
                    <a:pt x="4436044" y="4056037"/>
                  </a:lnTo>
                  <a:lnTo>
                    <a:pt x="0" y="4056037"/>
                  </a:lnTo>
                  <a:close/>
                </a:path>
              </a:pathLst>
            </a:custGeom>
            <a:solidFill>
              <a:srgbClr val="FFFFFF"/>
            </a:solidFill>
          </p:spPr>
        </p:sp>
        <p:sp>
          <p:nvSpPr>
            <p:cNvPr name="Freeform 21" id="21"/>
            <p:cNvSpPr/>
            <p:nvPr/>
          </p:nvSpPr>
          <p:spPr>
            <a:xfrm flipH="false" flipV="false" rot="0">
              <a:off x="0" y="0"/>
              <a:ext cx="4461444" cy="4081437"/>
            </a:xfrm>
            <a:custGeom>
              <a:avLst/>
              <a:gdLst/>
              <a:ahLst/>
              <a:cxnLst/>
              <a:rect r="r" b="b" t="t" l="l"/>
              <a:pathLst>
                <a:path h="4081437" w="4461444">
                  <a:moveTo>
                    <a:pt x="80010" y="4081437"/>
                  </a:moveTo>
                  <a:lnTo>
                    <a:pt x="4461444" y="4081437"/>
                  </a:lnTo>
                  <a:lnTo>
                    <a:pt x="4461444" y="80010"/>
                  </a:lnTo>
                  <a:lnTo>
                    <a:pt x="4461444" y="67310"/>
                  </a:lnTo>
                  <a:lnTo>
                    <a:pt x="4461444" y="0"/>
                  </a:lnTo>
                  <a:lnTo>
                    <a:pt x="0" y="0"/>
                  </a:lnTo>
                  <a:lnTo>
                    <a:pt x="0" y="4081437"/>
                  </a:lnTo>
                  <a:lnTo>
                    <a:pt x="67310" y="4081437"/>
                  </a:lnTo>
                  <a:lnTo>
                    <a:pt x="80010" y="4081437"/>
                  </a:lnTo>
                  <a:close/>
                  <a:moveTo>
                    <a:pt x="12700" y="12700"/>
                  </a:moveTo>
                  <a:lnTo>
                    <a:pt x="4448744" y="12700"/>
                  </a:lnTo>
                  <a:lnTo>
                    <a:pt x="4448744" y="4068737"/>
                  </a:lnTo>
                  <a:lnTo>
                    <a:pt x="12700" y="4068737"/>
                  </a:lnTo>
                  <a:lnTo>
                    <a:pt x="12700" y="12700"/>
                  </a:lnTo>
                  <a:close/>
                </a:path>
              </a:pathLst>
            </a:custGeom>
            <a:solidFill>
              <a:srgbClr val="000000"/>
            </a:solidFill>
          </p:spPr>
        </p:sp>
      </p:grpSp>
      <p:grpSp>
        <p:nvGrpSpPr>
          <p:cNvPr name="Group 22" id="22"/>
          <p:cNvGrpSpPr/>
          <p:nvPr/>
        </p:nvGrpSpPr>
        <p:grpSpPr>
          <a:xfrm rot="0">
            <a:off x="10718080" y="4387960"/>
            <a:ext cx="5194477" cy="1548380"/>
            <a:chOff x="0" y="0"/>
            <a:chExt cx="6925970" cy="2064507"/>
          </a:xfrm>
        </p:grpSpPr>
        <p:grpSp>
          <p:nvGrpSpPr>
            <p:cNvPr name="Group 23" id="23"/>
            <p:cNvGrpSpPr/>
            <p:nvPr/>
          </p:nvGrpSpPr>
          <p:grpSpPr>
            <a:xfrm rot="0">
              <a:off x="0" y="0"/>
              <a:ext cx="2046989" cy="2064507"/>
              <a:chOff x="0" y="0"/>
              <a:chExt cx="1588770" cy="1602367"/>
            </a:xfrm>
          </p:grpSpPr>
          <p:sp>
            <p:nvSpPr>
              <p:cNvPr name="Freeform 24" id="24"/>
              <p:cNvSpPr/>
              <p:nvPr/>
            </p:nvSpPr>
            <p:spPr>
              <a:xfrm flipH="false" flipV="false" rot="0">
                <a:off x="6350" y="6350"/>
                <a:ext cx="1576070" cy="1589667"/>
              </a:xfrm>
              <a:custGeom>
                <a:avLst/>
                <a:gdLst/>
                <a:ahLst/>
                <a:cxnLst/>
                <a:rect r="r" b="b" t="t" l="l"/>
                <a:pathLst>
                  <a:path h="1589667" w="1576070">
                    <a:moveTo>
                      <a:pt x="1576070" y="271780"/>
                    </a:moveTo>
                    <a:lnTo>
                      <a:pt x="1576070" y="1589667"/>
                    </a:lnTo>
                    <a:lnTo>
                      <a:pt x="0" y="1589667"/>
                    </a:lnTo>
                    <a:lnTo>
                      <a:pt x="0" y="0"/>
                    </a:lnTo>
                    <a:lnTo>
                      <a:pt x="1304290" y="0"/>
                    </a:lnTo>
                    <a:close/>
                  </a:path>
                </a:pathLst>
              </a:custGeom>
              <a:solidFill>
                <a:srgbClr val="D1F3C8"/>
              </a:solidFill>
            </p:spPr>
          </p:sp>
          <p:sp>
            <p:nvSpPr>
              <p:cNvPr name="Freeform 25" id="25"/>
              <p:cNvSpPr/>
              <p:nvPr/>
            </p:nvSpPr>
            <p:spPr>
              <a:xfrm flipH="false" flipV="false" rot="0">
                <a:off x="0" y="0"/>
                <a:ext cx="1588770" cy="1602367"/>
              </a:xfrm>
              <a:custGeom>
                <a:avLst/>
                <a:gdLst/>
                <a:ahLst/>
                <a:cxnLst/>
                <a:rect r="r" b="b" t="t" l="l"/>
                <a:pathLst>
                  <a:path h="1602367" w="1588770">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sp>
        </p:grpSp>
        <p:grpSp>
          <p:nvGrpSpPr>
            <p:cNvPr name="Group 26" id="26"/>
            <p:cNvGrpSpPr/>
            <p:nvPr/>
          </p:nvGrpSpPr>
          <p:grpSpPr>
            <a:xfrm rot="0">
              <a:off x="2439491" y="0"/>
              <a:ext cx="2046989" cy="2064507"/>
              <a:chOff x="0" y="0"/>
              <a:chExt cx="1588770" cy="1602367"/>
            </a:xfrm>
          </p:grpSpPr>
          <p:sp>
            <p:nvSpPr>
              <p:cNvPr name="Freeform 27" id="27"/>
              <p:cNvSpPr/>
              <p:nvPr/>
            </p:nvSpPr>
            <p:spPr>
              <a:xfrm flipH="false" flipV="false" rot="0">
                <a:off x="6350" y="6350"/>
                <a:ext cx="1576070" cy="1589667"/>
              </a:xfrm>
              <a:custGeom>
                <a:avLst/>
                <a:gdLst/>
                <a:ahLst/>
                <a:cxnLst/>
                <a:rect r="r" b="b" t="t" l="l"/>
                <a:pathLst>
                  <a:path h="1589667" w="1576070">
                    <a:moveTo>
                      <a:pt x="1576070" y="271780"/>
                    </a:moveTo>
                    <a:lnTo>
                      <a:pt x="1576070" y="1589667"/>
                    </a:lnTo>
                    <a:lnTo>
                      <a:pt x="0" y="1589667"/>
                    </a:lnTo>
                    <a:lnTo>
                      <a:pt x="0" y="0"/>
                    </a:lnTo>
                    <a:lnTo>
                      <a:pt x="1304290" y="0"/>
                    </a:lnTo>
                    <a:close/>
                  </a:path>
                </a:pathLst>
              </a:custGeom>
              <a:solidFill>
                <a:srgbClr val="F7B2B0"/>
              </a:solidFill>
            </p:spPr>
          </p:sp>
          <p:sp>
            <p:nvSpPr>
              <p:cNvPr name="Freeform 28" id="28"/>
              <p:cNvSpPr/>
              <p:nvPr/>
            </p:nvSpPr>
            <p:spPr>
              <a:xfrm flipH="false" flipV="false" rot="0">
                <a:off x="0" y="0"/>
                <a:ext cx="1588770" cy="1602367"/>
              </a:xfrm>
              <a:custGeom>
                <a:avLst/>
                <a:gdLst/>
                <a:ahLst/>
                <a:cxnLst/>
                <a:rect r="r" b="b" t="t" l="l"/>
                <a:pathLst>
                  <a:path h="1602367" w="1588770">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sp>
        </p:grpSp>
        <p:grpSp>
          <p:nvGrpSpPr>
            <p:cNvPr name="Group 29" id="29"/>
            <p:cNvGrpSpPr/>
            <p:nvPr/>
          </p:nvGrpSpPr>
          <p:grpSpPr>
            <a:xfrm rot="0">
              <a:off x="4878981" y="0"/>
              <a:ext cx="2046989" cy="2064507"/>
              <a:chOff x="0" y="0"/>
              <a:chExt cx="1588770" cy="1602367"/>
            </a:xfrm>
          </p:grpSpPr>
          <p:sp>
            <p:nvSpPr>
              <p:cNvPr name="Freeform 30" id="30"/>
              <p:cNvSpPr/>
              <p:nvPr/>
            </p:nvSpPr>
            <p:spPr>
              <a:xfrm flipH="false" flipV="false" rot="0">
                <a:off x="6350" y="6350"/>
                <a:ext cx="1576070" cy="1589667"/>
              </a:xfrm>
              <a:custGeom>
                <a:avLst/>
                <a:gdLst/>
                <a:ahLst/>
                <a:cxnLst/>
                <a:rect r="r" b="b" t="t" l="l"/>
                <a:pathLst>
                  <a:path h="1589667" w="1576070">
                    <a:moveTo>
                      <a:pt x="1576070" y="271780"/>
                    </a:moveTo>
                    <a:lnTo>
                      <a:pt x="1576070" y="1589667"/>
                    </a:lnTo>
                    <a:lnTo>
                      <a:pt x="0" y="1589667"/>
                    </a:lnTo>
                    <a:lnTo>
                      <a:pt x="0" y="0"/>
                    </a:lnTo>
                    <a:lnTo>
                      <a:pt x="1304290" y="0"/>
                    </a:lnTo>
                    <a:close/>
                  </a:path>
                </a:pathLst>
              </a:custGeom>
              <a:solidFill>
                <a:srgbClr val="FFFFAA"/>
              </a:solidFill>
            </p:spPr>
          </p:sp>
          <p:sp>
            <p:nvSpPr>
              <p:cNvPr name="Freeform 31" id="31"/>
              <p:cNvSpPr/>
              <p:nvPr/>
            </p:nvSpPr>
            <p:spPr>
              <a:xfrm flipH="false" flipV="false" rot="0">
                <a:off x="0" y="0"/>
                <a:ext cx="1588770" cy="1602367"/>
              </a:xfrm>
              <a:custGeom>
                <a:avLst/>
                <a:gdLst/>
                <a:ahLst/>
                <a:cxnLst/>
                <a:rect r="r" b="b" t="t" l="l"/>
                <a:pathLst>
                  <a:path h="1602367" w="1588770">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sp>
        </p:grpSp>
      </p:grpSp>
      <p:sp>
        <p:nvSpPr>
          <p:cNvPr name="Freeform 32" id="32"/>
          <p:cNvSpPr/>
          <p:nvPr/>
        </p:nvSpPr>
        <p:spPr>
          <a:xfrm flipH="false" flipV="false" rot="0">
            <a:off x="12472358" y="3134577"/>
            <a:ext cx="1759779" cy="282269"/>
          </a:xfrm>
          <a:custGeom>
            <a:avLst/>
            <a:gdLst/>
            <a:ahLst/>
            <a:cxnLst/>
            <a:rect r="r" b="b" t="t" l="l"/>
            <a:pathLst>
              <a:path h="282269" w="1759779">
                <a:moveTo>
                  <a:pt x="0" y="0"/>
                </a:moveTo>
                <a:lnTo>
                  <a:pt x="1759780" y="0"/>
                </a:lnTo>
                <a:lnTo>
                  <a:pt x="1759780" y="282268"/>
                </a:lnTo>
                <a:lnTo>
                  <a:pt x="0" y="282268"/>
                </a:lnTo>
                <a:lnTo>
                  <a:pt x="0" y="0"/>
                </a:lnTo>
                <a:close/>
              </a:path>
            </a:pathLst>
          </a:custGeom>
          <a:blipFill>
            <a:blip r:embed="rId3">
              <a:extLst>
                <a:ext uri="{96DAC541-7B7A-43D3-8B79-37D633B846F1}">
                  <asvg:svgBlip xmlns:asvg="http://schemas.microsoft.com/office/drawing/2016/SVG/main" r:embed="rId4"/>
                </a:ext>
              </a:extLst>
            </a:blip>
            <a:stretch>
              <a:fillRect l="0" t="0" r="0" b="-624931"/>
            </a:stretch>
          </a:blipFill>
        </p:spPr>
      </p:sp>
      <p:sp>
        <p:nvSpPr>
          <p:cNvPr name="Freeform 33" id="33"/>
          <p:cNvSpPr/>
          <p:nvPr/>
        </p:nvSpPr>
        <p:spPr>
          <a:xfrm flipH="false" flipV="false" rot="0">
            <a:off x="10979143" y="2913227"/>
            <a:ext cx="761521" cy="724968"/>
          </a:xfrm>
          <a:custGeom>
            <a:avLst/>
            <a:gdLst/>
            <a:ahLst/>
            <a:cxnLst/>
            <a:rect r="r" b="b" t="t" l="l"/>
            <a:pathLst>
              <a:path h="724968" w="761521">
                <a:moveTo>
                  <a:pt x="0" y="0"/>
                </a:moveTo>
                <a:lnTo>
                  <a:pt x="761521" y="0"/>
                </a:lnTo>
                <a:lnTo>
                  <a:pt x="761521" y="724968"/>
                </a:lnTo>
                <a:lnTo>
                  <a:pt x="0" y="7249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4" id="34"/>
          <p:cNvSpPr/>
          <p:nvPr/>
        </p:nvSpPr>
        <p:spPr>
          <a:xfrm flipH="false" flipV="false" rot="0">
            <a:off x="14963832" y="2931879"/>
            <a:ext cx="687663" cy="687663"/>
          </a:xfrm>
          <a:custGeom>
            <a:avLst/>
            <a:gdLst/>
            <a:ahLst/>
            <a:cxnLst/>
            <a:rect r="r" b="b" t="t" l="l"/>
            <a:pathLst>
              <a:path h="687663" w="687663">
                <a:moveTo>
                  <a:pt x="0" y="0"/>
                </a:moveTo>
                <a:lnTo>
                  <a:pt x="687663" y="0"/>
                </a:lnTo>
                <a:lnTo>
                  <a:pt x="687663" y="687663"/>
                </a:lnTo>
                <a:lnTo>
                  <a:pt x="0" y="6876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35" id="35"/>
          <p:cNvGrpSpPr/>
          <p:nvPr/>
        </p:nvGrpSpPr>
        <p:grpSpPr>
          <a:xfrm rot="0">
            <a:off x="13310875" y="6668709"/>
            <a:ext cx="3211321" cy="1708579"/>
            <a:chOff x="0" y="0"/>
            <a:chExt cx="2593638" cy="1379941"/>
          </a:xfrm>
        </p:grpSpPr>
        <p:sp>
          <p:nvSpPr>
            <p:cNvPr name="Freeform 36" id="36"/>
            <p:cNvSpPr/>
            <p:nvPr/>
          </p:nvSpPr>
          <p:spPr>
            <a:xfrm flipH="false" flipV="false" rot="0">
              <a:off x="80010" y="80010"/>
              <a:ext cx="2500928" cy="1287231"/>
            </a:xfrm>
            <a:custGeom>
              <a:avLst/>
              <a:gdLst/>
              <a:ahLst/>
              <a:cxnLst/>
              <a:rect r="r" b="b" t="t" l="l"/>
              <a:pathLst>
                <a:path h="1287231" w="2500928">
                  <a:moveTo>
                    <a:pt x="0" y="1232621"/>
                  </a:moveTo>
                  <a:lnTo>
                    <a:pt x="0" y="1287231"/>
                  </a:lnTo>
                  <a:lnTo>
                    <a:pt x="2500928" y="1287231"/>
                  </a:lnTo>
                  <a:lnTo>
                    <a:pt x="2500928" y="0"/>
                  </a:lnTo>
                  <a:lnTo>
                    <a:pt x="2446318" y="0"/>
                  </a:lnTo>
                  <a:lnTo>
                    <a:pt x="2446318" y="1232621"/>
                  </a:lnTo>
                  <a:close/>
                </a:path>
              </a:pathLst>
            </a:custGeom>
            <a:solidFill>
              <a:srgbClr val="B6E3F9"/>
            </a:solidFill>
          </p:spPr>
        </p:sp>
        <p:sp>
          <p:nvSpPr>
            <p:cNvPr name="Freeform 37" id="37"/>
            <p:cNvSpPr/>
            <p:nvPr/>
          </p:nvSpPr>
          <p:spPr>
            <a:xfrm flipH="false" flipV="false" rot="0">
              <a:off x="67310" y="67310"/>
              <a:ext cx="2526328" cy="1312631"/>
            </a:xfrm>
            <a:custGeom>
              <a:avLst/>
              <a:gdLst/>
              <a:ahLst/>
              <a:cxnLst/>
              <a:rect r="r" b="b" t="t" l="l"/>
              <a:pathLst>
                <a:path h="1312631" w="2526328">
                  <a:moveTo>
                    <a:pt x="2459018" y="0"/>
                  </a:moveTo>
                  <a:lnTo>
                    <a:pt x="2459018" y="12700"/>
                  </a:lnTo>
                  <a:lnTo>
                    <a:pt x="2513628" y="12700"/>
                  </a:lnTo>
                  <a:lnTo>
                    <a:pt x="2513628" y="1299931"/>
                  </a:lnTo>
                  <a:lnTo>
                    <a:pt x="12700" y="1299931"/>
                  </a:lnTo>
                  <a:lnTo>
                    <a:pt x="12700" y="1245321"/>
                  </a:lnTo>
                  <a:lnTo>
                    <a:pt x="0" y="1245321"/>
                  </a:lnTo>
                  <a:lnTo>
                    <a:pt x="0" y="1312631"/>
                  </a:lnTo>
                  <a:lnTo>
                    <a:pt x="2526328" y="1312631"/>
                  </a:lnTo>
                  <a:lnTo>
                    <a:pt x="2526328" y="0"/>
                  </a:lnTo>
                  <a:close/>
                </a:path>
              </a:pathLst>
            </a:custGeom>
            <a:solidFill>
              <a:srgbClr val="000000"/>
            </a:solidFill>
          </p:spPr>
        </p:sp>
        <p:sp>
          <p:nvSpPr>
            <p:cNvPr name="Freeform 38" id="38"/>
            <p:cNvSpPr/>
            <p:nvPr/>
          </p:nvSpPr>
          <p:spPr>
            <a:xfrm flipH="false" flipV="false" rot="0">
              <a:off x="12700" y="12700"/>
              <a:ext cx="2500928" cy="1287231"/>
            </a:xfrm>
            <a:custGeom>
              <a:avLst/>
              <a:gdLst/>
              <a:ahLst/>
              <a:cxnLst/>
              <a:rect r="r" b="b" t="t" l="l"/>
              <a:pathLst>
                <a:path h="1287231" w="2500928">
                  <a:moveTo>
                    <a:pt x="0" y="0"/>
                  </a:moveTo>
                  <a:lnTo>
                    <a:pt x="2500928" y="0"/>
                  </a:lnTo>
                  <a:lnTo>
                    <a:pt x="2500928" y="1287231"/>
                  </a:lnTo>
                  <a:lnTo>
                    <a:pt x="0" y="1287231"/>
                  </a:lnTo>
                  <a:close/>
                </a:path>
              </a:pathLst>
            </a:custGeom>
            <a:solidFill>
              <a:srgbClr val="FFFFFF"/>
            </a:solidFill>
          </p:spPr>
        </p:sp>
        <p:sp>
          <p:nvSpPr>
            <p:cNvPr name="Freeform 39" id="39"/>
            <p:cNvSpPr/>
            <p:nvPr/>
          </p:nvSpPr>
          <p:spPr>
            <a:xfrm flipH="false" flipV="false" rot="0">
              <a:off x="0" y="0"/>
              <a:ext cx="2526328" cy="1312631"/>
            </a:xfrm>
            <a:custGeom>
              <a:avLst/>
              <a:gdLst/>
              <a:ahLst/>
              <a:cxnLst/>
              <a:rect r="r" b="b" t="t" l="l"/>
              <a:pathLst>
                <a:path h="1312631" w="2526328">
                  <a:moveTo>
                    <a:pt x="80010" y="1312631"/>
                  </a:moveTo>
                  <a:lnTo>
                    <a:pt x="2526328" y="1312631"/>
                  </a:lnTo>
                  <a:lnTo>
                    <a:pt x="2526328" y="80010"/>
                  </a:lnTo>
                  <a:lnTo>
                    <a:pt x="2526328" y="67310"/>
                  </a:lnTo>
                  <a:lnTo>
                    <a:pt x="2526328" y="0"/>
                  </a:lnTo>
                  <a:lnTo>
                    <a:pt x="0" y="0"/>
                  </a:lnTo>
                  <a:lnTo>
                    <a:pt x="0" y="1312631"/>
                  </a:lnTo>
                  <a:lnTo>
                    <a:pt x="67310" y="1312631"/>
                  </a:lnTo>
                  <a:lnTo>
                    <a:pt x="80010" y="1312631"/>
                  </a:lnTo>
                  <a:close/>
                  <a:moveTo>
                    <a:pt x="12700" y="12700"/>
                  </a:moveTo>
                  <a:lnTo>
                    <a:pt x="2513628" y="12700"/>
                  </a:lnTo>
                  <a:lnTo>
                    <a:pt x="2513628" y="1299931"/>
                  </a:lnTo>
                  <a:lnTo>
                    <a:pt x="12700" y="1299931"/>
                  </a:lnTo>
                  <a:lnTo>
                    <a:pt x="12700" y="12700"/>
                  </a:lnTo>
                  <a:close/>
                </a:path>
              </a:pathLst>
            </a:custGeom>
            <a:solidFill>
              <a:srgbClr val="000000"/>
            </a:solidFill>
          </p:spPr>
        </p:sp>
      </p:grpSp>
      <p:grpSp>
        <p:nvGrpSpPr>
          <p:cNvPr name="Group 40" id="40"/>
          <p:cNvGrpSpPr/>
          <p:nvPr/>
        </p:nvGrpSpPr>
        <p:grpSpPr>
          <a:xfrm rot="0">
            <a:off x="13310875" y="6668709"/>
            <a:ext cx="3116123" cy="519012"/>
            <a:chOff x="0" y="0"/>
            <a:chExt cx="27809146" cy="4631804"/>
          </a:xfrm>
        </p:grpSpPr>
        <p:sp>
          <p:nvSpPr>
            <p:cNvPr name="Freeform 41" id="41"/>
            <p:cNvSpPr/>
            <p:nvPr/>
          </p:nvSpPr>
          <p:spPr>
            <a:xfrm flipH="false" flipV="false" rot="0">
              <a:off x="72390" y="72390"/>
              <a:ext cx="27664367" cy="4487024"/>
            </a:xfrm>
            <a:custGeom>
              <a:avLst/>
              <a:gdLst/>
              <a:ahLst/>
              <a:cxnLst/>
              <a:rect r="r" b="b" t="t" l="l"/>
              <a:pathLst>
                <a:path h="4487024" w="27664367">
                  <a:moveTo>
                    <a:pt x="0" y="0"/>
                  </a:moveTo>
                  <a:lnTo>
                    <a:pt x="27664367" y="0"/>
                  </a:lnTo>
                  <a:lnTo>
                    <a:pt x="27664367" y="4487024"/>
                  </a:lnTo>
                  <a:lnTo>
                    <a:pt x="0" y="4487024"/>
                  </a:lnTo>
                  <a:lnTo>
                    <a:pt x="0" y="0"/>
                  </a:lnTo>
                  <a:close/>
                </a:path>
              </a:pathLst>
            </a:custGeom>
            <a:solidFill>
              <a:srgbClr val="B6E3F9"/>
            </a:solidFill>
          </p:spPr>
        </p:sp>
        <p:sp>
          <p:nvSpPr>
            <p:cNvPr name="Freeform 42" id="42"/>
            <p:cNvSpPr/>
            <p:nvPr/>
          </p:nvSpPr>
          <p:spPr>
            <a:xfrm flipH="false" flipV="false" rot="0">
              <a:off x="0" y="0"/>
              <a:ext cx="27809146" cy="4631804"/>
            </a:xfrm>
            <a:custGeom>
              <a:avLst/>
              <a:gdLst/>
              <a:ahLst/>
              <a:cxnLst/>
              <a:rect r="r" b="b" t="t" l="l"/>
              <a:pathLst>
                <a:path h="4631804" w="27809146">
                  <a:moveTo>
                    <a:pt x="27664367" y="4487024"/>
                  </a:moveTo>
                  <a:lnTo>
                    <a:pt x="27809146" y="4487024"/>
                  </a:lnTo>
                  <a:lnTo>
                    <a:pt x="27809146" y="4631804"/>
                  </a:lnTo>
                  <a:lnTo>
                    <a:pt x="27664367" y="4631804"/>
                  </a:lnTo>
                  <a:lnTo>
                    <a:pt x="27664367" y="4487024"/>
                  </a:lnTo>
                  <a:close/>
                  <a:moveTo>
                    <a:pt x="0" y="144780"/>
                  </a:moveTo>
                  <a:lnTo>
                    <a:pt x="144780" y="144780"/>
                  </a:lnTo>
                  <a:lnTo>
                    <a:pt x="144780" y="4487024"/>
                  </a:lnTo>
                  <a:lnTo>
                    <a:pt x="0" y="4487024"/>
                  </a:lnTo>
                  <a:lnTo>
                    <a:pt x="0" y="144780"/>
                  </a:lnTo>
                  <a:close/>
                  <a:moveTo>
                    <a:pt x="0" y="4487024"/>
                  </a:moveTo>
                  <a:lnTo>
                    <a:pt x="144780" y="4487024"/>
                  </a:lnTo>
                  <a:lnTo>
                    <a:pt x="144780" y="4631804"/>
                  </a:lnTo>
                  <a:lnTo>
                    <a:pt x="0" y="4631804"/>
                  </a:lnTo>
                  <a:lnTo>
                    <a:pt x="0" y="4487024"/>
                  </a:lnTo>
                  <a:close/>
                  <a:moveTo>
                    <a:pt x="27664367" y="144780"/>
                  </a:moveTo>
                  <a:lnTo>
                    <a:pt x="27809146" y="144780"/>
                  </a:lnTo>
                  <a:lnTo>
                    <a:pt x="27809146" y="4487024"/>
                  </a:lnTo>
                  <a:lnTo>
                    <a:pt x="27664367" y="4487024"/>
                  </a:lnTo>
                  <a:lnTo>
                    <a:pt x="27664367" y="144780"/>
                  </a:lnTo>
                  <a:close/>
                  <a:moveTo>
                    <a:pt x="144780" y="4487024"/>
                  </a:moveTo>
                  <a:lnTo>
                    <a:pt x="27664367" y="4487024"/>
                  </a:lnTo>
                  <a:lnTo>
                    <a:pt x="27664367" y="4631804"/>
                  </a:lnTo>
                  <a:lnTo>
                    <a:pt x="144780" y="4631804"/>
                  </a:lnTo>
                  <a:lnTo>
                    <a:pt x="144780" y="4487024"/>
                  </a:lnTo>
                  <a:close/>
                  <a:moveTo>
                    <a:pt x="27664367" y="0"/>
                  </a:moveTo>
                  <a:lnTo>
                    <a:pt x="27809146" y="0"/>
                  </a:lnTo>
                  <a:lnTo>
                    <a:pt x="27809146" y="144780"/>
                  </a:lnTo>
                  <a:lnTo>
                    <a:pt x="27664367" y="144780"/>
                  </a:lnTo>
                  <a:lnTo>
                    <a:pt x="27664367" y="0"/>
                  </a:lnTo>
                  <a:close/>
                  <a:moveTo>
                    <a:pt x="0" y="0"/>
                  </a:moveTo>
                  <a:lnTo>
                    <a:pt x="144780" y="0"/>
                  </a:lnTo>
                  <a:lnTo>
                    <a:pt x="144780" y="144780"/>
                  </a:lnTo>
                  <a:lnTo>
                    <a:pt x="0" y="144780"/>
                  </a:lnTo>
                  <a:lnTo>
                    <a:pt x="0" y="0"/>
                  </a:lnTo>
                  <a:close/>
                  <a:moveTo>
                    <a:pt x="144780" y="0"/>
                  </a:moveTo>
                  <a:lnTo>
                    <a:pt x="27664367" y="0"/>
                  </a:lnTo>
                  <a:lnTo>
                    <a:pt x="27664367" y="144780"/>
                  </a:lnTo>
                  <a:lnTo>
                    <a:pt x="144780" y="144780"/>
                  </a:lnTo>
                  <a:lnTo>
                    <a:pt x="144780" y="0"/>
                  </a:lnTo>
                  <a:close/>
                </a:path>
              </a:pathLst>
            </a:custGeom>
            <a:solidFill>
              <a:srgbClr val="000000"/>
            </a:solidFill>
          </p:spPr>
        </p:sp>
      </p:grpSp>
      <p:grpSp>
        <p:nvGrpSpPr>
          <p:cNvPr name="Group 43" id="43"/>
          <p:cNvGrpSpPr/>
          <p:nvPr/>
        </p:nvGrpSpPr>
        <p:grpSpPr>
          <a:xfrm rot="0">
            <a:off x="13560588" y="6828822"/>
            <a:ext cx="853360" cy="198786"/>
            <a:chOff x="0" y="0"/>
            <a:chExt cx="1137813" cy="265048"/>
          </a:xfrm>
        </p:grpSpPr>
        <p:grpSp>
          <p:nvGrpSpPr>
            <p:cNvPr name="Group 44" id="44"/>
            <p:cNvGrpSpPr>
              <a:grpSpLocks noChangeAspect="true"/>
            </p:cNvGrpSpPr>
            <p:nvPr/>
          </p:nvGrpSpPr>
          <p:grpSpPr>
            <a:xfrm rot="0">
              <a:off x="876308" y="3543"/>
              <a:ext cx="261505" cy="261505"/>
              <a:chOff x="0" y="0"/>
              <a:chExt cx="495300" cy="495300"/>
            </a:xfrm>
          </p:grpSpPr>
          <p:sp>
            <p:nvSpPr>
              <p:cNvPr name="Freeform 45" id="45"/>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46" id="46"/>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3F7E7"/>
              </a:solidFill>
            </p:spPr>
          </p:sp>
        </p:grpSp>
        <p:grpSp>
          <p:nvGrpSpPr>
            <p:cNvPr name="Group 47" id="47"/>
            <p:cNvGrpSpPr>
              <a:grpSpLocks noChangeAspect="true"/>
            </p:cNvGrpSpPr>
            <p:nvPr/>
          </p:nvGrpSpPr>
          <p:grpSpPr>
            <a:xfrm rot="0">
              <a:off x="449647" y="0"/>
              <a:ext cx="261505" cy="261505"/>
              <a:chOff x="0" y="0"/>
              <a:chExt cx="495300" cy="495300"/>
            </a:xfrm>
          </p:grpSpPr>
          <p:sp>
            <p:nvSpPr>
              <p:cNvPr name="Freeform 48" id="48"/>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49" id="49"/>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sp>
        </p:grpSp>
        <p:grpSp>
          <p:nvGrpSpPr>
            <p:cNvPr name="Group 50" id="50"/>
            <p:cNvGrpSpPr>
              <a:grpSpLocks noChangeAspect="true"/>
            </p:cNvGrpSpPr>
            <p:nvPr/>
          </p:nvGrpSpPr>
          <p:grpSpPr>
            <a:xfrm rot="0">
              <a:off x="0" y="0"/>
              <a:ext cx="261505" cy="261505"/>
              <a:chOff x="0" y="0"/>
              <a:chExt cx="495300" cy="495300"/>
            </a:xfrm>
          </p:grpSpPr>
          <p:sp>
            <p:nvSpPr>
              <p:cNvPr name="Freeform 51" id="51"/>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52" id="52"/>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7B2B0"/>
              </a:solidFill>
            </p:spPr>
          </p:sp>
        </p:grpSp>
      </p:grpSp>
      <p:grpSp>
        <p:nvGrpSpPr>
          <p:cNvPr name="Group 53" id="53"/>
          <p:cNvGrpSpPr/>
          <p:nvPr/>
        </p:nvGrpSpPr>
        <p:grpSpPr>
          <a:xfrm rot="0">
            <a:off x="10108442" y="6668709"/>
            <a:ext cx="2943815" cy="1708579"/>
            <a:chOff x="0" y="0"/>
            <a:chExt cx="1751587" cy="1016614"/>
          </a:xfrm>
        </p:grpSpPr>
        <p:sp>
          <p:nvSpPr>
            <p:cNvPr name="Freeform 54" id="54"/>
            <p:cNvSpPr/>
            <p:nvPr/>
          </p:nvSpPr>
          <p:spPr>
            <a:xfrm flipH="false" flipV="false" rot="0">
              <a:off x="80010" y="80010"/>
              <a:ext cx="1658876" cy="923904"/>
            </a:xfrm>
            <a:custGeom>
              <a:avLst/>
              <a:gdLst/>
              <a:ahLst/>
              <a:cxnLst/>
              <a:rect r="r" b="b" t="t" l="l"/>
              <a:pathLst>
                <a:path h="923904" w="1658876">
                  <a:moveTo>
                    <a:pt x="0" y="869294"/>
                  </a:moveTo>
                  <a:lnTo>
                    <a:pt x="0" y="923904"/>
                  </a:lnTo>
                  <a:lnTo>
                    <a:pt x="1658876" y="923904"/>
                  </a:lnTo>
                  <a:lnTo>
                    <a:pt x="1658876" y="0"/>
                  </a:lnTo>
                  <a:lnTo>
                    <a:pt x="1604267" y="0"/>
                  </a:lnTo>
                  <a:lnTo>
                    <a:pt x="1604267" y="869294"/>
                  </a:lnTo>
                  <a:close/>
                </a:path>
              </a:pathLst>
            </a:custGeom>
            <a:solidFill>
              <a:srgbClr val="E3E5FF"/>
            </a:solidFill>
          </p:spPr>
        </p:sp>
        <p:sp>
          <p:nvSpPr>
            <p:cNvPr name="Freeform 55" id="55"/>
            <p:cNvSpPr/>
            <p:nvPr/>
          </p:nvSpPr>
          <p:spPr>
            <a:xfrm flipH="false" flipV="false" rot="0">
              <a:off x="67310" y="67310"/>
              <a:ext cx="1684276" cy="949304"/>
            </a:xfrm>
            <a:custGeom>
              <a:avLst/>
              <a:gdLst/>
              <a:ahLst/>
              <a:cxnLst/>
              <a:rect r="r" b="b" t="t" l="l"/>
              <a:pathLst>
                <a:path h="949304" w="1684276">
                  <a:moveTo>
                    <a:pt x="1616967" y="0"/>
                  </a:moveTo>
                  <a:lnTo>
                    <a:pt x="1616967" y="12700"/>
                  </a:lnTo>
                  <a:lnTo>
                    <a:pt x="1671576" y="12700"/>
                  </a:lnTo>
                  <a:lnTo>
                    <a:pt x="1671576" y="936604"/>
                  </a:lnTo>
                  <a:lnTo>
                    <a:pt x="12700" y="936604"/>
                  </a:lnTo>
                  <a:lnTo>
                    <a:pt x="12700" y="881994"/>
                  </a:lnTo>
                  <a:lnTo>
                    <a:pt x="0" y="881994"/>
                  </a:lnTo>
                  <a:lnTo>
                    <a:pt x="0" y="949304"/>
                  </a:lnTo>
                  <a:lnTo>
                    <a:pt x="1684276" y="949304"/>
                  </a:lnTo>
                  <a:lnTo>
                    <a:pt x="1684276" y="0"/>
                  </a:lnTo>
                  <a:close/>
                </a:path>
              </a:pathLst>
            </a:custGeom>
            <a:solidFill>
              <a:srgbClr val="000000"/>
            </a:solidFill>
          </p:spPr>
        </p:sp>
        <p:sp>
          <p:nvSpPr>
            <p:cNvPr name="Freeform 56" id="56"/>
            <p:cNvSpPr/>
            <p:nvPr/>
          </p:nvSpPr>
          <p:spPr>
            <a:xfrm flipH="false" flipV="false" rot="0">
              <a:off x="12700" y="12700"/>
              <a:ext cx="1658877" cy="923904"/>
            </a:xfrm>
            <a:custGeom>
              <a:avLst/>
              <a:gdLst/>
              <a:ahLst/>
              <a:cxnLst/>
              <a:rect r="r" b="b" t="t" l="l"/>
              <a:pathLst>
                <a:path h="923904" w="1658877">
                  <a:moveTo>
                    <a:pt x="0" y="0"/>
                  </a:moveTo>
                  <a:lnTo>
                    <a:pt x="1658877" y="0"/>
                  </a:lnTo>
                  <a:lnTo>
                    <a:pt x="1658877" y="923904"/>
                  </a:lnTo>
                  <a:lnTo>
                    <a:pt x="0" y="923904"/>
                  </a:lnTo>
                  <a:close/>
                </a:path>
              </a:pathLst>
            </a:custGeom>
            <a:solidFill>
              <a:srgbClr val="FFFFFF"/>
            </a:solidFill>
          </p:spPr>
        </p:sp>
        <p:sp>
          <p:nvSpPr>
            <p:cNvPr name="Freeform 57" id="57"/>
            <p:cNvSpPr/>
            <p:nvPr/>
          </p:nvSpPr>
          <p:spPr>
            <a:xfrm flipH="false" flipV="false" rot="0">
              <a:off x="0" y="0"/>
              <a:ext cx="1684277" cy="949304"/>
            </a:xfrm>
            <a:custGeom>
              <a:avLst/>
              <a:gdLst/>
              <a:ahLst/>
              <a:cxnLst/>
              <a:rect r="r" b="b" t="t" l="l"/>
              <a:pathLst>
                <a:path h="949304" w="1684277">
                  <a:moveTo>
                    <a:pt x="80010" y="949304"/>
                  </a:moveTo>
                  <a:lnTo>
                    <a:pt x="1684277" y="949304"/>
                  </a:lnTo>
                  <a:lnTo>
                    <a:pt x="1684277" y="80010"/>
                  </a:lnTo>
                  <a:lnTo>
                    <a:pt x="1684277" y="67310"/>
                  </a:lnTo>
                  <a:lnTo>
                    <a:pt x="1684277" y="0"/>
                  </a:lnTo>
                  <a:lnTo>
                    <a:pt x="0" y="0"/>
                  </a:lnTo>
                  <a:lnTo>
                    <a:pt x="0" y="949304"/>
                  </a:lnTo>
                  <a:lnTo>
                    <a:pt x="67310" y="949304"/>
                  </a:lnTo>
                  <a:lnTo>
                    <a:pt x="80010" y="949304"/>
                  </a:lnTo>
                  <a:close/>
                  <a:moveTo>
                    <a:pt x="12700" y="12700"/>
                  </a:moveTo>
                  <a:lnTo>
                    <a:pt x="1671577" y="12700"/>
                  </a:lnTo>
                  <a:lnTo>
                    <a:pt x="1671577" y="936604"/>
                  </a:lnTo>
                  <a:lnTo>
                    <a:pt x="12700" y="936604"/>
                  </a:lnTo>
                  <a:lnTo>
                    <a:pt x="12700" y="12700"/>
                  </a:lnTo>
                  <a:close/>
                </a:path>
              </a:pathLst>
            </a:custGeom>
            <a:solidFill>
              <a:srgbClr val="000000"/>
            </a:solidFill>
          </p:spPr>
        </p:sp>
      </p:grpSp>
      <p:sp>
        <p:nvSpPr>
          <p:cNvPr name="TextBox 58" id="58"/>
          <p:cNvSpPr txBox="true"/>
          <p:nvPr/>
        </p:nvSpPr>
        <p:spPr>
          <a:xfrm rot="0">
            <a:off x="13326257" y="1171575"/>
            <a:ext cx="3933043" cy="415290"/>
          </a:xfrm>
          <a:prstGeom prst="rect">
            <a:avLst/>
          </a:prstGeom>
        </p:spPr>
        <p:txBody>
          <a:bodyPr anchor="t" rtlCol="false" tIns="0" lIns="0" bIns="0" rIns="0">
            <a:spAutoFit/>
          </a:bodyPr>
          <a:lstStyle/>
          <a:p>
            <a:pPr algn="r" marL="0" indent="0" lvl="0">
              <a:lnSpc>
                <a:spcPts val="3120"/>
              </a:lnSpc>
            </a:pPr>
            <a:r>
              <a:rPr lang="en-US" sz="2600">
                <a:solidFill>
                  <a:srgbClr val="000000"/>
                </a:solidFill>
                <a:latin typeface="Public Sans"/>
              </a:rPr>
              <a:t>Ngày 1 tháng 6 năm 2021</a:t>
            </a:r>
          </a:p>
        </p:txBody>
      </p:sp>
      <p:sp>
        <p:nvSpPr>
          <p:cNvPr name="TextBox 59" id="59"/>
          <p:cNvSpPr txBox="true"/>
          <p:nvPr/>
        </p:nvSpPr>
        <p:spPr>
          <a:xfrm rot="0">
            <a:off x="1028700" y="1171575"/>
            <a:ext cx="3933043" cy="415290"/>
          </a:xfrm>
          <a:prstGeom prst="rect">
            <a:avLst/>
          </a:prstGeom>
        </p:spPr>
        <p:txBody>
          <a:bodyPr anchor="t" rtlCol="false" tIns="0" lIns="0" bIns="0" rIns="0">
            <a:spAutoFit/>
          </a:bodyPr>
          <a:lstStyle/>
          <a:p>
            <a:pPr algn="l" marL="0" indent="0" lvl="0">
              <a:lnSpc>
                <a:spcPts val="3120"/>
              </a:lnSpc>
            </a:pPr>
            <a:r>
              <a:rPr lang="en-US" sz="2600">
                <a:solidFill>
                  <a:srgbClr val="000000"/>
                </a:solidFill>
                <a:latin typeface="Public Sans"/>
              </a:rPr>
              <a:t>Công ty MDM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14293" t="-1389" r="-14293" b="-1389"/>
            </a:stretch>
          </a:blipFill>
        </p:spPr>
      </p:sp>
      <p:grpSp>
        <p:nvGrpSpPr>
          <p:cNvPr name="Group 3" id="3"/>
          <p:cNvGrpSpPr/>
          <p:nvPr/>
        </p:nvGrpSpPr>
        <p:grpSpPr>
          <a:xfrm rot="0">
            <a:off x="-88426" y="-837703"/>
            <a:ext cx="18586525" cy="12252852"/>
            <a:chOff x="0" y="0"/>
            <a:chExt cx="24782033" cy="16337136"/>
          </a:xfrm>
        </p:grpSpPr>
        <p:grpSp>
          <p:nvGrpSpPr>
            <p:cNvPr name="Group 4" id="4"/>
            <p:cNvGrpSpPr/>
            <p:nvPr/>
          </p:nvGrpSpPr>
          <p:grpSpPr>
            <a:xfrm rot="-5400000">
              <a:off x="4758185" y="-4758185"/>
              <a:ext cx="15265663" cy="24782033"/>
              <a:chOff x="0" y="0"/>
              <a:chExt cx="3290570" cy="3204210"/>
            </a:xfrm>
          </p:grpSpPr>
          <p:sp>
            <p:nvSpPr>
              <p:cNvPr name="Freeform 5" id="5"/>
              <p:cNvSpPr/>
              <p:nvPr/>
            </p:nvSpPr>
            <p:spPr>
              <a:xfrm flipH="false" flipV="false" rot="0">
                <a:off x="0" y="0"/>
                <a:ext cx="6750569" cy="9906344"/>
              </a:xfrm>
              <a:custGeom>
                <a:avLst/>
                <a:gdLst/>
                <a:ahLst/>
                <a:cxnLst/>
                <a:rect r="r" b="b" t="t" l="l"/>
                <a:pathLst>
                  <a:path h="9906344" w="6750569">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sp>
        </p:grpSp>
        <p:grpSp>
          <p:nvGrpSpPr>
            <p:cNvPr name="Group 6" id="6"/>
            <p:cNvGrpSpPr/>
            <p:nvPr/>
          </p:nvGrpSpPr>
          <p:grpSpPr>
            <a:xfrm rot="-10800000">
              <a:off x="88900" y="1729900"/>
              <a:ext cx="24693133" cy="14607236"/>
              <a:chOff x="0" y="0"/>
              <a:chExt cx="3290570" cy="3204210"/>
            </a:xfrm>
          </p:grpSpPr>
          <p:sp>
            <p:nvSpPr>
              <p:cNvPr name="Freeform 7" id="7"/>
              <p:cNvSpPr/>
              <p:nvPr/>
            </p:nvSpPr>
            <p:spPr>
              <a:xfrm flipH="false" flipV="false" rot="0">
                <a:off x="0" y="0"/>
                <a:ext cx="10919454" cy="5837825"/>
              </a:xfrm>
              <a:custGeom>
                <a:avLst/>
                <a:gdLst/>
                <a:ahLst/>
                <a:cxnLst/>
                <a:rect r="r" b="b" t="t" l="l"/>
                <a:pathLst>
                  <a:path h="5837825" w="10919454">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sp>
        </p:grpSp>
      </p:grpSp>
      <p:grpSp>
        <p:nvGrpSpPr>
          <p:cNvPr name="Group 8" id="8"/>
          <p:cNvGrpSpPr/>
          <p:nvPr/>
        </p:nvGrpSpPr>
        <p:grpSpPr>
          <a:xfrm rot="0">
            <a:off x="1028700" y="2720215"/>
            <a:ext cx="6959664" cy="6538085"/>
            <a:chOff x="0" y="0"/>
            <a:chExt cx="3995786" cy="3753742"/>
          </a:xfrm>
        </p:grpSpPr>
        <p:sp>
          <p:nvSpPr>
            <p:cNvPr name="Freeform 9" id="9"/>
            <p:cNvSpPr/>
            <p:nvPr/>
          </p:nvSpPr>
          <p:spPr>
            <a:xfrm flipH="false" flipV="false" rot="0">
              <a:off x="80010" y="80010"/>
              <a:ext cx="3903076" cy="3661032"/>
            </a:xfrm>
            <a:custGeom>
              <a:avLst/>
              <a:gdLst/>
              <a:ahLst/>
              <a:cxnLst/>
              <a:rect r="r" b="b" t="t" l="l"/>
              <a:pathLst>
                <a:path h="3661032" w="3903076">
                  <a:moveTo>
                    <a:pt x="0" y="3606422"/>
                  </a:moveTo>
                  <a:lnTo>
                    <a:pt x="0" y="3661032"/>
                  </a:lnTo>
                  <a:lnTo>
                    <a:pt x="3903076" y="3661032"/>
                  </a:lnTo>
                  <a:lnTo>
                    <a:pt x="3903076" y="0"/>
                  </a:lnTo>
                  <a:lnTo>
                    <a:pt x="3848465" y="0"/>
                  </a:lnTo>
                  <a:lnTo>
                    <a:pt x="3848465" y="3606422"/>
                  </a:lnTo>
                  <a:close/>
                </a:path>
              </a:pathLst>
            </a:custGeom>
            <a:solidFill>
              <a:srgbClr val="E3E5FF"/>
            </a:solidFill>
          </p:spPr>
        </p:sp>
        <p:sp>
          <p:nvSpPr>
            <p:cNvPr name="Freeform 10" id="10"/>
            <p:cNvSpPr/>
            <p:nvPr/>
          </p:nvSpPr>
          <p:spPr>
            <a:xfrm flipH="false" flipV="false" rot="0">
              <a:off x="67310" y="67310"/>
              <a:ext cx="3928476" cy="3686432"/>
            </a:xfrm>
            <a:custGeom>
              <a:avLst/>
              <a:gdLst/>
              <a:ahLst/>
              <a:cxnLst/>
              <a:rect r="r" b="b" t="t" l="l"/>
              <a:pathLst>
                <a:path h="3686432" w="3928476">
                  <a:moveTo>
                    <a:pt x="3861165" y="0"/>
                  </a:moveTo>
                  <a:lnTo>
                    <a:pt x="3861165" y="12700"/>
                  </a:lnTo>
                  <a:lnTo>
                    <a:pt x="3915776" y="12700"/>
                  </a:lnTo>
                  <a:lnTo>
                    <a:pt x="3915776" y="3673732"/>
                  </a:lnTo>
                  <a:lnTo>
                    <a:pt x="12700" y="3673732"/>
                  </a:lnTo>
                  <a:lnTo>
                    <a:pt x="12700" y="3619122"/>
                  </a:lnTo>
                  <a:lnTo>
                    <a:pt x="0" y="3619122"/>
                  </a:lnTo>
                  <a:lnTo>
                    <a:pt x="0" y="3686432"/>
                  </a:lnTo>
                  <a:lnTo>
                    <a:pt x="3928476" y="3686432"/>
                  </a:lnTo>
                  <a:lnTo>
                    <a:pt x="3928476" y="0"/>
                  </a:lnTo>
                  <a:close/>
                </a:path>
              </a:pathLst>
            </a:custGeom>
            <a:solidFill>
              <a:srgbClr val="000000"/>
            </a:solidFill>
          </p:spPr>
        </p:sp>
        <p:sp>
          <p:nvSpPr>
            <p:cNvPr name="Freeform 11" id="11"/>
            <p:cNvSpPr/>
            <p:nvPr/>
          </p:nvSpPr>
          <p:spPr>
            <a:xfrm flipH="false" flipV="false" rot="0">
              <a:off x="12700" y="12700"/>
              <a:ext cx="3903075" cy="3661032"/>
            </a:xfrm>
            <a:custGeom>
              <a:avLst/>
              <a:gdLst/>
              <a:ahLst/>
              <a:cxnLst/>
              <a:rect r="r" b="b" t="t" l="l"/>
              <a:pathLst>
                <a:path h="3661032" w="3903075">
                  <a:moveTo>
                    <a:pt x="0" y="0"/>
                  </a:moveTo>
                  <a:lnTo>
                    <a:pt x="3903075" y="0"/>
                  </a:lnTo>
                  <a:lnTo>
                    <a:pt x="3903075" y="3661032"/>
                  </a:lnTo>
                  <a:lnTo>
                    <a:pt x="0" y="3661032"/>
                  </a:lnTo>
                  <a:close/>
                </a:path>
              </a:pathLst>
            </a:custGeom>
            <a:solidFill>
              <a:srgbClr val="FFFFFF"/>
            </a:solidFill>
          </p:spPr>
        </p:sp>
        <p:sp>
          <p:nvSpPr>
            <p:cNvPr name="Freeform 12" id="12"/>
            <p:cNvSpPr/>
            <p:nvPr/>
          </p:nvSpPr>
          <p:spPr>
            <a:xfrm flipH="false" flipV="false" rot="0">
              <a:off x="0" y="0"/>
              <a:ext cx="3928476" cy="3686432"/>
            </a:xfrm>
            <a:custGeom>
              <a:avLst/>
              <a:gdLst/>
              <a:ahLst/>
              <a:cxnLst/>
              <a:rect r="r" b="b" t="t" l="l"/>
              <a:pathLst>
                <a:path h="3686432" w="3928476">
                  <a:moveTo>
                    <a:pt x="80010" y="3686432"/>
                  </a:moveTo>
                  <a:lnTo>
                    <a:pt x="3928476" y="3686432"/>
                  </a:lnTo>
                  <a:lnTo>
                    <a:pt x="3928476" y="80010"/>
                  </a:lnTo>
                  <a:lnTo>
                    <a:pt x="3928476" y="67310"/>
                  </a:lnTo>
                  <a:lnTo>
                    <a:pt x="3928476" y="0"/>
                  </a:lnTo>
                  <a:lnTo>
                    <a:pt x="0" y="0"/>
                  </a:lnTo>
                  <a:lnTo>
                    <a:pt x="0" y="3686432"/>
                  </a:lnTo>
                  <a:lnTo>
                    <a:pt x="67310" y="3686432"/>
                  </a:lnTo>
                  <a:lnTo>
                    <a:pt x="80010" y="3686432"/>
                  </a:lnTo>
                  <a:close/>
                  <a:moveTo>
                    <a:pt x="12700" y="12700"/>
                  </a:moveTo>
                  <a:lnTo>
                    <a:pt x="3915775" y="12700"/>
                  </a:lnTo>
                  <a:lnTo>
                    <a:pt x="3915775" y="3673732"/>
                  </a:lnTo>
                  <a:lnTo>
                    <a:pt x="12700" y="3673732"/>
                  </a:lnTo>
                  <a:lnTo>
                    <a:pt x="12700" y="12700"/>
                  </a:lnTo>
                  <a:close/>
                </a:path>
              </a:pathLst>
            </a:custGeom>
            <a:solidFill>
              <a:srgbClr val="000000"/>
            </a:solidFill>
          </p:spPr>
        </p:sp>
      </p:grpSp>
      <p:grpSp>
        <p:nvGrpSpPr>
          <p:cNvPr name="Group 13" id="13"/>
          <p:cNvGrpSpPr/>
          <p:nvPr/>
        </p:nvGrpSpPr>
        <p:grpSpPr>
          <a:xfrm rot="0">
            <a:off x="1795848" y="3641429"/>
            <a:ext cx="5425368" cy="2987459"/>
            <a:chOff x="0" y="0"/>
            <a:chExt cx="7233824" cy="3983279"/>
          </a:xfrm>
        </p:grpSpPr>
        <p:sp>
          <p:nvSpPr>
            <p:cNvPr name="TextBox 14" id="14"/>
            <p:cNvSpPr txBox="true"/>
            <p:nvPr/>
          </p:nvSpPr>
          <p:spPr>
            <a:xfrm rot="0">
              <a:off x="0" y="9525"/>
              <a:ext cx="7233824" cy="2835297"/>
            </a:xfrm>
            <a:prstGeom prst="rect">
              <a:avLst/>
            </a:prstGeom>
          </p:spPr>
          <p:txBody>
            <a:bodyPr anchor="t" rtlCol="false" tIns="0" lIns="0" bIns="0" rIns="0">
              <a:spAutoFit/>
            </a:bodyPr>
            <a:lstStyle/>
            <a:p>
              <a:pPr algn="l">
                <a:lnSpc>
                  <a:spcPts val="8399"/>
                </a:lnSpc>
              </a:pPr>
              <a:r>
                <a:rPr lang="en-US" sz="6999" spc="349">
                  <a:solidFill>
                    <a:srgbClr val="000000"/>
                  </a:solidFill>
                  <a:latin typeface="Prompt"/>
                </a:rPr>
                <a:t>Chương trình</a:t>
              </a:r>
            </a:p>
          </p:txBody>
        </p:sp>
        <p:sp>
          <p:nvSpPr>
            <p:cNvPr name="Freeform 15" id="15"/>
            <p:cNvSpPr/>
            <p:nvPr/>
          </p:nvSpPr>
          <p:spPr>
            <a:xfrm flipH="false" flipV="false" rot="0">
              <a:off x="0" y="3606920"/>
              <a:ext cx="2346372" cy="376358"/>
            </a:xfrm>
            <a:custGeom>
              <a:avLst/>
              <a:gdLst/>
              <a:ahLst/>
              <a:cxnLst/>
              <a:rect r="r" b="b" t="t" l="l"/>
              <a:pathLst>
                <a:path h="376358" w="2346372">
                  <a:moveTo>
                    <a:pt x="0" y="0"/>
                  </a:moveTo>
                  <a:lnTo>
                    <a:pt x="2346372" y="0"/>
                  </a:lnTo>
                  <a:lnTo>
                    <a:pt x="2346372" y="376359"/>
                  </a:lnTo>
                  <a:lnTo>
                    <a:pt x="0" y="376359"/>
                  </a:lnTo>
                  <a:lnTo>
                    <a:pt x="0" y="0"/>
                  </a:lnTo>
                  <a:close/>
                </a:path>
              </a:pathLst>
            </a:custGeom>
            <a:blipFill>
              <a:blip r:embed="rId3">
                <a:extLst>
                  <a:ext uri="{96DAC541-7B7A-43D3-8B79-37D633B846F1}">
                    <asvg:svgBlip xmlns:asvg="http://schemas.microsoft.com/office/drawing/2016/SVG/main" r:embed="rId4"/>
                  </a:ext>
                </a:extLst>
              </a:blip>
              <a:stretch>
                <a:fillRect l="0" t="0" r="0" b="-624931"/>
              </a:stretch>
            </a:blipFill>
          </p:spPr>
        </p:sp>
      </p:grpSp>
      <p:grpSp>
        <p:nvGrpSpPr>
          <p:cNvPr name="Group 16" id="16"/>
          <p:cNvGrpSpPr/>
          <p:nvPr/>
        </p:nvGrpSpPr>
        <p:grpSpPr>
          <a:xfrm rot="0">
            <a:off x="8386206" y="2720215"/>
            <a:ext cx="8873094" cy="6538085"/>
            <a:chOff x="0" y="0"/>
            <a:chExt cx="5094352" cy="3753742"/>
          </a:xfrm>
        </p:grpSpPr>
        <p:sp>
          <p:nvSpPr>
            <p:cNvPr name="Freeform 17" id="17"/>
            <p:cNvSpPr/>
            <p:nvPr/>
          </p:nvSpPr>
          <p:spPr>
            <a:xfrm flipH="false" flipV="false" rot="0">
              <a:off x="80010" y="80010"/>
              <a:ext cx="5001642" cy="3661032"/>
            </a:xfrm>
            <a:custGeom>
              <a:avLst/>
              <a:gdLst/>
              <a:ahLst/>
              <a:cxnLst/>
              <a:rect r="r" b="b" t="t" l="l"/>
              <a:pathLst>
                <a:path h="3661032" w="5001642">
                  <a:moveTo>
                    <a:pt x="0" y="3606422"/>
                  </a:moveTo>
                  <a:lnTo>
                    <a:pt x="0" y="3661032"/>
                  </a:lnTo>
                  <a:lnTo>
                    <a:pt x="5001642" y="3661032"/>
                  </a:lnTo>
                  <a:lnTo>
                    <a:pt x="5001642" y="0"/>
                  </a:lnTo>
                  <a:lnTo>
                    <a:pt x="4947032" y="0"/>
                  </a:lnTo>
                  <a:lnTo>
                    <a:pt x="4947032" y="3606422"/>
                  </a:lnTo>
                  <a:close/>
                </a:path>
              </a:pathLst>
            </a:custGeom>
            <a:solidFill>
              <a:srgbClr val="E3E5FF"/>
            </a:solidFill>
          </p:spPr>
        </p:sp>
        <p:sp>
          <p:nvSpPr>
            <p:cNvPr name="Freeform 18" id="18"/>
            <p:cNvSpPr/>
            <p:nvPr/>
          </p:nvSpPr>
          <p:spPr>
            <a:xfrm flipH="false" flipV="false" rot="0">
              <a:off x="67310" y="67310"/>
              <a:ext cx="5027042" cy="3686432"/>
            </a:xfrm>
            <a:custGeom>
              <a:avLst/>
              <a:gdLst/>
              <a:ahLst/>
              <a:cxnLst/>
              <a:rect r="r" b="b" t="t" l="l"/>
              <a:pathLst>
                <a:path h="3686432" w="5027042">
                  <a:moveTo>
                    <a:pt x="4959732" y="0"/>
                  </a:moveTo>
                  <a:lnTo>
                    <a:pt x="4959732" y="12700"/>
                  </a:lnTo>
                  <a:lnTo>
                    <a:pt x="5014342" y="12700"/>
                  </a:lnTo>
                  <a:lnTo>
                    <a:pt x="5014342" y="3673732"/>
                  </a:lnTo>
                  <a:lnTo>
                    <a:pt x="12700" y="3673732"/>
                  </a:lnTo>
                  <a:lnTo>
                    <a:pt x="12700" y="3619122"/>
                  </a:lnTo>
                  <a:lnTo>
                    <a:pt x="0" y="3619122"/>
                  </a:lnTo>
                  <a:lnTo>
                    <a:pt x="0" y="3686432"/>
                  </a:lnTo>
                  <a:lnTo>
                    <a:pt x="5027042" y="3686432"/>
                  </a:lnTo>
                  <a:lnTo>
                    <a:pt x="5027042" y="0"/>
                  </a:lnTo>
                  <a:close/>
                </a:path>
              </a:pathLst>
            </a:custGeom>
            <a:solidFill>
              <a:srgbClr val="000000"/>
            </a:solidFill>
          </p:spPr>
        </p:sp>
        <p:sp>
          <p:nvSpPr>
            <p:cNvPr name="Freeform 19" id="19"/>
            <p:cNvSpPr/>
            <p:nvPr/>
          </p:nvSpPr>
          <p:spPr>
            <a:xfrm flipH="false" flipV="false" rot="0">
              <a:off x="12700" y="12700"/>
              <a:ext cx="5001642" cy="3661032"/>
            </a:xfrm>
            <a:custGeom>
              <a:avLst/>
              <a:gdLst/>
              <a:ahLst/>
              <a:cxnLst/>
              <a:rect r="r" b="b" t="t" l="l"/>
              <a:pathLst>
                <a:path h="3661032" w="5001642">
                  <a:moveTo>
                    <a:pt x="0" y="0"/>
                  </a:moveTo>
                  <a:lnTo>
                    <a:pt x="5001642" y="0"/>
                  </a:lnTo>
                  <a:lnTo>
                    <a:pt x="5001642" y="3661032"/>
                  </a:lnTo>
                  <a:lnTo>
                    <a:pt x="0" y="3661032"/>
                  </a:lnTo>
                  <a:close/>
                </a:path>
              </a:pathLst>
            </a:custGeom>
            <a:solidFill>
              <a:srgbClr val="FFFFFF"/>
            </a:solidFill>
          </p:spPr>
        </p:sp>
        <p:sp>
          <p:nvSpPr>
            <p:cNvPr name="Freeform 20" id="20"/>
            <p:cNvSpPr/>
            <p:nvPr/>
          </p:nvSpPr>
          <p:spPr>
            <a:xfrm flipH="false" flipV="false" rot="0">
              <a:off x="0" y="0"/>
              <a:ext cx="5027042" cy="3686432"/>
            </a:xfrm>
            <a:custGeom>
              <a:avLst/>
              <a:gdLst/>
              <a:ahLst/>
              <a:cxnLst/>
              <a:rect r="r" b="b" t="t" l="l"/>
              <a:pathLst>
                <a:path h="3686432" w="5027042">
                  <a:moveTo>
                    <a:pt x="80010" y="3686432"/>
                  </a:moveTo>
                  <a:lnTo>
                    <a:pt x="5027042" y="3686432"/>
                  </a:lnTo>
                  <a:lnTo>
                    <a:pt x="5027042" y="80010"/>
                  </a:lnTo>
                  <a:lnTo>
                    <a:pt x="5027042" y="67310"/>
                  </a:lnTo>
                  <a:lnTo>
                    <a:pt x="5027042" y="0"/>
                  </a:lnTo>
                  <a:lnTo>
                    <a:pt x="0" y="0"/>
                  </a:lnTo>
                  <a:lnTo>
                    <a:pt x="0" y="3686432"/>
                  </a:lnTo>
                  <a:lnTo>
                    <a:pt x="67310" y="3686432"/>
                  </a:lnTo>
                  <a:lnTo>
                    <a:pt x="80010" y="3686432"/>
                  </a:lnTo>
                  <a:close/>
                  <a:moveTo>
                    <a:pt x="12700" y="12700"/>
                  </a:moveTo>
                  <a:lnTo>
                    <a:pt x="5014342" y="12700"/>
                  </a:lnTo>
                  <a:lnTo>
                    <a:pt x="5014342" y="3673732"/>
                  </a:lnTo>
                  <a:lnTo>
                    <a:pt x="12700" y="3673732"/>
                  </a:lnTo>
                  <a:lnTo>
                    <a:pt x="12700" y="12700"/>
                  </a:lnTo>
                  <a:close/>
                </a:path>
              </a:pathLst>
            </a:custGeom>
            <a:solidFill>
              <a:srgbClr val="000000"/>
            </a:solidFill>
          </p:spPr>
        </p:sp>
      </p:grpSp>
      <p:grpSp>
        <p:nvGrpSpPr>
          <p:cNvPr name="Group 21" id="21"/>
          <p:cNvGrpSpPr/>
          <p:nvPr/>
        </p:nvGrpSpPr>
        <p:grpSpPr>
          <a:xfrm rot="0">
            <a:off x="9802594" y="3649801"/>
            <a:ext cx="843068" cy="833495"/>
            <a:chOff x="0" y="0"/>
            <a:chExt cx="1124091" cy="1111327"/>
          </a:xfrm>
        </p:grpSpPr>
        <p:sp>
          <p:nvSpPr>
            <p:cNvPr name="Freeform 22" id="22"/>
            <p:cNvSpPr/>
            <p:nvPr/>
          </p:nvSpPr>
          <p:spPr>
            <a:xfrm flipH="false" flipV="false" rot="0">
              <a:off x="0" y="0"/>
              <a:ext cx="1124091" cy="1111327"/>
            </a:xfrm>
            <a:custGeom>
              <a:avLst/>
              <a:gdLst/>
              <a:ahLst/>
              <a:cxnLst/>
              <a:rect r="r" b="b" t="t" l="l"/>
              <a:pathLst>
                <a:path h="1111327" w="1124091">
                  <a:moveTo>
                    <a:pt x="0" y="0"/>
                  </a:moveTo>
                  <a:lnTo>
                    <a:pt x="1124091" y="0"/>
                  </a:lnTo>
                  <a:lnTo>
                    <a:pt x="1124091" y="1111327"/>
                  </a:lnTo>
                  <a:lnTo>
                    <a:pt x="0" y="1111327"/>
                  </a:lnTo>
                  <a:lnTo>
                    <a:pt x="0" y="0"/>
                  </a:lnTo>
                  <a:close/>
                </a:path>
              </a:pathLst>
            </a:custGeom>
            <a:blipFill>
              <a:blip r:embed="rId5">
                <a:extLst>
                  <a:ext uri="{96DAC541-7B7A-43D3-8B79-37D633B846F1}">
                    <asvg:svgBlip xmlns:asvg="http://schemas.microsoft.com/office/drawing/2016/SVG/main" r:embed="rId6"/>
                  </a:ext>
                </a:extLst>
              </a:blip>
              <a:stretch>
                <a:fillRect l="0" t="-114" r="0" b="-114"/>
              </a:stretch>
            </a:blipFill>
          </p:spPr>
        </p:sp>
        <p:sp>
          <p:nvSpPr>
            <p:cNvPr name="TextBox 23" id="23"/>
            <p:cNvSpPr txBox="true"/>
            <p:nvPr/>
          </p:nvSpPr>
          <p:spPr>
            <a:xfrm rot="0">
              <a:off x="247126" y="199302"/>
              <a:ext cx="594774" cy="749116"/>
            </a:xfrm>
            <a:prstGeom prst="rect">
              <a:avLst/>
            </a:prstGeom>
          </p:spPr>
          <p:txBody>
            <a:bodyPr anchor="t" rtlCol="false" tIns="0" lIns="0" bIns="0" rIns="0">
              <a:spAutoFit/>
            </a:bodyPr>
            <a:lstStyle/>
            <a:p>
              <a:pPr algn="ctr" marL="0" indent="0" lvl="0">
                <a:lnSpc>
                  <a:spcPts val="4767"/>
                </a:lnSpc>
                <a:spcBef>
                  <a:spcPct val="0"/>
                </a:spcBef>
              </a:pPr>
              <a:r>
                <a:rPr lang="en-US" sz="3405">
                  <a:solidFill>
                    <a:srgbClr val="FFFFFF"/>
                  </a:solidFill>
                  <a:latin typeface="Prompt Medium"/>
                </a:rPr>
                <a:t>1</a:t>
              </a:r>
            </a:p>
          </p:txBody>
        </p:sp>
      </p:grpSp>
      <p:sp>
        <p:nvSpPr>
          <p:cNvPr name="TextBox 24" id="24"/>
          <p:cNvSpPr txBox="true"/>
          <p:nvPr/>
        </p:nvSpPr>
        <p:spPr>
          <a:xfrm rot="0">
            <a:off x="11234487" y="3845614"/>
            <a:ext cx="4608425" cy="403769"/>
          </a:xfrm>
          <a:prstGeom prst="rect">
            <a:avLst/>
          </a:prstGeom>
        </p:spPr>
        <p:txBody>
          <a:bodyPr anchor="t" rtlCol="false" tIns="0" lIns="0" bIns="0" rIns="0">
            <a:spAutoFit/>
          </a:bodyPr>
          <a:lstStyle/>
          <a:p>
            <a:pPr algn="l" marL="0" indent="0" lvl="0">
              <a:lnSpc>
                <a:spcPts val="3119"/>
              </a:lnSpc>
            </a:pPr>
            <a:r>
              <a:rPr lang="en-US" sz="2399">
                <a:solidFill>
                  <a:srgbClr val="000000"/>
                </a:solidFill>
                <a:latin typeface="Public Sans"/>
              </a:rPr>
              <a:t>Giới thiệu về Phiên</a:t>
            </a:r>
          </a:p>
        </p:txBody>
      </p:sp>
      <p:grpSp>
        <p:nvGrpSpPr>
          <p:cNvPr name="Group 25" id="25"/>
          <p:cNvGrpSpPr/>
          <p:nvPr/>
        </p:nvGrpSpPr>
        <p:grpSpPr>
          <a:xfrm rot="0">
            <a:off x="9802594" y="4930971"/>
            <a:ext cx="843068" cy="835404"/>
            <a:chOff x="0" y="0"/>
            <a:chExt cx="1124091" cy="1113872"/>
          </a:xfrm>
        </p:grpSpPr>
        <p:sp>
          <p:nvSpPr>
            <p:cNvPr name="Freeform 26" id="26"/>
            <p:cNvSpPr/>
            <p:nvPr/>
          </p:nvSpPr>
          <p:spPr>
            <a:xfrm flipH="false" flipV="false" rot="0">
              <a:off x="0" y="0"/>
              <a:ext cx="1124091" cy="1113872"/>
            </a:xfrm>
            <a:custGeom>
              <a:avLst/>
              <a:gdLst/>
              <a:ahLst/>
              <a:cxnLst/>
              <a:rect r="r" b="b" t="t" l="l"/>
              <a:pathLst>
                <a:path h="1113872" w="1124091">
                  <a:moveTo>
                    <a:pt x="0" y="0"/>
                  </a:moveTo>
                  <a:lnTo>
                    <a:pt x="1124091" y="0"/>
                  </a:lnTo>
                  <a:lnTo>
                    <a:pt x="1124091" y="1113872"/>
                  </a:lnTo>
                  <a:lnTo>
                    <a:pt x="0" y="1113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7" id="27"/>
            <p:cNvSpPr txBox="true"/>
            <p:nvPr/>
          </p:nvSpPr>
          <p:spPr>
            <a:xfrm rot="0">
              <a:off x="247126" y="199302"/>
              <a:ext cx="594774" cy="749116"/>
            </a:xfrm>
            <a:prstGeom prst="rect">
              <a:avLst/>
            </a:prstGeom>
          </p:spPr>
          <p:txBody>
            <a:bodyPr anchor="t" rtlCol="false" tIns="0" lIns="0" bIns="0" rIns="0">
              <a:spAutoFit/>
            </a:bodyPr>
            <a:lstStyle/>
            <a:p>
              <a:pPr algn="ctr" marL="0" indent="0" lvl="0">
                <a:lnSpc>
                  <a:spcPts val="4767"/>
                </a:lnSpc>
                <a:spcBef>
                  <a:spcPct val="0"/>
                </a:spcBef>
              </a:pPr>
              <a:r>
                <a:rPr lang="en-US" sz="3405">
                  <a:solidFill>
                    <a:srgbClr val="FFFFFF"/>
                  </a:solidFill>
                  <a:latin typeface="Prompt Medium"/>
                </a:rPr>
                <a:t>2</a:t>
              </a:r>
            </a:p>
          </p:txBody>
        </p:sp>
      </p:grpSp>
      <p:sp>
        <p:nvSpPr>
          <p:cNvPr name="TextBox 28" id="28"/>
          <p:cNvSpPr txBox="true"/>
          <p:nvPr/>
        </p:nvSpPr>
        <p:spPr>
          <a:xfrm rot="0">
            <a:off x="11234487" y="4928710"/>
            <a:ext cx="4608425" cy="799917"/>
          </a:xfrm>
          <a:prstGeom prst="rect">
            <a:avLst/>
          </a:prstGeom>
        </p:spPr>
        <p:txBody>
          <a:bodyPr anchor="t" rtlCol="false" tIns="0" lIns="0" bIns="0" rIns="0">
            <a:spAutoFit/>
          </a:bodyPr>
          <a:lstStyle/>
          <a:p>
            <a:pPr algn="l" marL="0" indent="0" lvl="0">
              <a:lnSpc>
                <a:spcPts val="3119"/>
              </a:lnSpc>
            </a:pPr>
            <a:r>
              <a:rPr lang="en-US" sz="2399">
                <a:solidFill>
                  <a:srgbClr val="000000"/>
                </a:solidFill>
                <a:latin typeface="Public Sans"/>
              </a:rPr>
              <a:t>Đăng ký nhóm và giải tỏa sự ngại ngùng</a:t>
            </a:r>
          </a:p>
        </p:txBody>
      </p:sp>
      <p:grpSp>
        <p:nvGrpSpPr>
          <p:cNvPr name="Group 29" id="29"/>
          <p:cNvGrpSpPr/>
          <p:nvPr/>
        </p:nvGrpSpPr>
        <p:grpSpPr>
          <a:xfrm rot="0">
            <a:off x="9802594" y="6212141"/>
            <a:ext cx="843068" cy="835404"/>
            <a:chOff x="0" y="0"/>
            <a:chExt cx="1124091" cy="1113872"/>
          </a:xfrm>
        </p:grpSpPr>
        <p:sp>
          <p:nvSpPr>
            <p:cNvPr name="Freeform 30" id="30"/>
            <p:cNvSpPr/>
            <p:nvPr/>
          </p:nvSpPr>
          <p:spPr>
            <a:xfrm flipH="false" flipV="false" rot="0">
              <a:off x="0" y="0"/>
              <a:ext cx="1124091" cy="1113872"/>
            </a:xfrm>
            <a:custGeom>
              <a:avLst/>
              <a:gdLst/>
              <a:ahLst/>
              <a:cxnLst/>
              <a:rect r="r" b="b" t="t" l="l"/>
              <a:pathLst>
                <a:path h="1113872" w="1124091">
                  <a:moveTo>
                    <a:pt x="0" y="0"/>
                  </a:moveTo>
                  <a:lnTo>
                    <a:pt x="1124091" y="0"/>
                  </a:lnTo>
                  <a:lnTo>
                    <a:pt x="1124091" y="1113872"/>
                  </a:lnTo>
                  <a:lnTo>
                    <a:pt x="0" y="1113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1" id="31"/>
            <p:cNvSpPr txBox="true"/>
            <p:nvPr/>
          </p:nvSpPr>
          <p:spPr>
            <a:xfrm rot="0">
              <a:off x="247126" y="199302"/>
              <a:ext cx="594774" cy="749116"/>
            </a:xfrm>
            <a:prstGeom prst="rect">
              <a:avLst/>
            </a:prstGeom>
          </p:spPr>
          <p:txBody>
            <a:bodyPr anchor="t" rtlCol="false" tIns="0" lIns="0" bIns="0" rIns="0">
              <a:spAutoFit/>
            </a:bodyPr>
            <a:lstStyle/>
            <a:p>
              <a:pPr algn="ctr" marL="0" indent="0" lvl="0">
                <a:lnSpc>
                  <a:spcPts val="4767"/>
                </a:lnSpc>
                <a:spcBef>
                  <a:spcPct val="0"/>
                </a:spcBef>
              </a:pPr>
              <a:r>
                <a:rPr lang="en-US" sz="3405">
                  <a:solidFill>
                    <a:srgbClr val="FFFFFF"/>
                  </a:solidFill>
                  <a:latin typeface="Prompt Medium"/>
                </a:rPr>
                <a:t>3</a:t>
              </a:r>
            </a:p>
          </p:txBody>
        </p:sp>
      </p:grpSp>
      <p:sp>
        <p:nvSpPr>
          <p:cNvPr name="TextBox 32" id="32"/>
          <p:cNvSpPr txBox="true"/>
          <p:nvPr/>
        </p:nvSpPr>
        <p:spPr>
          <a:xfrm rot="0">
            <a:off x="11234487" y="6407954"/>
            <a:ext cx="4608425" cy="403769"/>
          </a:xfrm>
          <a:prstGeom prst="rect">
            <a:avLst/>
          </a:prstGeom>
        </p:spPr>
        <p:txBody>
          <a:bodyPr anchor="t" rtlCol="false" tIns="0" lIns="0" bIns="0" rIns="0">
            <a:spAutoFit/>
          </a:bodyPr>
          <a:lstStyle/>
          <a:p>
            <a:pPr algn="l" marL="0" indent="0" lvl="0">
              <a:lnSpc>
                <a:spcPts val="3119"/>
              </a:lnSpc>
            </a:pPr>
            <a:r>
              <a:rPr lang="en-US" sz="2399">
                <a:solidFill>
                  <a:srgbClr val="000000"/>
                </a:solidFill>
                <a:latin typeface="Public Sans"/>
              </a:rPr>
              <a:t>Lên ý tưởng kỹ thuật số</a:t>
            </a:r>
          </a:p>
        </p:txBody>
      </p:sp>
      <p:grpSp>
        <p:nvGrpSpPr>
          <p:cNvPr name="Group 33" id="33"/>
          <p:cNvGrpSpPr/>
          <p:nvPr/>
        </p:nvGrpSpPr>
        <p:grpSpPr>
          <a:xfrm rot="0">
            <a:off x="9802594" y="7493310"/>
            <a:ext cx="843068" cy="835404"/>
            <a:chOff x="0" y="0"/>
            <a:chExt cx="1124091" cy="1113872"/>
          </a:xfrm>
        </p:grpSpPr>
        <p:sp>
          <p:nvSpPr>
            <p:cNvPr name="Freeform 34" id="34"/>
            <p:cNvSpPr/>
            <p:nvPr/>
          </p:nvSpPr>
          <p:spPr>
            <a:xfrm flipH="false" flipV="false" rot="0">
              <a:off x="0" y="0"/>
              <a:ext cx="1124091" cy="1113872"/>
            </a:xfrm>
            <a:custGeom>
              <a:avLst/>
              <a:gdLst/>
              <a:ahLst/>
              <a:cxnLst/>
              <a:rect r="r" b="b" t="t" l="l"/>
              <a:pathLst>
                <a:path h="1113872" w="1124091">
                  <a:moveTo>
                    <a:pt x="0" y="0"/>
                  </a:moveTo>
                  <a:lnTo>
                    <a:pt x="1124091" y="0"/>
                  </a:lnTo>
                  <a:lnTo>
                    <a:pt x="1124091" y="1113872"/>
                  </a:lnTo>
                  <a:lnTo>
                    <a:pt x="0" y="1113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5" id="35"/>
            <p:cNvSpPr txBox="true"/>
            <p:nvPr/>
          </p:nvSpPr>
          <p:spPr>
            <a:xfrm rot="0">
              <a:off x="247126" y="199302"/>
              <a:ext cx="594774" cy="749116"/>
            </a:xfrm>
            <a:prstGeom prst="rect">
              <a:avLst/>
            </a:prstGeom>
          </p:spPr>
          <p:txBody>
            <a:bodyPr anchor="t" rtlCol="false" tIns="0" lIns="0" bIns="0" rIns="0">
              <a:spAutoFit/>
            </a:bodyPr>
            <a:lstStyle/>
            <a:p>
              <a:pPr algn="ctr" marL="0" indent="0" lvl="0">
                <a:lnSpc>
                  <a:spcPts val="4767"/>
                </a:lnSpc>
                <a:spcBef>
                  <a:spcPct val="0"/>
                </a:spcBef>
              </a:pPr>
              <a:r>
                <a:rPr lang="en-US" sz="3405">
                  <a:solidFill>
                    <a:srgbClr val="FFFFFF"/>
                  </a:solidFill>
                  <a:latin typeface="Prompt Medium"/>
                </a:rPr>
                <a:t>4</a:t>
              </a:r>
            </a:p>
          </p:txBody>
        </p:sp>
      </p:grpSp>
      <p:sp>
        <p:nvSpPr>
          <p:cNvPr name="TextBox 36" id="36"/>
          <p:cNvSpPr txBox="true"/>
          <p:nvPr/>
        </p:nvSpPr>
        <p:spPr>
          <a:xfrm rot="0">
            <a:off x="11234487" y="7689124"/>
            <a:ext cx="4608425" cy="403769"/>
          </a:xfrm>
          <a:prstGeom prst="rect">
            <a:avLst/>
          </a:prstGeom>
        </p:spPr>
        <p:txBody>
          <a:bodyPr anchor="t" rtlCol="false" tIns="0" lIns="0" bIns="0" rIns="0">
            <a:spAutoFit/>
          </a:bodyPr>
          <a:lstStyle/>
          <a:p>
            <a:pPr algn="l" marL="0" indent="0" lvl="0">
              <a:lnSpc>
                <a:spcPts val="3119"/>
              </a:lnSpc>
            </a:pPr>
            <a:r>
              <a:rPr lang="en-US" sz="2399">
                <a:solidFill>
                  <a:srgbClr val="000000"/>
                </a:solidFill>
                <a:latin typeface="Public Sans"/>
              </a:rPr>
              <a:t>Tóm tắt và các mục hành động</a:t>
            </a:r>
          </a:p>
        </p:txBody>
      </p:sp>
      <p:sp>
        <p:nvSpPr>
          <p:cNvPr name="TextBox 37" id="37"/>
          <p:cNvSpPr txBox="true"/>
          <p:nvPr/>
        </p:nvSpPr>
        <p:spPr>
          <a:xfrm rot="0">
            <a:off x="13326257" y="1171575"/>
            <a:ext cx="3933043" cy="415290"/>
          </a:xfrm>
          <a:prstGeom prst="rect">
            <a:avLst/>
          </a:prstGeom>
        </p:spPr>
        <p:txBody>
          <a:bodyPr anchor="t" rtlCol="false" tIns="0" lIns="0" bIns="0" rIns="0">
            <a:spAutoFit/>
          </a:bodyPr>
          <a:lstStyle/>
          <a:p>
            <a:pPr algn="r" marL="0" indent="0" lvl="0">
              <a:lnSpc>
                <a:spcPts val="3120"/>
              </a:lnSpc>
            </a:pPr>
            <a:r>
              <a:rPr lang="en-US" sz="2600">
                <a:solidFill>
                  <a:srgbClr val="000000"/>
                </a:solidFill>
                <a:latin typeface="Public Sans"/>
              </a:rPr>
              <a:t>Ngày 1 tháng 6 năm 2021</a:t>
            </a:r>
          </a:p>
        </p:txBody>
      </p:sp>
      <p:sp>
        <p:nvSpPr>
          <p:cNvPr name="TextBox 38" id="38"/>
          <p:cNvSpPr txBox="true"/>
          <p:nvPr/>
        </p:nvSpPr>
        <p:spPr>
          <a:xfrm rot="0">
            <a:off x="1028700" y="1171575"/>
            <a:ext cx="3933043" cy="415290"/>
          </a:xfrm>
          <a:prstGeom prst="rect">
            <a:avLst/>
          </a:prstGeom>
        </p:spPr>
        <p:txBody>
          <a:bodyPr anchor="t" rtlCol="false" tIns="0" lIns="0" bIns="0" rIns="0">
            <a:spAutoFit/>
          </a:bodyPr>
          <a:lstStyle/>
          <a:p>
            <a:pPr algn="l" marL="0" indent="0" lvl="0">
              <a:lnSpc>
                <a:spcPts val="3120"/>
              </a:lnSpc>
            </a:pPr>
            <a:r>
              <a:rPr lang="en-US" sz="2600">
                <a:solidFill>
                  <a:srgbClr val="000000"/>
                </a:solidFill>
                <a:latin typeface="Public Sans"/>
              </a:rPr>
              <a:t>Công ty MDM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14293" t="-1389" r="-14293" b="-1389"/>
            </a:stretch>
          </a:blipFill>
        </p:spPr>
      </p:sp>
      <p:grpSp>
        <p:nvGrpSpPr>
          <p:cNvPr name="Group 3" id="3"/>
          <p:cNvGrpSpPr/>
          <p:nvPr/>
        </p:nvGrpSpPr>
        <p:grpSpPr>
          <a:xfrm rot="0">
            <a:off x="-88426" y="-837703"/>
            <a:ext cx="18586525" cy="12252852"/>
            <a:chOff x="0" y="0"/>
            <a:chExt cx="24782033" cy="16337136"/>
          </a:xfrm>
        </p:grpSpPr>
        <p:grpSp>
          <p:nvGrpSpPr>
            <p:cNvPr name="Group 4" id="4"/>
            <p:cNvGrpSpPr/>
            <p:nvPr/>
          </p:nvGrpSpPr>
          <p:grpSpPr>
            <a:xfrm rot="-5400000">
              <a:off x="4758185" y="-4758185"/>
              <a:ext cx="15265663" cy="24782033"/>
              <a:chOff x="0" y="0"/>
              <a:chExt cx="3290570" cy="3204210"/>
            </a:xfrm>
          </p:grpSpPr>
          <p:sp>
            <p:nvSpPr>
              <p:cNvPr name="Freeform 5" id="5"/>
              <p:cNvSpPr/>
              <p:nvPr/>
            </p:nvSpPr>
            <p:spPr>
              <a:xfrm flipH="false" flipV="false" rot="0">
                <a:off x="0" y="0"/>
                <a:ext cx="6750569" cy="9906344"/>
              </a:xfrm>
              <a:custGeom>
                <a:avLst/>
                <a:gdLst/>
                <a:ahLst/>
                <a:cxnLst/>
                <a:rect r="r" b="b" t="t" l="l"/>
                <a:pathLst>
                  <a:path h="9906344" w="6750569">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sp>
        </p:grpSp>
        <p:grpSp>
          <p:nvGrpSpPr>
            <p:cNvPr name="Group 6" id="6"/>
            <p:cNvGrpSpPr/>
            <p:nvPr/>
          </p:nvGrpSpPr>
          <p:grpSpPr>
            <a:xfrm rot="-10800000">
              <a:off x="88900" y="1729900"/>
              <a:ext cx="24693133" cy="14607236"/>
              <a:chOff x="0" y="0"/>
              <a:chExt cx="3290570" cy="3204210"/>
            </a:xfrm>
          </p:grpSpPr>
          <p:sp>
            <p:nvSpPr>
              <p:cNvPr name="Freeform 7" id="7"/>
              <p:cNvSpPr/>
              <p:nvPr/>
            </p:nvSpPr>
            <p:spPr>
              <a:xfrm flipH="false" flipV="false" rot="0">
                <a:off x="0" y="0"/>
                <a:ext cx="10919454" cy="5837825"/>
              </a:xfrm>
              <a:custGeom>
                <a:avLst/>
                <a:gdLst/>
                <a:ahLst/>
                <a:cxnLst/>
                <a:rect r="r" b="b" t="t" l="l"/>
                <a:pathLst>
                  <a:path h="5837825" w="10919454">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sp>
        </p:grpSp>
      </p:grpSp>
      <p:grpSp>
        <p:nvGrpSpPr>
          <p:cNvPr name="Group 8" id="8"/>
          <p:cNvGrpSpPr/>
          <p:nvPr/>
        </p:nvGrpSpPr>
        <p:grpSpPr>
          <a:xfrm rot="0">
            <a:off x="1028700" y="2176344"/>
            <a:ext cx="16230600" cy="2010265"/>
            <a:chOff x="0" y="0"/>
            <a:chExt cx="9318553" cy="1154163"/>
          </a:xfrm>
        </p:grpSpPr>
        <p:sp>
          <p:nvSpPr>
            <p:cNvPr name="Freeform 9" id="9"/>
            <p:cNvSpPr/>
            <p:nvPr/>
          </p:nvSpPr>
          <p:spPr>
            <a:xfrm flipH="false" flipV="false" rot="0">
              <a:off x="80010" y="80010"/>
              <a:ext cx="9225843" cy="1061453"/>
            </a:xfrm>
            <a:custGeom>
              <a:avLst/>
              <a:gdLst/>
              <a:ahLst/>
              <a:cxnLst/>
              <a:rect r="r" b="b" t="t" l="l"/>
              <a:pathLst>
                <a:path h="1061453" w="9225843">
                  <a:moveTo>
                    <a:pt x="0" y="1006843"/>
                  </a:moveTo>
                  <a:lnTo>
                    <a:pt x="0" y="1061453"/>
                  </a:lnTo>
                  <a:lnTo>
                    <a:pt x="9225843" y="1061453"/>
                  </a:lnTo>
                  <a:lnTo>
                    <a:pt x="9225843" y="0"/>
                  </a:lnTo>
                  <a:lnTo>
                    <a:pt x="9171233" y="0"/>
                  </a:lnTo>
                  <a:lnTo>
                    <a:pt x="9171233" y="1006843"/>
                  </a:lnTo>
                  <a:close/>
                </a:path>
              </a:pathLst>
            </a:custGeom>
            <a:solidFill>
              <a:srgbClr val="E3E5FF"/>
            </a:solidFill>
          </p:spPr>
        </p:sp>
        <p:sp>
          <p:nvSpPr>
            <p:cNvPr name="Freeform 10" id="10"/>
            <p:cNvSpPr/>
            <p:nvPr/>
          </p:nvSpPr>
          <p:spPr>
            <a:xfrm flipH="false" flipV="false" rot="0">
              <a:off x="67310" y="67310"/>
              <a:ext cx="9251243" cy="1086853"/>
            </a:xfrm>
            <a:custGeom>
              <a:avLst/>
              <a:gdLst/>
              <a:ahLst/>
              <a:cxnLst/>
              <a:rect r="r" b="b" t="t" l="l"/>
              <a:pathLst>
                <a:path h="1086853" w="9251243">
                  <a:moveTo>
                    <a:pt x="9183933" y="0"/>
                  </a:moveTo>
                  <a:lnTo>
                    <a:pt x="9183933" y="12700"/>
                  </a:lnTo>
                  <a:lnTo>
                    <a:pt x="9238543" y="12700"/>
                  </a:lnTo>
                  <a:lnTo>
                    <a:pt x="9238543" y="1074153"/>
                  </a:lnTo>
                  <a:lnTo>
                    <a:pt x="12700" y="1074153"/>
                  </a:lnTo>
                  <a:lnTo>
                    <a:pt x="12700" y="1019543"/>
                  </a:lnTo>
                  <a:lnTo>
                    <a:pt x="0" y="1019543"/>
                  </a:lnTo>
                  <a:lnTo>
                    <a:pt x="0" y="1086853"/>
                  </a:lnTo>
                  <a:lnTo>
                    <a:pt x="9251243" y="1086853"/>
                  </a:lnTo>
                  <a:lnTo>
                    <a:pt x="9251243" y="0"/>
                  </a:lnTo>
                  <a:close/>
                </a:path>
              </a:pathLst>
            </a:custGeom>
            <a:solidFill>
              <a:srgbClr val="000000"/>
            </a:solidFill>
          </p:spPr>
        </p:sp>
        <p:sp>
          <p:nvSpPr>
            <p:cNvPr name="Freeform 11" id="11"/>
            <p:cNvSpPr/>
            <p:nvPr/>
          </p:nvSpPr>
          <p:spPr>
            <a:xfrm flipH="false" flipV="false" rot="0">
              <a:off x="12700" y="12700"/>
              <a:ext cx="9225843" cy="1061453"/>
            </a:xfrm>
            <a:custGeom>
              <a:avLst/>
              <a:gdLst/>
              <a:ahLst/>
              <a:cxnLst/>
              <a:rect r="r" b="b" t="t" l="l"/>
              <a:pathLst>
                <a:path h="1061453" w="9225843">
                  <a:moveTo>
                    <a:pt x="0" y="0"/>
                  </a:moveTo>
                  <a:lnTo>
                    <a:pt x="9225843" y="0"/>
                  </a:lnTo>
                  <a:lnTo>
                    <a:pt x="9225843" y="1061453"/>
                  </a:lnTo>
                  <a:lnTo>
                    <a:pt x="0" y="1061453"/>
                  </a:lnTo>
                  <a:close/>
                </a:path>
              </a:pathLst>
            </a:custGeom>
            <a:solidFill>
              <a:srgbClr val="FFFFFF"/>
            </a:solidFill>
          </p:spPr>
        </p:sp>
        <p:sp>
          <p:nvSpPr>
            <p:cNvPr name="Freeform 12" id="12"/>
            <p:cNvSpPr/>
            <p:nvPr/>
          </p:nvSpPr>
          <p:spPr>
            <a:xfrm flipH="false" flipV="false" rot="0">
              <a:off x="0" y="0"/>
              <a:ext cx="9251243" cy="1086853"/>
            </a:xfrm>
            <a:custGeom>
              <a:avLst/>
              <a:gdLst/>
              <a:ahLst/>
              <a:cxnLst/>
              <a:rect r="r" b="b" t="t" l="l"/>
              <a:pathLst>
                <a:path h="1086853" w="9251243">
                  <a:moveTo>
                    <a:pt x="80010" y="1086853"/>
                  </a:moveTo>
                  <a:lnTo>
                    <a:pt x="9251243" y="1086853"/>
                  </a:lnTo>
                  <a:lnTo>
                    <a:pt x="9251243" y="80010"/>
                  </a:lnTo>
                  <a:lnTo>
                    <a:pt x="9251243" y="67310"/>
                  </a:lnTo>
                  <a:lnTo>
                    <a:pt x="9251243" y="0"/>
                  </a:lnTo>
                  <a:lnTo>
                    <a:pt x="0" y="0"/>
                  </a:lnTo>
                  <a:lnTo>
                    <a:pt x="0" y="1086853"/>
                  </a:lnTo>
                  <a:lnTo>
                    <a:pt x="67310" y="1086853"/>
                  </a:lnTo>
                  <a:lnTo>
                    <a:pt x="80010" y="1086853"/>
                  </a:lnTo>
                  <a:close/>
                  <a:moveTo>
                    <a:pt x="12700" y="12700"/>
                  </a:moveTo>
                  <a:lnTo>
                    <a:pt x="9238543" y="12700"/>
                  </a:lnTo>
                  <a:lnTo>
                    <a:pt x="9238543" y="1074153"/>
                  </a:lnTo>
                  <a:lnTo>
                    <a:pt x="12700" y="1074153"/>
                  </a:lnTo>
                  <a:lnTo>
                    <a:pt x="12700" y="12700"/>
                  </a:lnTo>
                  <a:close/>
                </a:path>
              </a:pathLst>
            </a:custGeom>
            <a:solidFill>
              <a:srgbClr val="000000"/>
            </a:solidFill>
          </p:spPr>
        </p:sp>
      </p:grpSp>
      <p:sp>
        <p:nvSpPr>
          <p:cNvPr name="TextBox 13" id="13"/>
          <p:cNvSpPr txBox="true"/>
          <p:nvPr/>
        </p:nvSpPr>
        <p:spPr>
          <a:xfrm rot="0">
            <a:off x="1784445" y="2657597"/>
            <a:ext cx="7264305" cy="1057283"/>
          </a:xfrm>
          <a:prstGeom prst="rect">
            <a:avLst/>
          </a:prstGeom>
        </p:spPr>
        <p:txBody>
          <a:bodyPr anchor="t" rtlCol="false" tIns="0" lIns="0" bIns="0" rIns="0">
            <a:spAutoFit/>
          </a:bodyPr>
          <a:lstStyle/>
          <a:p>
            <a:pPr algn="l">
              <a:lnSpc>
                <a:spcPts val="8399"/>
              </a:lnSpc>
            </a:pPr>
            <a:r>
              <a:rPr lang="en-US" sz="6999" spc="349">
                <a:solidFill>
                  <a:srgbClr val="000000"/>
                </a:solidFill>
                <a:latin typeface="Prompt"/>
              </a:rPr>
              <a:t>Giới thiệu</a:t>
            </a:r>
          </a:p>
        </p:txBody>
      </p:sp>
      <p:sp>
        <p:nvSpPr>
          <p:cNvPr name="Freeform 14" id="14"/>
          <p:cNvSpPr/>
          <p:nvPr/>
        </p:nvSpPr>
        <p:spPr>
          <a:xfrm flipH="false" flipV="false" rot="0">
            <a:off x="9653233" y="3040342"/>
            <a:ext cx="1759779" cy="282269"/>
          </a:xfrm>
          <a:custGeom>
            <a:avLst/>
            <a:gdLst/>
            <a:ahLst/>
            <a:cxnLst/>
            <a:rect r="r" b="b" t="t" l="l"/>
            <a:pathLst>
              <a:path h="282269" w="1759779">
                <a:moveTo>
                  <a:pt x="0" y="0"/>
                </a:moveTo>
                <a:lnTo>
                  <a:pt x="1759779" y="0"/>
                </a:lnTo>
                <a:lnTo>
                  <a:pt x="1759779" y="282268"/>
                </a:lnTo>
                <a:lnTo>
                  <a:pt x="0" y="282268"/>
                </a:lnTo>
                <a:lnTo>
                  <a:pt x="0" y="0"/>
                </a:lnTo>
                <a:close/>
              </a:path>
            </a:pathLst>
          </a:custGeom>
          <a:blipFill>
            <a:blip r:embed="rId3">
              <a:extLst>
                <a:ext uri="{96DAC541-7B7A-43D3-8B79-37D633B846F1}">
                  <asvg:svgBlip xmlns:asvg="http://schemas.microsoft.com/office/drawing/2016/SVG/main" r:embed="rId4"/>
                </a:ext>
              </a:extLst>
            </a:blip>
            <a:stretch>
              <a:fillRect l="0" t="0" r="0" b="-624931"/>
            </a:stretch>
          </a:blipFill>
        </p:spPr>
      </p:sp>
      <p:grpSp>
        <p:nvGrpSpPr>
          <p:cNvPr name="Group 15" id="15"/>
          <p:cNvGrpSpPr/>
          <p:nvPr/>
        </p:nvGrpSpPr>
        <p:grpSpPr>
          <a:xfrm rot="0">
            <a:off x="1028700" y="4532935"/>
            <a:ext cx="8115300" cy="4725365"/>
            <a:chOff x="0" y="0"/>
            <a:chExt cx="4659276" cy="2712997"/>
          </a:xfrm>
        </p:grpSpPr>
        <p:sp>
          <p:nvSpPr>
            <p:cNvPr name="Freeform 16" id="16"/>
            <p:cNvSpPr/>
            <p:nvPr/>
          </p:nvSpPr>
          <p:spPr>
            <a:xfrm flipH="false" flipV="false" rot="0">
              <a:off x="80010" y="80010"/>
              <a:ext cx="4566566" cy="2620287"/>
            </a:xfrm>
            <a:custGeom>
              <a:avLst/>
              <a:gdLst/>
              <a:ahLst/>
              <a:cxnLst/>
              <a:rect r="r" b="b" t="t" l="l"/>
              <a:pathLst>
                <a:path h="2620287" w="4566566">
                  <a:moveTo>
                    <a:pt x="0" y="2565677"/>
                  </a:moveTo>
                  <a:lnTo>
                    <a:pt x="0" y="2620287"/>
                  </a:lnTo>
                  <a:lnTo>
                    <a:pt x="4566566" y="2620287"/>
                  </a:lnTo>
                  <a:lnTo>
                    <a:pt x="4566566" y="0"/>
                  </a:lnTo>
                  <a:lnTo>
                    <a:pt x="4511957" y="0"/>
                  </a:lnTo>
                  <a:lnTo>
                    <a:pt x="4511957" y="2565677"/>
                  </a:lnTo>
                  <a:close/>
                </a:path>
              </a:pathLst>
            </a:custGeom>
            <a:solidFill>
              <a:srgbClr val="E3E5FF"/>
            </a:solidFill>
          </p:spPr>
        </p:sp>
        <p:sp>
          <p:nvSpPr>
            <p:cNvPr name="Freeform 17" id="17"/>
            <p:cNvSpPr/>
            <p:nvPr/>
          </p:nvSpPr>
          <p:spPr>
            <a:xfrm flipH="false" flipV="false" rot="0">
              <a:off x="67310" y="67310"/>
              <a:ext cx="4591966" cy="2645687"/>
            </a:xfrm>
            <a:custGeom>
              <a:avLst/>
              <a:gdLst/>
              <a:ahLst/>
              <a:cxnLst/>
              <a:rect r="r" b="b" t="t" l="l"/>
              <a:pathLst>
                <a:path h="2645687" w="4591966">
                  <a:moveTo>
                    <a:pt x="4524657" y="0"/>
                  </a:moveTo>
                  <a:lnTo>
                    <a:pt x="4524657" y="12700"/>
                  </a:lnTo>
                  <a:lnTo>
                    <a:pt x="4579266" y="12700"/>
                  </a:lnTo>
                  <a:lnTo>
                    <a:pt x="4579266" y="2632987"/>
                  </a:lnTo>
                  <a:lnTo>
                    <a:pt x="12700" y="2632987"/>
                  </a:lnTo>
                  <a:lnTo>
                    <a:pt x="12700" y="2578377"/>
                  </a:lnTo>
                  <a:lnTo>
                    <a:pt x="0" y="2578377"/>
                  </a:lnTo>
                  <a:lnTo>
                    <a:pt x="0" y="2645687"/>
                  </a:lnTo>
                  <a:lnTo>
                    <a:pt x="4591966" y="2645687"/>
                  </a:lnTo>
                  <a:lnTo>
                    <a:pt x="4591966" y="0"/>
                  </a:lnTo>
                  <a:close/>
                </a:path>
              </a:pathLst>
            </a:custGeom>
            <a:solidFill>
              <a:srgbClr val="000000"/>
            </a:solidFill>
          </p:spPr>
        </p:sp>
        <p:sp>
          <p:nvSpPr>
            <p:cNvPr name="Freeform 18" id="18"/>
            <p:cNvSpPr/>
            <p:nvPr/>
          </p:nvSpPr>
          <p:spPr>
            <a:xfrm flipH="false" flipV="false" rot="0">
              <a:off x="12700" y="12700"/>
              <a:ext cx="4566567" cy="2620287"/>
            </a:xfrm>
            <a:custGeom>
              <a:avLst/>
              <a:gdLst/>
              <a:ahLst/>
              <a:cxnLst/>
              <a:rect r="r" b="b" t="t" l="l"/>
              <a:pathLst>
                <a:path h="2620287" w="4566567">
                  <a:moveTo>
                    <a:pt x="0" y="0"/>
                  </a:moveTo>
                  <a:lnTo>
                    <a:pt x="4566567" y="0"/>
                  </a:lnTo>
                  <a:lnTo>
                    <a:pt x="4566567" y="2620287"/>
                  </a:lnTo>
                  <a:lnTo>
                    <a:pt x="0" y="2620287"/>
                  </a:lnTo>
                  <a:close/>
                </a:path>
              </a:pathLst>
            </a:custGeom>
            <a:solidFill>
              <a:srgbClr val="FFFFFF"/>
            </a:solidFill>
          </p:spPr>
        </p:sp>
        <p:sp>
          <p:nvSpPr>
            <p:cNvPr name="Freeform 19" id="19"/>
            <p:cNvSpPr/>
            <p:nvPr/>
          </p:nvSpPr>
          <p:spPr>
            <a:xfrm flipH="false" flipV="false" rot="0">
              <a:off x="0" y="0"/>
              <a:ext cx="4591967" cy="2645687"/>
            </a:xfrm>
            <a:custGeom>
              <a:avLst/>
              <a:gdLst/>
              <a:ahLst/>
              <a:cxnLst/>
              <a:rect r="r" b="b" t="t" l="l"/>
              <a:pathLst>
                <a:path h="2645687" w="4591967">
                  <a:moveTo>
                    <a:pt x="80010" y="2645687"/>
                  </a:moveTo>
                  <a:lnTo>
                    <a:pt x="4591967" y="2645687"/>
                  </a:lnTo>
                  <a:lnTo>
                    <a:pt x="4591967" y="80010"/>
                  </a:lnTo>
                  <a:lnTo>
                    <a:pt x="4591967" y="67310"/>
                  </a:lnTo>
                  <a:lnTo>
                    <a:pt x="4591967" y="0"/>
                  </a:lnTo>
                  <a:lnTo>
                    <a:pt x="0" y="0"/>
                  </a:lnTo>
                  <a:lnTo>
                    <a:pt x="0" y="2645687"/>
                  </a:lnTo>
                  <a:lnTo>
                    <a:pt x="67310" y="2645687"/>
                  </a:lnTo>
                  <a:lnTo>
                    <a:pt x="80010" y="2645687"/>
                  </a:lnTo>
                  <a:close/>
                  <a:moveTo>
                    <a:pt x="12700" y="12700"/>
                  </a:moveTo>
                  <a:lnTo>
                    <a:pt x="4579267" y="12700"/>
                  </a:lnTo>
                  <a:lnTo>
                    <a:pt x="4579267" y="2632987"/>
                  </a:lnTo>
                  <a:lnTo>
                    <a:pt x="12700" y="2632987"/>
                  </a:lnTo>
                  <a:lnTo>
                    <a:pt x="12700" y="12700"/>
                  </a:lnTo>
                  <a:close/>
                </a:path>
              </a:pathLst>
            </a:custGeom>
            <a:solidFill>
              <a:srgbClr val="000000"/>
            </a:solidFill>
          </p:spPr>
        </p:sp>
      </p:grpSp>
      <p:grpSp>
        <p:nvGrpSpPr>
          <p:cNvPr name="Group 20" id="20"/>
          <p:cNvGrpSpPr/>
          <p:nvPr/>
        </p:nvGrpSpPr>
        <p:grpSpPr>
          <a:xfrm rot="0">
            <a:off x="9653233" y="4532935"/>
            <a:ext cx="7606067" cy="4725365"/>
            <a:chOff x="0" y="0"/>
            <a:chExt cx="5037063" cy="3129339"/>
          </a:xfrm>
        </p:grpSpPr>
        <p:sp>
          <p:nvSpPr>
            <p:cNvPr name="Freeform 21" id="21"/>
            <p:cNvSpPr/>
            <p:nvPr/>
          </p:nvSpPr>
          <p:spPr>
            <a:xfrm flipH="false" flipV="false" rot="0">
              <a:off x="80010" y="80010"/>
              <a:ext cx="4944353" cy="3036629"/>
            </a:xfrm>
            <a:custGeom>
              <a:avLst/>
              <a:gdLst/>
              <a:ahLst/>
              <a:cxnLst/>
              <a:rect r="r" b="b" t="t" l="l"/>
              <a:pathLst>
                <a:path h="3036629" w="4944353">
                  <a:moveTo>
                    <a:pt x="0" y="2982019"/>
                  </a:moveTo>
                  <a:lnTo>
                    <a:pt x="0" y="3036629"/>
                  </a:lnTo>
                  <a:lnTo>
                    <a:pt x="4944353" y="3036629"/>
                  </a:lnTo>
                  <a:lnTo>
                    <a:pt x="4944353" y="0"/>
                  </a:lnTo>
                  <a:lnTo>
                    <a:pt x="4889743" y="0"/>
                  </a:lnTo>
                  <a:lnTo>
                    <a:pt x="4889743" y="2982019"/>
                  </a:lnTo>
                  <a:close/>
                </a:path>
              </a:pathLst>
            </a:custGeom>
            <a:solidFill>
              <a:srgbClr val="D1F3C8"/>
            </a:solidFill>
          </p:spPr>
        </p:sp>
        <p:sp>
          <p:nvSpPr>
            <p:cNvPr name="Freeform 22" id="22"/>
            <p:cNvSpPr/>
            <p:nvPr/>
          </p:nvSpPr>
          <p:spPr>
            <a:xfrm flipH="false" flipV="false" rot="0">
              <a:off x="67310" y="67310"/>
              <a:ext cx="4969753" cy="3062029"/>
            </a:xfrm>
            <a:custGeom>
              <a:avLst/>
              <a:gdLst/>
              <a:ahLst/>
              <a:cxnLst/>
              <a:rect r="r" b="b" t="t" l="l"/>
              <a:pathLst>
                <a:path h="3062029" w="4969753">
                  <a:moveTo>
                    <a:pt x="4902443" y="0"/>
                  </a:moveTo>
                  <a:lnTo>
                    <a:pt x="4902443" y="12700"/>
                  </a:lnTo>
                  <a:lnTo>
                    <a:pt x="4957053" y="12700"/>
                  </a:lnTo>
                  <a:lnTo>
                    <a:pt x="4957053" y="3049329"/>
                  </a:lnTo>
                  <a:lnTo>
                    <a:pt x="12700" y="3049329"/>
                  </a:lnTo>
                  <a:lnTo>
                    <a:pt x="12700" y="2994719"/>
                  </a:lnTo>
                  <a:lnTo>
                    <a:pt x="0" y="2994719"/>
                  </a:lnTo>
                  <a:lnTo>
                    <a:pt x="0" y="3062029"/>
                  </a:lnTo>
                  <a:lnTo>
                    <a:pt x="4969753" y="3062029"/>
                  </a:lnTo>
                  <a:lnTo>
                    <a:pt x="4969753" y="0"/>
                  </a:lnTo>
                  <a:close/>
                </a:path>
              </a:pathLst>
            </a:custGeom>
            <a:solidFill>
              <a:srgbClr val="000000"/>
            </a:solidFill>
          </p:spPr>
        </p:sp>
        <p:sp>
          <p:nvSpPr>
            <p:cNvPr name="Freeform 23" id="23"/>
            <p:cNvSpPr/>
            <p:nvPr/>
          </p:nvSpPr>
          <p:spPr>
            <a:xfrm flipH="false" flipV="false" rot="0">
              <a:off x="12700" y="12700"/>
              <a:ext cx="4944353" cy="3036629"/>
            </a:xfrm>
            <a:custGeom>
              <a:avLst/>
              <a:gdLst/>
              <a:ahLst/>
              <a:cxnLst/>
              <a:rect r="r" b="b" t="t" l="l"/>
              <a:pathLst>
                <a:path h="3036629" w="4944353">
                  <a:moveTo>
                    <a:pt x="0" y="0"/>
                  </a:moveTo>
                  <a:lnTo>
                    <a:pt x="4944353" y="0"/>
                  </a:lnTo>
                  <a:lnTo>
                    <a:pt x="4944353" y="3036629"/>
                  </a:lnTo>
                  <a:lnTo>
                    <a:pt x="0" y="3036629"/>
                  </a:lnTo>
                  <a:close/>
                </a:path>
              </a:pathLst>
            </a:custGeom>
            <a:solidFill>
              <a:srgbClr val="FFFFFF"/>
            </a:solidFill>
          </p:spPr>
        </p:sp>
        <p:sp>
          <p:nvSpPr>
            <p:cNvPr name="Freeform 24" id="24"/>
            <p:cNvSpPr/>
            <p:nvPr/>
          </p:nvSpPr>
          <p:spPr>
            <a:xfrm flipH="false" flipV="false" rot="0">
              <a:off x="0" y="0"/>
              <a:ext cx="4969753" cy="3062029"/>
            </a:xfrm>
            <a:custGeom>
              <a:avLst/>
              <a:gdLst/>
              <a:ahLst/>
              <a:cxnLst/>
              <a:rect r="r" b="b" t="t" l="l"/>
              <a:pathLst>
                <a:path h="3062029" w="4969753">
                  <a:moveTo>
                    <a:pt x="80010" y="3062029"/>
                  </a:moveTo>
                  <a:lnTo>
                    <a:pt x="4969753" y="3062029"/>
                  </a:lnTo>
                  <a:lnTo>
                    <a:pt x="4969753" y="80010"/>
                  </a:lnTo>
                  <a:lnTo>
                    <a:pt x="4969753" y="67310"/>
                  </a:lnTo>
                  <a:lnTo>
                    <a:pt x="4969753" y="0"/>
                  </a:lnTo>
                  <a:lnTo>
                    <a:pt x="0" y="0"/>
                  </a:lnTo>
                  <a:lnTo>
                    <a:pt x="0" y="3062029"/>
                  </a:lnTo>
                  <a:lnTo>
                    <a:pt x="67310" y="3062029"/>
                  </a:lnTo>
                  <a:lnTo>
                    <a:pt x="80010" y="3062029"/>
                  </a:lnTo>
                  <a:close/>
                  <a:moveTo>
                    <a:pt x="12700" y="12700"/>
                  </a:moveTo>
                  <a:lnTo>
                    <a:pt x="4957053" y="12700"/>
                  </a:lnTo>
                  <a:lnTo>
                    <a:pt x="4957053" y="3049329"/>
                  </a:lnTo>
                  <a:lnTo>
                    <a:pt x="12700" y="3049329"/>
                  </a:lnTo>
                  <a:lnTo>
                    <a:pt x="12700" y="12700"/>
                  </a:lnTo>
                  <a:close/>
                </a:path>
              </a:pathLst>
            </a:custGeom>
            <a:solidFill>
              <a:srgbClr val="000000"/>
            </a:solidFill>
          </p:spPr>
        </p:sp>
      </p:grpSp>
      <p:grpSp>
        <p:nvGrpSpPr>
          <p:cNvPr name="Group 25" id="25"/>
          <p:cNvGrpSpPr/>
          <p:nvPr/>
        </p:nvGrpSpPr>
        <p:grpSpPr>
          <a:xfrm rot="0">
            <a:off x="9653233" y="4532935"/>
            <a:ext cx="7507610" cy="596227"/>
            <a:chOff x="0" y="0"/>
            <a:chExt cx="10010146" cy="794969"/>
          </a:xfrm>
        </p:grpSpPr>
        <p:grpSp>
          <p:nvGrpSpPr>
            <p:cNvPr name="Group 26" id="26"/>
            <p:cNvGrpSpPr/>
            <p:nvPr/>
          </p:nvGrpSpPr>
          <p:grpSpPr>
            <a:xfrm rot="0">
              <a:off x="0" y="0"/>
              <a:ext cx="10010146" cy="794969"/>
              <a:chOff x="0" y="0"/>
              <a:chExt cx="54937195" cy="4362911"/>
            </a:xfrm>
          </p:grpSpPr>
          <p:sp>
            <p:nvSpPr>
              <p:cNvPr name="Freeform 27" id="27"/>
              <p:cNvSpPr/>
              <p:nvPr/>
            </p:nvSpPr>
            <p:spPr>
              <a:xfrm flipH="false" flipV="false" rot="0">
                <a:off x="72390" y="72390"/>
                <a:ext cx="54792416" cy="4218131"/>
              </a:xfrm>
              <a:custGeom>
                <a:avLst/>
                <a:gdLst/>
                <a:ahLst/>
                <a:cxnLst/>
                <a:rect r="r" b="b" t="t" l="l"/>
                <a:pathLst>
                  <a:path h="4218131" w="54792416">
                    <a:moveTo>
                      <a:pt x="0" y="0"/>
                    </a:moveTo>
                    <a:lnTo>
                      <a:pt x="54792416" y="0"/>
                    </a:lnTo>
                    <a:lnTo>
                      <a:pt x="54792416" y="4218131"/>
                    </a:lnTo>
                    <a:lnTo>
                      <a:pt x="0" y="4218131"/>
                    </a:lnTo>
                    <a:lnTo>
                      <a:pt x="0" y="0"/>
                    </a:lnTo>
                    <a:close/>
                  </a:path>
                </a:pathLst>
              </a:custGeom>
              <a:solidFill>
                <a:srgbClr val="D1F3C8"/>
              </a:solidFill>
            </p:spPr>
          </p:sp>
          <p:sp>
            <p:nvSpPr>
              <p:cNvPr name="Freeform 28" id="28"/>
              <p:cNvSpPr/>
              <p:nvPr/>
            </p:nvSpPr>
            <p:spPr>
              <a:xfrm flipH="false" flipV="false" rot="0">
                <a:off x="0" y="0"/>
                <a:ext cx="54937192" cy="4362911"/>
              </a:xfrm>
              <a:custGeom>
                <a:avLst/>
                <a:gdLst/>
                <a:ahLst/>
                <a:cxnLst/>
                <a:rect r="r" b="b" t="t" l="l"/>
                <a:pathLst>
                  <a:path h="4362911" w="54937192">
                    <a:moveTo>
                      <a:pt x="54792414" y="4218131"/>
                    </a:moveTo>
                    <a:lnTo>
                      <a:pt x="54937192" y="4218131"/>
                    </a:lnTo>
                    <a:lnTo>
                      <a:pt x="54937192" y="4362911"/>
                    </a:lnTo>
                    <a:lnTo>
                      <a:pt x="54792414" y="4362911"/>
                    </a:lnTo>
                    <a:lnTo>
                      <a:pt x="54792414" y="4218131"/>
                    </a:lnTo>
                    <a:close/>
                    <a:moveTo>
                      <a:pt x="0" y="144780"/>
                    </a:moveTo>
                    <a:lnTo>
                      <a:pt x="144780" y="144780"/>
                    </a:lnTo>
                    <a:lnTo>
                      <a:pt x="144780" y="4218131"/>
                    </a:lnTo>
                    <a:lnTo>
                      <a:pt x="0" y="4218131"/>
                    </a:lnTo>
                    <a:lnTo>
                      <a:pt x="0" y="144780"/>
                    </a:lnTo>
                    <a:close/>
                    <a:moveTo>
                      <a:pt x="0" y="4218131"/>
                    </a:moveTo>
                    <a:lnTo>
                      <a:pt x="144780" y="4218131"/>
                    </a:lnTo>
                    <a:lnTo>
                      <a:pt x="144780" y="4362911"/>
                    </a:lnTo>
                    <a:lnTo>
                      <a:pt x="0" y="4362911"/>
                    </a:lnTo>
                    <a:lnTo>
                      <a:pt x="0" y="4218131"/>
                    </a:lnTo>
                    <a:close/>
                    <a:moveTo>
                      <a:pt x="54792414" y="144780"/>
                    </a:moveTo>
                    <a:lnTo>
                      <a:pt x="54937192" y="144780"/>
                    </a:lnTo>
                    <a:lnTo>
                      <a:pt x="54937192" y="4218131"/>
                    </a:lnTo>
                    <a:lnTo>
                      <a:pt x="54792414" y="4218131"/>
                    </a:lnTo>
                    <a:lnTo>
                      <a:pt x="54792414" y="144780"/>
                    </a:lnTo>
                    <a:close/>
                    <a:moveTo>
                      <a:pt x="144780" y="4218131"/>
                    </a:moveTo>
                    <a:lnTo>
                      <a:pt x="54792414" y="4218131"/>
                    </a:lnTo>
                    <a:lnTo>
                      <a:pt x="54792414" y="4362911"/>
                    </a:lnTo>
                    <a:lnTo>
                      <a:pt x="144780" y="4362911"/>
                    </a:lnTo>
                    <a:lnTo>
                      <a:pt x="144780" y="4218131"/>
                    </a:lnTo>
                    <a:close/>
                    <a:moveTo>
                      <a:pt x="54792414" y="0"/>
                    </a:moveTo>
                    <a:lnTo>
                      <a:pt x="54937192" y="0"/>
                    </a:lnTo>
                    <a:lnTo>
                      <a:pt x="54937192" y="144780"/>
                    </a:lnTo>
                    <a:lnTo>
                      <a:pt x="54792414" y="144780"/>
                    </a:lnTo>
                    <a:lnTo>
                      <a:pt x="54792414" y="0"/>
                    </a:lnTo>
                    <a:close/>
                    <a:moveTo>
                      <a:pt x="0" y="0"/>
                    </a:moveTo>
                    <a:lnTo>
                      <a:pt x="144780" y="0"/>
                    </a:lnTo>
                    <a:lnTo>
                      <a:pt x="144780" y="144780"/>
                    </a:lnTo>
                    <a:lnTo>
                      <a:pt x="0" y="144780"/>
                    </a:lnTo>
                    <a:lnTo>
                      <a:pt x="0" y="0"/>
                    </a:lnTo>
                    <a:close/>
                    <a:moveTo>
                      <a:pt x="144780" y="0"/>
                    </a:moveTo>
                    <a:lnTo>
                      <a:pt x="54792414" y="0"/>
                    </a:lnTo>
                    <a:lnTo>
                      <a:pt x="54792414" y="144780"/>
                    </a:lnTo>
                    <a:lnTo>
                      <a:pt x="144780" y="144780"/>
                    </a:lnTo>
                    <a:lnTo>
                      <a:pt x="144780" y="0"/>
                    </a:lnTo>
                    <a:close/>
                  </a:path>
                </a:pathLst>
              </a:custGeom>
              <a:solidFill>
                <a:srgbClr val="000000"/>
              </a:solidFill>
            </p:spPr>
          </p:sp>
        </p:grpSp>
        <p:sp>
          <p:nvSpPr>
            <p:cNvPr name="TextBox 29" id="29"/>
            <p:cNvSpPr txBox="true"/>
            <p:nvPr/>
          </p:nvSpPr>
          <p:spPr>
            <a:xfrm rot="0">
              <a:off x="2904201" y="205501"/>
              <a:ext cx="6630638" cy="446970"/>
            </a:xfrm>
            <a:prstGeom prst="rect">
              <a:avLst/>
            </a:prstGeom>
          </p:spPr>
          <p:txBody>
            <a:bodyPr anchor="t" rtlCol="false" tIns="0" lIns="0" bIns="0" rIns="0">
              <a:spAutoFit/>
            </a:bodyPr>
            <a:lstStyle/>
            <a:p>
              <a:pPr algn="r" marL="0" indent="0" lvl="0">
                <a:lnSpc>
                  <a:spcPts val="2420"/>
                </a:lnSpc>
                <a:spcBef>
                  <a:spcPct val="0"/>
                </a:spcBef>
              </a:pPr>
              <a:r>
                <a:rPr lang="en-US" sz="2200" spc="44">
                  <a:solidFill>
                    <a:srgbClr val="000000"/>
                  </a:solidFill>
                  <a:latin typeface="Public Sans"/>
                </a:rPr>
                <a:t>Người điều hành của bạn</a:t>
              </a:r>
            </a:p>
          </p:txBody>
        </p:sp>
      </p:grpSp>
      <p:grpSp>
        <p:nvGrpSpPr>
          <p:cNvPr name="Group 30" id="30"/>
          <p:cNvGrpSpPr/>
          <p:nvPr/>
        </p:nvGrpSpPr>
        <p:grpSpPr>
          <a:xfrm rot="0">
            <a:off x="9957776" y="4709831"/>
            <a:ext cx="1040736" cy="242434"/>
            <a:chOff x="0" y="0"/>
            <a:chExt cx="1387648" cy="323246"/>
          </a:xfrm>
        </p:grpSpPr>
        <p:grpSp>
          <p:nvGrpSpPr>
            <p:cNvPr name="Group 31" id="31"/>
            <p:cNvGrpSpPr>
              <a:grpSpLocks noChangeAspect="true"/>
            </p:cNvGrpSpPr>
            <p:nvPr/>
          </p:nvGrpSpPr>
          <p:grpSpPr>
            <a:xfrm rot="0">
              <a:off x="1068722" y="4321"/>
              <a:ext cx="318925" cy="318925"/>
              <a:chOff x="0" y="0"/>
              <a:chExt cx="495300" cy="495300"/>
            </a:xfrm>
          </p:grpSpPr>
          <p:sp>
            <p:nvSpPr>
              <p:cNvPr name="Freeform 32" id="32"/>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33" id="33"/>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3F7E7"/>
              </a:solidFill>
            </p:spPr>
          </p:sp>
        </p:grpSp>
        <p:grpSp>
          <p:nvGrpSpPr>
            <p:cNvPr name="Group 34" id="34"/>
            <p:cNvGrpSpPr>
              <a:grpSpLocks noChangeAspect="true"/>
            </p:cNvGrpSpPr>
            <p:nvPr/>
          </p:nvGrpSpPr>
          <p:grpSpPr>
            <a:xfrm rot="0">
              <a:off x="548378" y="0"/>
              <a:ext cx="318925" cy="318925"/>
              <a:chOff x="0" y="0"/>
              <a:chExt cx="495300" cy="495300"/>
            </a:xfrm>
          </p:grpSpPr>
          <p:sp>
            <p:nvSpPr>
              <p:cNvPr name="Freeform 35" id="35"/>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36" id="36"/>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sp>
        </p:grpSp>
        <p:grpSp>
          <p:nvGrpSpPr>
            <p:cNvPr name="Group 37" id="37"/>
            <p:cNvGrpSpPr>
              <a:grpSpLocks noChangeAspect="true"/>
            </p:cNvGrpSpPr>
            <p:nvPr/>
          </p:nvGrpSpPr>
          <p:grpSpPr>
            <a:xfrm rot="0">
              <a:off x="0" y="0"/>
              <a:ext cx="318925" cy="318925"/>
              <a:chOff x="0" y="0"/>
              <a:chExt cx="495300" cy="495300"/>
            </a:xfrm>
          </p:grpSpPr>
          <p:sp>
            <p:nvSpPr>
              <p:cNvPr name="Freeform 38" id="38"/>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39" id="39"/>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7B2B0"/>
              </a:solidFill>
            </p:spPr>
          </p:sp>
        </p:grpSp>
      </p:grpSp>
      <p:grpSp>
        <p:nvGrpSpPr>
          <p:cNvPr name="Group 40" id="40"/>
          <p:cNvGrpSpPr/>
          <p:nvPr/>
        </p:nvGrpSpPr>
        <p:grpSpPr>
          <a:xfrm rot="0">
            <a:off x="10009713" y="6082459"/>
            <a:ext cx="6794649" cy="2663010"/>
            <a:chOff x="0" y="0"/>
            <a:chExt cx="9059532" cy="3550680"/>
          </a:xfrm>
        </p:grpSpPr>
        <p:pic>
          <p:nvPicPr>
            <p:cNvPr name="Picture 41" id="41"/>
            <p:cNvPicPr>
              <a:picLocks noChangeAspect="true"/>
            </p:cNvPicPr>
            <p:nvPr/>
          </p:nvPicPr>
          <p:blipFill>
            <a:blip r:embed="rId5"/>
            <a:srcRect l="9490" t="14854" r="7794" b="17897"/>
            <a:stretch>
              <a:fillRect/>
            </a:stretch>
          </p:blipFill>
          <p:spPr>
            <a:xfrm flipH="false" flipV="false">
              <a:off x="0" y="0"/>
              <a:ext cx="4371016" cy="3550680"/>
            </a:xfrm>
            <a:prstGeom prst="rect">
              <a:avLst/>
            </a:prstGeom>
          </p:spPr>
        </p:pic>
        <p:pic>
          <p:nvPicPr>
            <p:cNvPr name="Picture 42" id="42"/>
            <p:cNvPicPr>
              <a:picLocks noChangeAspect="true"/>
            </p:cNvPicPr>
            <p:nvPr/>
          </p:nvPicPr>
          <p:blipFill>
            <a:blip r:embed="rId6"/>
            <a:srcRect l="14840" t="19413" r="19001" b="0"/>
            <a:stretch>
              <a:fillRect/>
            </a:stretch>
          </p:blipFill>
          <p:spPr>
            <a:xfrm flipH="false" flipV="false">
              <a:off x="4688516" y="0"/>
              <a:ext cx="4371016" cy="3550680"/>
            </a:xfrm>
            <a:prstGeom prst="rect">
              <a:avLst/>
            </a:prstGeom>
          </p:spPr>
        </p:pic>
      </p:grpSp>
      <p:grpSp>
        <p:nvGrpSpPr>
          <p:cNvPr name="Group 43" id="43"/>
          <p:cNvGrpSpPr/>
          <p:nvPr/>
        </p:nvGrpSpPr>
        <p:grpSpPr>
          <a:xfrm rot="0">
            <a:off x="1906243" y="5796863"/>
            <a:ext cx="6360215" cy="2197509"/>
            <a:chOff x="0" y="0"/>
            <a:chExt cx="8480287" cy="2930012"/>
          </a:xfrm>
        </p:grpSpPr>
        <p:sp>
          <p:nvSpPr>
            <p:cNvPr name="TextBox 44" id="44"/>
            <p:cNvSpPr txBox="true"/>
            <p:nvPr/>
          </p:nvSpPr>
          <p:spPr>
            <a:xfrm rot="0">
              <a:off x="0" y="-75142"/>
              <a:ext cx="8480287" cy="1167342"/>
            </a:xfrm>
            <a:prstGeom prst="rect">
              <a:avLst/>
            </a:prstGeom>
          </p:spPr>
          <p:txBody>
            <a:bodyPr anchor="t" rtlCol="false" tIns="0" lIns="0" bIns="0" rIns="0">
              <a:spAutoFit/>
            </a:bodyPr>
            <a:lstStyle/>
            <a:p>
              <a:pPr algn="l" marL="0" indent="0" lvl="0">
                <a:lnSpc>
                  <a:spcPts val="3500"/>
                </a:lnSpc>
              </a:pPr>
              <a:r>
                <a:rPr lang="en-US" sz="2500">
                  <a:solidFill>
                    <a:srgbClr val="000000"/>
                  </a:solidFill>
                  <a:latin typeface="Public Sans Bold"/>
                </a:rPr>
                <a:t>Minh và Lan sẽ là người điều hành cho phiên họp này.</a:t>
              </a:r>
            </a:p>
          </p:txBody>
        </p:sp>
        <p:sp>
          <p:nvSpPr>
            <p:cNvPr name="TextBox 45" id="45"/>
            <p:cNvSpPr txBox="true"/>
            <p:nvPr/>
          </p:nvSpPr>
          <p:spPr>
            <a:xfrm rot="0">
              <a:off x="0" y="938228"/>
              <a:ext cx="8480287" cy="2676313"/>
            </a:xfrm>
            <a:prstGeom prst="rect">
              <a:avLst/>
            </a:prstGeom>
          </p:spPr>
          <p:txBody>
            <a:bodyPr anchor="t" rtlCol="false" tIns="0" lIns="0" bIns="0" rIns="0">
              <a:spAutoFit/>
            </a:bodyPr>
            <a:lstStyle/>
            <a:p>
              <a:pPr algn="l">
                <a:lnSpc>
                  <a:spcPts val="2660"/>
                </a:lnSpc>
              </a:pPr>
            </a:p>
            <a:p>
              <a:pPr algn="l">
                <a:lnSpc>
                  <a:spcPts val="2660"/>
                </a:lnSpc>
              </a:pPr>
              <a:r>
                <a:rPr lang="en-US" sz="1900">
                  <a:solidFill>
                    <a:srgbClr val="000000"/>
                  </a:solidFill>
                  <a:latin typeface="Public Sans"/>
                </a:rPr>
                <a:t>Mục tiêu của phiên làm việc của chúng tôi là biến sự</a:t>
              </a:r>
            </a:p>
            <a:p>
              <a:pPr algn="l">
                <a:lnSpc>
                  <a:spcPts val="2660"/>
                </a:lnSpc>
              </a:pPr>
              <a:r>
                <a:rPr lang="en-US" sz="1900">
                  <a:solidFill>
                    <a:srgbClr val="000000"/>
                  </a:solidFill>
                  <a:latin typeface="Public Sans"/>
                </a:rPr>
                <a:t>hỗn loạn trở nên rõ ràng. Với tư cách là người điều hành, vai trò của chúng tôi là giữ cho phiên làm việc diễn ra đúng tiến độ và đảm bảo mọi người đều tham gia vào cuộc thảo luận.</a:t>
              </a:r>
            </a:p>
          </p:txBody>
        </p:sp>
      </p:grpSp>
      <p:grpSp>
        <p:nvGrpSpPr>
          <p:cNvPr name="Group 46" id="46"/>
          <p:cNvGrpSpPr/>
          <p:nvPr/>
        </p:nvGrpSpPr>
        <p:grpSpPr>
          <a:xfrm rot="0">
            <a:off x="13530562" y="5485644"/>
            <a:ext cx="3273801" cy="596814"/>
            <a:chOff x="0" y="0"/>
            <a:chExt cx="4365068" cy="795753"/>
          </a:xfrm>
        </p:grpSpPr>
        <p:grpSp>
          <p:nvGrpSpPr>
            <p:cNvPr name="Group 47" id="47"/>
            <p:cNvGrpSpPr/>
            <p:nvPr/>
          </p:nvGrpSpPr>
          <p:grpSpPr>
            <a:xfrm rot="0">
              <a:off x="0" y="0"/>
              <a:ext cx="4365068" cy="795753"/>
              <a:chOff x="0" y="0"/>
              <a:chExt cx="4021070" cy="733042"/>
            </a:xfrm>
          </p:grpSpPr>
          <p:sp>
            <p:nvSpPr>
              <p:cNvPr name="Freeform 48" id="48"/>
              <p:cNvSpPr/>
              <p:nvPr/>
            </p:nvSpPr>
            <p:spPr>
              <a:xfrm flipH="false" flipV="false" rot="0">
                <a:off x="6350" y="6350"/>
                <a:ext cx="4008370" cy="720342"/>
              </a:xfrm>
              <a:custGeom>
                <a:avLst/>
                <a:gdLst/>
                <a:ahLst/>
                <a:cxnLst/>
                <a:rect r="r" b="b" t="t" l="l"/>
                <a:pathLst>
                  <a:path h="720342" w="4008370">
                    <a:moveTo>
                      <a:pt x="4008370" y="271780"/>
                    </a:moveTo>
                    <a:lnTo>
                      <a:pt x="4008370" y="720342"/>
                    </a:lnTo>
                    <a:lnTo>
                      <a:pt x="0" y="720342"/>
                    </a:lnTo>
                    <a:lnTo>
                      <a:pt x="0" y="0"/>
                    </a:lnTo>
                    <a:lnTo>
                      <a:pt x="3736590" y="0"/>
                    </a:lnTo>
                    <a:close/>
                  </a:path>
                </a:pathLst>
              </a:custGeom>
              <a:solidFill>
                <a:srgbClr val="FFFFAA"/>
              </a:solidFill>
            </p:spPr>
          </p:sp>
          <p:sp>
            <p:nvSpPr>
              <p:cNvPr name="Freeform 49" id="49"/>
              <p:cNvSpPr/>
              <p:nvPr/>
            </p:nvSpPr>
            <p:spPr>
              <a:xfrm flipH="false" flipV="false" rot="0">
                <a:off x="0" y="0"/>
                <a:ext cx="4021070" cy="733042"/>
              </a:xfrm>
              <a:custGeom>
                <a:avLst/>
                <a:gdLst/>
                <a:ahLst/>
                <a:cxnLst/>
                <a:rect r="r" b="b" t="t" l="l"/>
                <a:pathLst>
                  <a:path h="733042" w="4021070">
                    <a:moveTo>
                      <a:pt x="4021070" y="733042"/>
                    </a:moveTo>
                    <a:lnTo>
                      <a:pt x="0" y="733042"/>
                    </a:lnTo>
                    <a:lnTo>
                      <a:pt x="0" y="0"/>
                    </a:lnTo>
                    <a:lnTo>
                      <a:pt x="3745480" y="0"/>
                    </a:lnTo>
                    <a:lnTo>
                      <a:pt x="4021070" y="275590"/>
                    </a:lnTo>
                    <a:cubicBezTo>
                      <a:pt x="4021070" y="275590"/>
                      <a:pt x="4021070" y="733042"/>
                      <a:pt x="4021070" y="733042"/>
                    </a:cubicBezTo>
                    <a:close/>
                    <a:moveTo>
                      <a:pt x="12700" y="720342"/>
                    </a:moveTo>
                    <a:lnTo>
                      <a:pt x="4008370" y="720342"/>
                    </a:lnTo>
                    <a:lnTo>
                      <a:pt x="4008370" y="280670"/>
                    </a:lnTo>
                    <a:lnTo>
                      <a:pt x="3740400" y="12700"/>
                    </a:lnTo>
                    <a:lnTo>
                      <a:pt x="12700" y="12700"/>
                    </a:lnTo>
                    <a:lnTo>
                      <a:pt x="12700" y="720342"/>
                    </a:lnTo>
                    <a:close/>
                  </a:path>
                </a:pathLst>
              </a:custGeom>
              <a:solidFill>
                <a:srgbClr val="000000"/>
              </a:solidFill>
            </p:spPr>
          </p:sp>
        </p:grpSp>
        <p:sp>
          <p:nvSpPr>
            <p:cNvPr name="TextBox 50" id="50"/>
            <p:cNvSpPr txBox="true"/>
            <p:nvPr/>
          </p:nvSpPr>
          <p:spPr>
            <a:xfrm rot="0">
              <a:off x="417897" y="199556"/>
              <a:ext cx="3554186" cy="384780"/>
            </a:xfrm>
            <a:prstGeom prst="rect">
              <a:avLst/>
            </a:prstGeom>
          </p:spPr>
          <p:txBody>
            <a:bodyPr anchor="t" rtlCol="false" tIns="0" lIns="0" bIns="0" rIns="0">
              <a:spAutoFit/>
            </a:bodyPr>
            <a:lstStyle/>
            <a:p>
              <a:pPr algn="l" marL="0" indent="0" lvl="0">
                <a:lnSpc>
                  <a:spcPts val="2339"/>
                </a:lnSpc>
              </a:pPr>
              <a:r>
                <a:rPr lang="en-US" sz="1799">
                  <a:solidFill>
                    <a:srgbClr val="000000"/>
                  </a:solidFill>
                  <a:latin typeface="Public Sans"/>
                </a:rPr>
                <a:t>Lan</a:t>
              </a:r>
            </a:p>
          </p:txBody>
        </p:sp>
      </p:grpSp>
      <p:grpSp>
        <p:nvGrpSpPr>
          <p:cNvPr name="Group 51" id="51"/>
          <p:cNvGrpSpPr/>
          <p:nvPr/>
        </p:nvGrpSpPr>
        <p:grpSpPr>
          <a:xfrm rot="0">
            <a:off x="10009713" y="5485644"/>
            <a:ext cx="3273801" cy="596814"/>
            <a:chOff x="0" y="0"/>
            <a:chExt cx="4365068" cy="795753"/>
          </a:xfrm>
        </p:grpSpPr>
        <p:grpSp>
          <p:nvGrpSpPr>
            <p:cNvPr name="Group 52" id="52"/>
            <p:cNvGrpSpPr/>
            <p:nvPr/>
          </p:nvGrpSpPr>
          <p:grpSpPr>
            <a:xfrm rot="0">
              <a:off x="0" y="0"/>
              <a:ext cx="4365068" cy="795753"/>
              <a:chOff x="0" y="0"/>
              <a:chExt cx="4021070" cy="733042"/>
            </a:xfrm>
          </p:grpSpPr>
          <p:sp>
            <p:nvSpPr>
              <p:cNvPr name="Freeform 53" id="53"/>
              <p:cNvSpPr/>
              <p:nvPr/>
            </p:nvSpPr>
            <p:spPr>
              <a:xfrm flipH="false" flipV="false" rot="0">
                <a:off x="6350" y="6350"/>
                <a:ext cx="4008370" cy="720342"/>
              </a:xfrm>
              <a:custGeom>
                <a:avLst/>
                <a:gdLst/>
                <a:ahLst/>
                <a:cxnLst/>
                <a:rect r="r" b="b" t="t" l="l"/>
                <a:pathLst>
                  <a:path h="720342" w="4008370">
                    <a:moveTo>
                      <a:pt x="4008370" y="271780"/>
                    </a:moveTo>
                    <a:lnTo>
                      <a:pt x="4008370" y="720342"/>
                    </a:lnTo>
                    <a:lnTo>
                      <a:pt x="0" y="720342"/>
                    </a:lnTo>
                    <a:lnTo>
                      <a:pt x="0" y="0"/>
                    </a:lnTo>
                    <a:lnTo>
                      <a:pt x="3736590" y="0"/>
                    </a:lnTo>
                    <a:close/>
                  </a:path>
                </a:pathLst>
              </a:custGeom>
              <a:solidFill>
                <a:srgbClr val="FFFFAA"/>
              </a:solidFill>
            </p:spPr>
          </p:sp>
          <p:sp>
            <p:nvSpPr>
              <p:cNvPr name="Freeform 54" id="54"/>
              <p:cNvSpPr/>
              <p:nvPr/>
            </p:nvSpPr>
            <p:spPr>
              <a:xfrm flipH="false" flipV="false" rot="0">
                <a:off x="0" y="0"/>
                <a:ext cx="4021070" cy="733042"/>
              </a:xfrm>
              <a:custGeom>
                <a:avLst/>
                <a:gdLst/>
                <a:ahLst/>
                <a:cxnLst/>
                <a:rect r="r" b="b" t="t" l="l"/>
                <a:pathLst>
                  <a:path h="733042" w="4021070">
                    <a:moveTo>
                      <a:pt x="4021070" y="733042"/>
                    </a:moveTo>
                    <a:lnTo>
                      <a:pt x="0" y="733042"/>
                    </a:lnTo>
                    <a:lnTo>
                      <a:pt x="0" y="0"/>
                    </a:lnTo>
                    <a:lnTo>
                      <a:pt x="3745480" y="0"/>
                    </a:lnTo>
                    <a:lnTo>
                      <a:pt x="4021070" y="275590"/>
                    </a:lnTo>
                    <a:cubicBezTo>
                      <a:pt x="4021070" y="275590"/>
                      <a:pt x="4021070" y="733042"/>
                      <a:pt x="4021070" y="733042"/>
                    </a:cubicBezTo>
                    <a:close/>
                    <a:moveTo>
                      <a:pt x="12700" y="720342"/>
                    </a:moveTo>
                    <a:lnTo>
                      <a:pt x="4008370" y="720342"/>
                    </a:lnTo>
                    <a:lnTo>
                      <a:pt x="4008370" y="280670"/>
                    </a:lnTo>
                    <a:lnTo>
                      <a:pt x="3740400" y="12700"/>
                    </a:lnTo>
                    <a:lnTo>
                      <a:pt x="12700" y="12700"/>
                    </a:lnTo>
                    <a:lnTo>
                      <a:pt x="12700" y="720342"/>
                    </a:lnTo>
                    <a:close/>
                  </a:path>
                </a:pathLst>
              </a:custGeom>
              <a:solidFill>
                <a:srgbClr val="000000"/>
              </a:solidFill>
            </p:spPr>
          </p:sp>
        </p:grpSp>
        <p:sp>
          <p:nvSpPr>
            <p:cNvPr name="TextBox 55" id="55"/>
            <p:cNvSpPr txBox="true"/>
            <p:nvPr/>
          </p:nvSpPr>
          <p:spPr>
            <a:xfrm rot="0">
              <a:off x="417897" y="199556"/>
              <a:ext cx="3554186" cy="384780"/>
            </a:xfrm>
            <a:prstGeom prst="rect">
              <a:avLst/>
            </a:prstGeom>
          </p:spPr>
          <p:txBody>
            <a:bodyPr anchor="t" rtlCol="false" tIns="0" lIns="0" bIns="0" rIns="0">
              <a:spAutoFit/>
            </a:bodyPr>
            <a:lstStyle/>
            <a:p>
              <a:pPr algn="l" marL="0" indent="0" lvl="0">
                <a:lnSpc>
                  <a:spcPts val="2339"/>
                </a:lnSpc>
              </a:pPr>
              <a:r>
                <a:rPr lang="en-US" sz="1799">
                  <a:solidFill>
                    <a:srgbClr val="000000"/>
                  </a:solidFill>
                  <a:latin typeface="Public Sans"/>
                </a:rPr>
                <a:t>Minh</a:t>
              </a:r>
            </a:p>
          </p:txBody>
        </p:sp>
      </p:grpSp>
      <p:sp>
        <p:nvSpPr>
          <p:cNvPr name="TextBox 56" id="56"/>
          <p:cNvSpPr txBox="true"/>
          <p:nvPr/>
        </p:nvSpPr>
        <p:spPr>
          <a:xfrm rot="0">
            <a:off x="13326257" y="1171575"/>
            <a:ext cx="3933043" cy="415290"/>
          </a:xfrm>
          <a:prstGeom prst="rect">
            <a:avLst/>
          </a:prstGeom>
        </p:spPr>
        <p:txBody>
          <a:bodyPr anchor="t" rtlCol="false" tIns="0" lIns="0" bIns="0" rIns="0">
            <a:spAutoFit/>
          </a:bodyPr>
          <a:lstStyle/>
          <a:p>
            <a:pPr algn="r" marL="0" indent="0" lvl="0">
              <a:lnSpc>
                <a:spcPts val="3120"/>
              </a:lnSpc>
            </a:pPr>
            <a:r>
              <a:rPr lang="en-US" sz="2600">
                <a:solidFill>
                  <a:srgbClr val="000000"/>
                </a:solidFill>
                <a:latin typeface="Public Sans"/>
              </a:rPr>
              <a:t>Ngày 1 tháng 6 năm 2021</a:t>
            </a:r>
          </a:p>
        </p:txBody>
      </p:sp>
      <p:sp>
        <p:nvSpPr>
          <p:cNvPr name="TextBox 57" id="57"/>
          <p:cNvSpPr txBox="true"/>
          <p:nvPr/>
        </p:nvSpPr>
        <p:spPr>
          <a:xfrm rot="0">
            <a:off x="1028700" y="1171575"/>
            <a:ext cx="3933043" cy="415290"/>
          </a:xfrm>
          <a:prstGeom prst="rect">
            <a:avLst/>
          </a:prstGeom>
        </p:spPr>
        <p:txBody>
          <a:bodyPr anchor="t" rtlCol="false" tIns="0" lIns="0" bIns="0" rIns="0">
            <a:spAutoFit/>
          </a:bodyPr>
          <a:lstStyle/>
          <a:p>
            <a:pPr algn="l" marL="0" indent="0" lvl="0">
              <a:lnSpc>
                <a:spcPts val="3120"/>
              </a:lnSpc>
            </a:pPr>
            <a:r>
              <a:rPr lang="en-US" sz="2600">
                <a:solidFill>
                  <a:srgbClr val="000000"/>
                </a:solidFill>
                <a:latin typeface="Public Sans"/>
              </a:rPr>
              <a:t>Công ty MDM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14293" t="-1389" r="-14293" b="-1389"/>
            </a:stretch>
          </a:blipFill>
        </p:spPr>
      </p:sp>
      <p:grpSp>
        <p:nvGrpSpPr>
          <p:cNvPr name="Group 3" id="3"/>
          <p:cNvGrpSpPr/>
          <p:nvPr/>
        </p:nvGrpSpPr>
        <p:grpSpPr>
          <a:xfrm rot="0">
            <a:off x="-88426" y="-837703"/>
            <a:ext cx="18586525" cy="12252852"/>
            <a:chOff x="0" y="0"/>
            <a:chExt cx="24782033" cy="16337136"/>
          </a:xfrm>
        </p:grpSpPr>
        <p:grpSp>
          <p:nvGrpSpPr>
            <p:cNvPr name="Group 4" id="4"/>
            <p:cNvGrpSpPr/>
            <p:nvPr/>
          </p:nvGrpSpPr>
          <p:grpSpPr>
            <a:xfrm rot="-5400000">
              <a:off x="4758185" y="-4758185"/>
              <a:ext cx="15265663" cy="24782033"/>
              <a:chOff x="0" y="0"/>
              <a:chExt cx="3290570" cy="3204210"/>
            </a:xfrm>
          </p:grpSpPr>
          <p:sp>
            <p:nvSpPr>
              <p:cNvPr name="Freeform 5" id="5"/>
              <p:cNvSpPr/>
              <p:nvPr/>
            </p:nvSpPr>
            <p:spPr>
              <a:xfrm flipH="false" flipV="false" rot="0">
                <a:off x="0" y="0"/>
                <a:ext cx="6750569" cy="9906344"/>
              </a:xfrm>
              <a:custGeom>
                <a:avLst/>
                <a:gdLst/>
                <a:ahLst/>
                <a:cxnLst/>
                <a:rect r="r" b="b" t="t" l="l"/>
                <a:pathLst>
                  <a:path h="9906344" w="6750569">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sp>
        </p:grpSp>
        <p:grpSp>
          <p:nvGrpSpPr>
            <p:cNvPr name="Group 6" id="6"/>
            <p:cNvGrpSpPr/>
            <p:nvPr/>
          </p:nvGrpSpPr>
          <p:grpSpPr>
            <a:xfrm rot="-10800000">
              <a:off x="88900" y="1729900"/>
              <a:ext cx="24693133" cy="14607236"/>
              <a:chOff x="0" y="0"/>
              <a:chExt cx="3290570" cy="3204210"/>
            </a:xfrm>
          </p:grpSpPr>
          <p:sp>
            <p:nvSpPr>
              <p:cNvPr name="Freeform 7" id="7"/>
              <p:cNvSpPr/>
              <p:nvPr/>
            </p:nvSpPr>
            <p:spPr>
              <a:xfrm flipH="false" flipV="false" rot="0">
                <a:off x="0" y="0"/>
                <a:ext cx="10919454" cy="5837825"/>
              </a:xfrm>
              <a:custGeom>
                <a:avLst/>
                <a:gdLst/>
                <a:ahLst/>
                <a:cxnLst/>
                <a:rect r="r" b="b" t="t" l="l"/>
                <a:pathLst>
                  <a:path h="5837825" w="10919454">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sp>
        </p:grpSp>
      </p:grpSp>
      <p:grpSp>
        <p:nvGrpSpPr>
          <p:cNvPr name="Group 8" id="8"/>
          <p:cNvGrpSpPr/>
          <p:nvPr/>
        </p:nvGrpSpPr>
        <p:grpSpPr>
          <a:xfrm rot="0">
            <a:off x="1028700" y="1028700"/>
            <a:ext cx="8115300" cy="3891229"/>
            <a:chOff x="0" y="0"/>
            <a:chExt cx="4659276" cy="2234090"/>
          </a:xfrm>
        </p:grpSpPr>
        <p:sp>
          <p:nvSpPr>
            <p:cNvPr name="Freeform 9" id="9"/>
            <p:cNvSpPr/>
            <p:nvPr/>
          </p:nvSpPr>
          <p:spPr>
            <a:xfrm flipH="false" flipV="false" rot="0">
              <a:off x="80010" y="80010"/>
              <a:ext cx="4566566" cy="2141380"/>
            </a:xfrm>
            <a:custGeom>
              <a:avLst/>
              <a:gdLst/>
              <a:ahLst/>
              <a:cxnLst/>
              <a:rect r="r" b="b" t="t" l="l"/>
              <a:pathLst>
                <a:path h="2141380" w="4566566">
                  <a:moveTo>
                    <a:pt x="0" y="2086770"/>
                  </a:moveTo>
                  <a:lnTo>
                    <a:pt x="0" y="2141380"/>
                  </a:lnTo>
                  <a:lnTo>
                    <a:pt x="4566566" y="2141380"/>
                  </a:lnTo>
                  <a:lnTo>
                    <a:pt x="4566566" y="0"/>
                  </a:lnTo>
                  <a:lnTo>
                    <a:pt x="4511957" y="0"/>
                  </a:lnTo>
                  <a:lnTo>
                    <a:pt x="4511957" y="2086770"/>
                  </a:lnTo>
                  <a:close/>
                </a:path>
              </a:pathLst>
            </a:custGeom>
            <a:solidFill>
              <a:srgbClr val="E3E5FF"/>
            </a:solidFill>
          </p:spPr>
        </p:sp>
        <p:sp>
          <p:nvSpPr>
            <p:cNvPr name="Freeform 10" id="10"/>
            <p:cNvSpPr/>
            <p:nvPr/>
          </p:nvSpPr>
          <p:spPr>
            <a:xfrm flipH="false" flipV="false" rot="0">
              <a:off x="67310" y="67310"/>
              <a:ext cx="4591966" cy="2166780"/>
            </a:xfrm>
            <a:custGeom>
              <a:avLst/>
              <a:gdLst/>
              <a:ahLst/>
              <a:cxnLst/>
              <a:rect r="r" b="b" t="t" l="l"/>
              <a:pathLst>
                <a:path h="2166780" w="4591966">
                  <a:moveTo>
                    <a:pt x="4524657" y="0"/>
                  </a:moveTo>
                  <a:lnTo>
                    <a:pt x="4524657" y="12700"/>
                  </a:lnTo>
                  <a:lnTo>
                    <a:pt x="4579266" y="12700"/>
                  </a:lnTo>
                  <a:lnTo>
                    <a:pt x="4579266" y="2154080"/>
                  </a:lnTo>
                  <a:lnTo>
                    <a:pt x="12700" y="2154080"/>
                  </a:lnTo>
                  <a:lnTo>
                    <a:pt x="12700" y="2099470"/>
                  </a:lnTo>
                  <a:lnTo>
                    <a:pt x="0" y="2099470"/>
                  </a:lnTo>
                  <a:lnTo>
                    <a:pt x="0" y="2166780"/>
                  </a:lnTo>
                  <a:lnTo>
                    <a:pt x="4591966" y="2166780"/>
                  </a:lnTo>
                  <a:lnTo>
                    <a:pt x="4591966" y="0"/>
                  </a:lnTo>
                  <a:close/>
                </a:path>
              </a:pathLst>
            </a:custGeom>
            <a:solidFill>
              <a:srgbClr val="000000"/>
            </a:solidFill>
          </p:spPr>
        </p:sp>
        <p:sp>
          <p:nvSpPr>
            <p:cNvPr name="Freeform 11" id="11"/>
            <p:cNvSpPr/>
            <p:nvPr/>
          </p:nvSpPr>
          <p:spPr>
            <a:xfrm flipH="false" flipV="false" rot="0">
              <a:off x="12700" y="12700"/>
              <a:ext cx="4566567" cy="2141380"/>
            </a:xfrm>
            <a:custGeom>
              <a:avLst/>
              <a:gdLst/>
              <a:ahLst/>
              <a:cxnLst/>
              <a:rect r="r" b="b" t="t" l="l"/>
              <a:pathLst>
                <a:path h="2141380" w="4566567">
                  <a:moveTo>
                    <a:pt x="0" y="0"/>
                  </a:moveTo>
                  <a:lnTo>
                    <a:pt x="4566567" y="0"/>
                  </a:lnTo>
                  <a:lnTo>
                    <a:pt x="4566567" y="2141380"/>
                  </a:lnTo>
                  <a:lnTo>
                    <a:pt x="0" y="2141380"/>
                  </a:lnTo>
                  <a:close/>
                </a:path>
              </a:pathLst>
            </a:custGeom>
            <a:solidFill>
              <a:srgbClr val="FFFFFF"/>
            </a:solidFill>
          </p:spPr>
        </p:sp>
        <p:sp>
          <p:nvSpPr>
            <p:cNvPr name="Freeform 12" id="12"/>
            <p:cNvSpPr/>
            <p:nvPr/>
          </p:nvSpPr>
          <p:spPr>
            <a:xfrm flipH="false" flipV="false" rot="0">
              <a:off x="0" y="0"/>
              <a:ext cx="4591967" cy="2166780"/>
            </a:xfrm>
            <a:custGeom>
              <a:avLst/>
              <a:gdLst/>
              <a:ahLst/>
              <a:cxnLst/>
              <a:rect r="r" b="b" t="t" l="l"/>
              <a:pathLst>
                <a:path h="2166780" w="4591967">
                  <a:moveTo>
                    <a:pt x="80010" y="2166780"/>
                  </a:moveTo>
                  <a:lnTo>
                    <a:pt x="4591967" y="2166780"/>
                  </a:lnTo>
                  <a:lnTo>
                    <a:pt x="4591967" y="80010"/>
                  </a:lnTo>
                  <a:lnTo>
                    <a:pt x="4591967" y="67310"/>
                  </a:lnTo>
                  <a:lnTo>
                    <a:pt x="4591967" y="0"/>
                  </a:lnTo>
                  <a:lnTo>
                    <a:pt x="0" y="0"/>
                  </a:lnTo>
                  <a:lnTo>
                    <a:pt x="0" y="2166780"/>
                  </a:lnTo>
                  <a:lnTo>
                    <a:pt x="67310" y="2166780"/>
                  </a:lnTo>
                  <a:lnTo>
                    <a:pt x="80010" y="2166780"/>
                  </a:lnTo>
                  <a:close/>
                  <a:moveTo>
                    <a:pt x="12700" y="12700"/>
                  </a:moveTo>
                  <a:lnTo>
                    <a:pt x="4579267" y="12700"/>
                  </a:lnTo>
                  <a:lnTo>
                    <a:pt x="4579267" y="2154080"/>
                  </a:lnTo>
                  <a:lnTo>
                    <a:pt x="12700" y="2154080"/>
                  </a:lnTo>
                  <a:lnTo>
                    <a:pt x="12700" y="12700"/>
                  </a:lnTo>
                  <a:close/>
                </a:path>
              </a:pathLst>
            </a:custGeom>
            <a:solidFill>
              <a:srgbClr val="000000"/>
            </a:solidFill>
          </p:spPr>
        </p:sp>
      </p:grpSp>
      <p:sp>
        <p:nvSpPr>
          <p:cNvPr name="TextBox 13" id="13"/>
          <p:cNvSpPr txBox="true"/>
          <p:nvPr/>
        </p:nvSpPr>
        <p:spPr>
          <a:xfrm rot="0">
            <a:off x="1865587" y="1917031"/>
            <a:ext cx="6197917" cy="2124092"/>
          </a:xfrm>
          <a:prstGeom prst="rect">
            <a:avLst/>
          </a:prstGeom>
        </p:spPr>
        <p:txBody>
          <a:bodyPr anchor="t" rtlCol="false" tIns="0" lIns="0" bIns="0" rIns="0">
            <a:spAutoFit/>
          </a:bodyPr>
          <a:lstStyle/>
          <a:p>
            <a:pPr algn="l">
              <a:lnSpc>
                <a:spcPts val="8399"/>
              </a:lnSpc>
            </a:pPr>
            <a:r>
              <a:rPr lang="en-US" sz="6999" spc="349">
                <a:solidFill>
                  <a:srgbClr val="000000"/>
                </a:solidFill>
                <a:latin typeface="Prompt"/>
              </a:rPr>
              <a:t>Đăng ký theo nhóm</a:t>
            </a:r>
          </a:p>
        </p:txBody>
      </p:sp>
      <p:sp>
        <p:nvSpPr>
          <p:cNvPr name="Freeform 14" id="14"/>
          <p:cNvSpPr/>
          <p:nvPr/>
        </p:nvSpPr>
        <p:spPr>
          <a:xfrm flipH="false" flipV="false" rot="0">
            <a:off x="5408274" y="2317299"/>
            <a:ext cx="1759779" cy="282269"/>
          </a:xfrm>
          <a:custGeom>
            <a:avLst/>
            <a:gdLst/>
            <a:ahLst/>
            <a:cxnLst/>
            <a:rect r="r" b="b" t="t" l="l"/>
            <a:pathLst>
              <a:path h="282269" w="1759779">
                <a:moveTo>
                  <a:pt x="0" y="0"/>
                </a:moveTo>
                <a:lnTo>
                  <a:pt x="1759780" y="0"/>
                </a:lnTo>
                <a:lnTo>
                  <a:pt x="1759780" y="282269"/>
                </a:lnTo>
                <a:lnTo>
                  <a:pt x="0" y="282269"/>
                </a:lnTo>
                <a:lnTo>
                  <a:pt x="0" y="0"/>
                </a:lnTo>
                <a:close/>
              </a:path>
            </a:pathLst>
          </a:custGeom>
          <a:blipFill>
            <a:blip r:embed="rId3">
              <a:extLst>
                <a:ext uri="{96DAC541-7B7A-43D3-8B79-37D633B846F1}">
                  <asvg:svgBlip xmlns:asvg="http://schemas.microsoft.com/office/drawing/2016/SVG/main" r:embed="rId4"/>
                </a:ext>
              </a:extLst>
            </a:blip>
            <a:stretch>
              <a:fillRect l="0" t="0" r="0" b="-624931"/>
            </a:stretch>
          </a:blipFill>
        </p:spPr>
      </p:sp>
      <p:grpSp>
        <p:nvGrpSpPr>
          <p:cNvPr name="Group 15" id="15"/>
          <p:cNvGrpSpPr/>
          <p:nvPr/>
        </p:nvGrpSpPr>
        <p:grpSpPr>
          <a:xfrm rot="0">
            <a:off x="1028700" y="5272347"/>
            <a:ext cx="8115300" cy="3985953"/>
            <a:chOff x="0" y="0"/>
            <a:chExt cx="4659276" cy="2288474"/>
          </a:xfrm>
        </p:grpSpPr>
        <p:sp>
          <p:nvSpPr>
            <p:cNvPr name="Freeform 16" id="16"/>
            <p:cNvSpPr/>
            <p:nvPr/>
          </p:nvSpPr>
          <p:spPr>
            <a:xfrm flipH="false" flipV="false" rot="0">
              <a:off x="80010" y="80010"/>
              <a:ext cx="4566566" cy="2195764"/>
            </a:xfrm>
            <a:custGeom>
              <a:avLst/>
              <a:gdLst/>
              <a:ahLst/>
              <a:cxnLst/>
              <a:rect r="r" b="b" t="t" l="l"/>
              <a:pathLst>
                <a:path h="2195764" w="4566566">
                  <a:moveTo>
                    <a:pt x="0" y="2141154"/>
                  </a:moveTo>
                  <a:lnTo>
                    <a:pt x="0" y="2195764"/>
                  </a:lnTo>
                  <a:lnTo>
                    <a:pt x="4566566" y="2195764"/>
                  </a:lnTo>
                  <a:lnTo>
                    <a:pt x="4566566" y="0"/>
                  </a:lnTo>
                  <a:lnTo>
                    <a:pt x="4511957" y="0"/>
                  </a:lnTo>
                  <a:lnTo>
                    <a:pt x="4511957" y="2141154"/>
                  </a:lnTo>
                  <a:close/>
                </a:path>
              </a:pathLst>
            </a:custGeom>
            <a:solidFill>
              <a:srgbClr val="E3E5FF"/>
            </a:solidFill>
          </p:spPr>
        </p:sp>
        <p:sp>
          <p:nvSpPr>
            <p:cNvPr name="Freeform 17" id="17"/>
            <p:cNvSpPr/>
            <p:nvPr/>
          </p:nvSpPr>
          <p:spPr>
            <a:xfrm flipH="false" flipV="false" rot="0">
              <a:off x="67310" y="67310"/>
              <a:ext cx="4591966" cy="2221164"/>
            </a:xfrm>
            <a:custGeom>
              <a:avLst/>
              <a:gdLst/>
              <a:ahLst/>
              <a:cxnLst/>
              <a:rect r="r" b="b" t="t" l="l"/>
              <a:pathLst>
                <a:path h="2221164" w="4591966">
                  <a:moveTo>
                    <a:pt x="4524657" y="0"/>
                  </a:moveTo>
                  <a:lnTo>
                    <a:pt x="4524657" y="12700"/>
                  </a:lnTo>
                  <a:lnTo>
                    <a:pt x="4579266" y="12700"/>
                  </a:lnTo>
                  <a:lnTo>
                    <a:pt x="4579266" y="2208464"/>
                  </a:lnTo>
                  <a:lnTo>
                    <a:pt x="12700" y="2208464"/>
                  </a:lnTo>
                  <a:lnTo>
                    <a:pt x="12700" y="2153854"/>
                  </a:lnTo>
                  <a:lnTo>
                    <a:pt x="0" y="2153854"/>
                  </a:lnTo>
                  <a:lnTo>
                    <a:pt x="0" y="2221164"/>
                  </a:lnTo>
                  <a:lnTo>
                    <a:pt x="4591966" y="2221164"/>
                  </a:lnTo>
                  <a:lnTo>
                    <a:pt x="4591966" y="0"/>
                  </a:lnTo>
                  <a:close/>
                </a:path>
              </a:pathLst>
            </a:custGeom>
            <a:solidFill>
              <a:srgbClr val="000000"/>
            </a:solidFill>
          </p:spPr>
        </p:sp>
        <p:sp>
          <p:nvSpPr>
            <p:cNvPr name="Freeform 18" id="18"/>
            <p:cNvSpPr/>
            <p:nvPr/>
          </p:nvSpPr>
          <p:spPr>
            <a:xfrm flipH="false" flipV="false" rot="0">
              <a:off x="12700" y="12700"/>
              <a:ext cx="4566567" cy="2195764"/>
            </a:xfrm>
            <a:custGeom>
              <a:avLst/>
              <a:gdLst/>
              <a:ahLst/>
              <a:cxnLst/>
              <a:rect r="r" b="b" t="t" l="l"/>
              <a:pathLst>
                <a:path h="2195764" w="4566567">
                  <a:moveTo>
                    <a:pt x="0" y="0"/>
                  </a:moveTo>
                  <a:lnTo>
                    <a:pt x="4566567" y="0"/>
                  </a:lnTo>
                  <a:lnTo>
                    <a:pt x="4566567" y="2195764"/>
                  </a:lnTo>
                  <a:lnTo>
                    <a:pt x="0" y="2195764"/>
                  </a:lnTo>
                  <a:close/>
                </a:path>
              </a:pathLst>
            </a:custGeom>
            <a:solidFill>
              <a:srgbClr val="FFFFFF"/>
            </a:solidFill>
          </p:spPr>
        </p:sp>
        <p:sp>
          <p:nvSpPr>
            <p:cNvPr name="Freeform 19" id="19"/>
            <p:cNvSpPr/>
            <p:nvPr/>
          </p:nvSpPr>
          <p:spPr>
            <a:xfrm flipH="false" flipV="false" rot="0">
              <a:off x="0" y="0"/>
              <a:ext cx="4591967" cy="2221164"/>
            </a:xfrm>
            <a:custGeom>
              <a:avLst/>
              <a:gdLst/>
              <a:ahLst/>
              <a:cxnLst/>
              <a:rect r="r" b="b" t="t" l="l"/>
              <a:pathLst>
                <a:path h="2221164" w="4591967">
                  <a:moveTo>
                    <a:pt x="80010" y="2221164"/>
                  </a:moveTo>
                  <a:lnTo>
                    <a:pt x="4591967" y="2221164"/>
                  </a:lnTo>
                  <a:lnTo>
                    <a:pt x="4591967" y="80010"/>
                  </a:lnTo>
                  <a:lnTo>
                    <a:pt x="4591967" y="67310"/>
                  </a:lnTo>
                  <a:lnTo>
                    <a:pt x="4591967" y="0"/>
                  </a:lnTo>
                  <a:lnTo>
                    <a:pt x="0" y="0"/>
                  </a:lnTo>
                  <a:lnTo>
                    <a:pt x="0" y="2221164"/>
                  </a:lnTo>
                  <a:lnTo>
                    <a:pt x="67310" y="2221164"/>
                  </a:lnTo>
                  <a:lnTo>
                    <a:pt x="80010" y="2221164"/>
                  </a:lnTo>
                  <a:close/>
                  <a:moveTo>
                    <a:pt x="12700" y="12700"/>
                  </a:moveTo>
                  <a:lnTo>
                    <a:pt x="4579267" y="12700"/>
                  </a:lnTo>
                  <a:lnTo>
                    <a:pt x="4579267" y="2208464"/>
                  </a:lnTo>
                  <a:lnTo>
                    <a:pt x="12700" y="2208464"/>
                  </a:lnTo>
                  <a:lnTo>
                    <a:pt x="12700" y="12700"/>
                  </a:lnTo>
                  <a:close/>
                </a:path>
              </a:pathLst>
            </a:custGeom>
            <a:solidFill>
              <a:srgbClr val="000000"/>
            </a:solidFill>
          </p:spPr>
        </p:sp>
      </p:grpSp>
      <p:grpSp>
        <p:nvGrpSpPr>
          <p:cNvPr name="Group 20" id="20"/>
          <p:cNvGrpSpPr/>
          <p:nvPr/>
        </p:nvGrpSpPr>
        <p:grpSpPr>
          <a:xfrm rot="0">
            <a:off x="1865587" y="5884175"/>
            <a:ext cx="696985" cy="689071"/>
            <a:chOff x="0" y="0"/>
            <a:chExt cx="929313" cy="918761"/>
          </a:xfrm>
        </p:grpSpPr>
        <p:sp>
          <p:nvSpPr>
            <p:cNvPr name="Freeform 21" id="21"/>
            <p:cNvSpPr/>
            <p:nvPr/>
          </p:nvSpPr>
          <p:spPr>
            <a:xfrm flipH="false" flipV="false" rot="0">
              <a:off x="0" y="0"/>
              <a:ext cx="929313" cy="918761"/>
            </a:xfrm>
            <a:custGeom>
              <a:avLst/>
              <a:gdLst/>
              <a:ahLst/>
              <a:cxnLst/>
              <a:rect r="r" b="b" t="t" l="l"/>
              <a:pathLst>
                <a:path h="918761" w="929313">
                  <a:moveTo>
                    <a:pt x="0" y="0"/>
                  </a:moveTo>
                  <a:lnTo>
                    <a:pt x="929313" y="0"/>
                  </a:lnTo>
                  <a:lnTo>
                    <a:pt x="929313" y="918761"/>
                  </a:lnTo>
                  <a:lnTo>
                    <a:pt x="0" y="918761"/>
                  </a:lnTo>
                  <a:lnTo>
                    <a:pt x="0" y="0"/>
                  </a:lnTo>
                  <a:close/>
                </a:path>
              </a:pathLst>
            </a:custGeom>
            <a:blipFill>
              <a:blip r:embed="rId5">
                <a:extLst>
                  <a:ext uri="{96DAC541-7B7A-43D3-8B79-37D633B846F1}">
                    <asvg:svgBlip xmlns:asvg="http://schemas.microsoft.com/office/drawing/2016/SVG/main" r:embed="rId6"/>
                  </a:ext>
                </a:extLst>
              </a:blip>
              <a:stretch>
                <a:fillRect l="0" t="-114" r="0" b="-114"/>
              </a:stretch>
            </a:blipFill>
          </p:spPr>
        </p:sp>
        <p:sp>
          <p:nvSpPr>
            <p:cNvPr name="TextBox 22" id="22"/>
            <p:cNvSpPr txBox="true"/>
            <p:nvPr/>
          </p:nvSpPr>
          <p:spPr>
            <a:xfrm rot="0">
              <a:off x="204305" y="154865"/>
              <a:ext cx="491715" cy="629215"/>
            </a:xfrm>
            <a:prstGeom prst="rect">
              <a:avLst/>
            </a:prstGeom>
          </p:spPr>
          <p:txBody>
            <a:bodyPr anchor="t" rtlCol="false" tIns="0" lIns="0" bIns="0" rIns="0">
              <a:spAutoFit/>
            </a:bodyPr>
            <a:lstStyle/>
            <a:p>
              <a:pPr algn="ctr" marL="0" indent="0" lvl="0">
                <a:lnSpc>
                  <a:spcPts val="3941"/>
                </a:lnSpc>
                <a:spcBef>
                  <a:spcPct val="0"/>
                </a:spcBef>
              </a:pPr>
              <a:r>
                <a:rPr lang="en-US" sz="2815">
                  <a:solidFill>
                    <a:srgbClr val="FFFFFF"/>
                  </a:solidFill>
                  <a:latin typeface="Prompt Medium"/>
                </a:rPr>
                <a:t>1</a:t>
              </a:r>
            </a:p>
          </p:txBody>
        </p:sp>
      </p:grpSp>
      <p:grpSp>
        <p:nvGrpSpPr>
          <p:cNvPr name="Group 23" id="23"/>
          <p:cNvGrpSpPr/>
          <p:nvPr/>
        </p:nvGrpSpPr>
        <p:grpSpPr>
          <a:xfrm rot="0">
            <a:off x="1865587" y="6919210"/>
            <a:ext cx="696985" cy="690649"/>
            <a:chOff x="0" y="0"/>
            <a:chExt cx="929313" cy="920865"/>
          </a:xfrm>
        </p:grpSpPr>
        <p:sp>
          <p:nvSpPr>
            <p:cNvPr name="Freeform 24" id="24"/>
            <p:cNvSpPr/>
            <p:nvPr/>
          </p:nvSpPr>
          <p:spPr>
            <a:xfrm flipH="false" flipV="false" rot="0">
              <a:off x="0" y="0"/>
              <a:ext cx="929313" cy="920865"/>
            </a:xfrm>
            <a:custGeom>
              <a:avLst/>
              <a:gdLst/>
              <a:ahLst/>
              <a:cxnLst/>
              <a:rect r="r" b="b" t="t" l="l"/>
              <a:pathLst>
                <a:path h="920865" w="929313">
                  <a:moveTo>
                    <a:pt x="0" y="0"/>
                  </a:moveTo>
                  <a:lnTo>
                    <a:pt x="929313" y="0"/>
                  </a:lnTo>
                  <a:lnTo>
                    <a:pt x="929313" y="920865"/>
                  </a:lnTo>
                  <a:lnTo>
                    <a:pt x="0" y="9208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5" id="25"/>
            <p:cNvSpPr txBox="true"/>
            <p:nvPr/>
          </p:nvSpPr>
          <p:spPr>
            <a:xfrm rot="0">
              <a:off x="204305" y="154865"/>
              <a:ext cx="491715" cy="629215"/>
            </a:xfrm>
            <a:prstGeom prst="rect">
              <a:avLst/>
            </a:prstGeom>
          </p:spPr>
          <p:txBody>
            <a:bodyPr anchor="t" rtlCol="false" tIns="0" lIns="0" bIns="0" rIns="0">
              <a:spAutoFit/>
            </a:bodyPr>
            <a:lstStyle/>
            <a:p>
              <a:pPr algn="ctr" marL="0" indent="0" lvl="0">
                <a:lnSpc>
                  <a:spcPts val="3941"/>
                </a:lnSpc>
                <a:spcBef>
                  <a:spcPct val="0"/>
                </a:spcBef>
              </a:pPr>
              <a:r>
                <a:rPr lang="en-US" sz="2815">
                  <a:solidFill>
                    <a:srgbClr val="FFFFFF"/>
                  </a:solidFill>
                  <a:latin typeface="Prompt Medium"/>
                </a:rPr>
                <a:t>2</a:t>
              </a:r>
            </a:p>
          </p:txBody>
        </p:sp>
      </p:grpSp>
      <p:grpSp>
        <p:nvGrpSpPr>
          <p:cNvPr name="Group 26" id="26"/>
          <p:cNvGrpSpPr/>
          <p:nvPr/>
        </p:nvGrpSpPr>
        <p:grpSpPr>
          <a:xfrm rot="0">
            <a:off x="1865587" y="7955824"/>
            <a:ext cx="696985" cy="690649"/>
            <a:chOff x="0" y="0"/>
            <a:chExt cx="929313" cy="920865"/>
          </a:xfrm>
        </p:grpSpPr>
        <p:sp>
          <p:nvSpPr>
            <p:cNvPr name="Freeform 27" id="27"/>
            <p:cNvSpPr/>
            <p:nvPr/>
          </p:nvSpPr>
          <p:spPr>
            <a:xfrm flipH="false" flipV="false" rot="0">
              <a:off x="0" y="0"/>
              <a:ext cx="929313" cy="920865"/>
            </a:xfrm>
            <a:custGeom>
              <a:avLst/>
              <a:gdLst/>
              <a:ahLst/>
              <a:cxnLst/>
              <a:rect r="r" b="b" t="t" l="l"/>
              <a:pathLst>
                <a:path h="920865" w="929313">
                  <a:moveTo>
                    <a:pt x="0" y="0"/>
                  </a:moveTo>
                  <a:lnTo>
                    <a:pt x="929313" y="0"/>
                  </a:lnTo>
                  <a:lnTo>
                    <a:pt x="929313" y="920865"/>
                  </a:lnTo>
                  <a:lnTo>
                    <a:pt x="0" y="9208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8" id="28"/>
            <p:cNvSpPr txBox="true"/>
            <p:nvPr/>
          </p:nvSpPr>
          <p:spPr>
            <a:xfrm rot="0">
              <a:off x="204305" y="154865"/>
              <a:ext cx="491715" cy="629215"/>
            </a:xfrm>
            <a:prstGeom prst="rect">
              <a:avLst/>
            </a:prstGeom>
          </p:spPr>
          <p:txBody>
            <a:bodyPr anchor="t" rtlCol="false" tIns="0" lIns="0" bIns="0" rIns="0">
              <a:spAutoFit/>
            </a:bodyPr>
            <a:lstStyle/>
            <a:p>
              <a:pPr algn="ctr" marL="0" indent="0" lvl="0">
                <a:lnSpc>
                  <a:spcPts val="3941"/>
                </a:lnSpc>
                <a:spcBef>
                  <a:spcPct val="0"/>
                </a:spcBef>
              </a:pPr>
              <a:r>
                <a:rPr lang="en-US" sz="2815">
                  <a:solidFill>
                    <a:srgbClr val="FFFFFF"/>
                  </a:solidFill>
                  <a:latin typeface="Prompt Medium"/>
                </a:rPr>
                <a:t>3</a:t>
              </a:r>
            </a:p>
          </p:txBody>
        </p:sp>
      </p:grpSp>
      <p:grpSp>
        <p:nvGrpSpPr>
          <p:cNvPr name="Group 29" id="29"/>
          <p:cNvGrpSpPr/>
          <p:nvPr/>
        </p:nvGrpSpPr>
        <p:grpSpPr>
          <a:xfrm rot="0">
            <a:off x="9653233" y="1028700"/>
            <a:ext cx="7606067" cy="8229600"/>
            <a:chOff x="0" y="0"/>
            <a:chExt cx="4720989" cy="5108008"/>
          </a:xfrm>
        </p:grpSpPr>
        <p:sp>
          <p:nvSpPr>
            <p:cNvPr name="Freeform 30" id="30"/>
            <p:cNvSpPr/>
            <p:nvPr/>
          </p:nvSpPr>
          <p:spPr>
            <a:xfrm flipH="false" flipV="false" rot="0">
              <a:off x="80010" y="80010"/>
              <a:ext cx="4628279" cy="5015298"/>
            </a:xfrm>
            <a:custGeom>
              <a:avLst/>
              <a:gdLst/>
              <a:ahLst/>
              <a:cxnLst/>
              <a:rect r="r" b="b" t="t" l="l"/>
              <a:pathLst>
                <a:path h="5015298" w="4628279">
                  <a:moveTo>
                    <a:pt x="0" y="4960688"/>
                  </a:moveTo>
                  <a:lnTo>
                    <a:pt x="0" y="5015298"/>
                  </a:lnTo>
                  <a:lnTo>
                    <a:pt x="4628279" y="5015298"/>
                  </a:lnTo>
                  <a:lnTo>
                    <a:pt x="4628279" y="0"/>
                  </a:lnTo>
                  <a:lnTo>
                    <a:pt x="4573669" y="0"/>
                  </a:lnTo>
                  <a:lnTo>
                    <a:pt x="4573669" y="4960688"/>
                  </a:lnTo>
                  <a:close/>
                </a:path>
              </a:pathLst>
            </a:custGeom>
            <a:solidFill>
              <a:srgbClr val="B6E3F9"/>
            </a:solidFill>
          </p:spPr>
        </p:sp>
        <p:sp>
          <p:nvSpPr>
            <p:cNvPr name="Freeform 31" id="31"/>
            <p:cNvSpPr/>
            <p:nvPr/>
          </p:nvSpPr>
          <p:spPr>
            <a:xfrm flipH="false" flipV="false" rot="0">
              <a:off x="67310" y="67310"/>
              <a:ext cx="4653679" cy="5040698"/>
            </a:xfrm>
            <a:custGeom>
              <a:avLst/>
              <a:gdLst/>
              <a:ahLst/>
              <a:cxnLst/>
              <a:rect r="r" b="b" t="t" l="l"/>
              <a:pathLst>
                <a:path h="5040698" w="4653679">
                  <a:moveTo>
                    <a:pt x="4586369" y="0"/>
                  </a:moveTo>
                  <a:lnTo>
                    <a:pt x="4586369" y="12700"/>
                  </a:lnTo>
                  <a:lnTo>
                    <a:pt x="4640979" y="12700"/>
                  </a:lnTo>
                  <a:lnTo>
                    <a:pt x="4640979" y="5027998"/>
                  </a:lnTo>
                  <a:lnTo>
                    <a:pt x="12700" y="5027998"/>
                  </a:lnTo>
                  <a:lnTo>
                    <a:pt x="12700" y="4973388"/>
                  </a:lnTo>
                  <a:lnTo>
                    <a:pt x="0" y="4973388"/>
                  </a:lnTo>
                  <a:lnTo>
                    <a:pt x="0" y="5040698"/>
                  </a:lnTo>
                  <a:lnTo>
                    <a:pt x="4653679" y="5040698"/>
                  </a:lnTo>
                  <a:lnTo>
                    <a:pt x="4653679" y="0"/>
                  </a:lnTo>
                  <a:close/>
                </a:path>
              </a:pathLst>
            </a:custGeom>
            <a:solidFill>
              <a:srgbClr val="000000"/>
            </a:solidFill>
          </p:spPr>
        </p:sp>
        <p:sp>
          <p:nvSpPr>
            <p:cNvPr name="Freeform 32" id="32"/>
            <p:cNvSpPr/>
            <p:nvPr/>
          </p:nvSpPr>
          <p:spPr>
            <a:xfrm flipH="false" flipV="false" rot="0">
              <a:off x="12700" y="12700"/>
              <a:ext cx="4628279" cy="5015298"/>
            </a:xfrm>
            <a:custGeom>
              <a:avLst/>
              <a:gdLst/>
              <a:ahLst/>
              <a:cxnLst/>
              <a:rect r="r" b="b" t="t" l="l"/>
              <a:pathLst>
                <a:path h="5015298" w="4628279">
                  <a:moveTo>
                    <a:pt x="0" y="0"/>
                  </a:moveTo>
                  <a:lnTo>
                    <a:pt x="4628279" y="0"/>
                  </a:lnTo>
                  <a:lnTo>
                    <a:pt x="4628279" y="5015298"/>
                  </a:lnTo>
                  <a:lnTo>
                    <a:pt x="0" y="5015298"/>
                  </a:lnTo>
                  <a:close/>
                </a:path>
              </a:pathLst>
            </a:custGeom>
            <a:solidFill>
              <a:srgbClr val="FFFFFF"/>
            </a:solidFill>
          </p:spPr>
        </p:sp>
        <p:sp>
          <p:nvSpPr>
            <p:cNvPr name="Freeform 33" id="33"/>
            <p:cNvSpPr/>
            <p:nvPr/>
          </p:nvSpPr>
          <p:spPr>
            <a:xfrm flipH="false" flipV="false" rot="0">
              <a:off x="0" y="0"/>
              <a:ext cx="4653679" cy="5040698"/>
            </a:xfrm>
            <a:custGeom>
              <a:avLst/>
              <a:gdLst/>
              <a:ahLst/>
              <a:cxnLst/>
              <a:rect r="r" b="b" t="t" l="l"/>
              <a:pathLst>
                <a:path h="5040698" w="4653679">
                  <a:moveTo>
                    <a:pt x="80010" y="5040698"/>
                  </a:moveTo>
                  <a:lnTo>
                    <a:pt x="4653679" y="5040698"/>
                  </a:lnTo>
                  <a:lnTo>
                    <a:pt x="4653679" y="80010"/>
                  </a:lnTo>
                  <a:lnTo>
                    <a:pt x="4653679" y="67310"/>
                  </a:lnTo>
                  <a:lnTo>
                    <a:pt x="4653679" y="0"/>
                  </a:lnTo>
                  <a:lnTo>
                    <a:pt x="0" y="0"/>
                  </a:lnTo>
                  <a:lnTo>
                    <a:pt x="0" y="5040698"/>
                  </a:lnTo>
                  <a:lnTo>
                    <a:pt x="67310" y="5040698"/>
                  </a:lnTo>
                  <a:lnTo>
                    <a:pt x="80010" y="5040698"/>
                  </a:lnTo>
                  <a:close/>
                  <a:moveTo>
                    <a:pt x="12700" y="12700"/>
                  </a:moveTo>
                  <a:lnTo>
                    <a:pt x="4640979" y="12700"/>
                  </a:lnTo>
                  <a:lnTo>
                    <a:pt x="4640979" y="5027998"/>
                  </a:lnTo>
                  <a:lnTo>
                    <a:pt x="12700" y="5027998"/>
                  </a:lnTo>
                  <a:lnTo>
                    <a:pt x="12700" y="12700"/>
                  </a:lnTo>
                  <a:close/>
                </a:path>
              </a:pathLst>
            </a:custGeom>
            <a:solidFill>
              <a:srgbClr val="000000"/>
            </a:solidFill>
          </p:spPr>
        </p:sp>
      </p:grpSp>
      <p:grpSp>
        <p:nvGrpSpPr>
          <p:cNvPr name="Group 34" id="34"/>
          <p:cNvGrpSpPr/>
          <p:nvPr/>
        </p:nvGrpSpPr>
        <p:grpSpPr>
          <a:xfrm rot="0">
            <a:off x="9653233" y="1028700"/>
            <a:ext cx="7468260" cy="646539"/>
            <a:chOff x="0" y="0"/>
            <a:chExt cx="9957680" cy="862052"/>
          </a:xfrm>
        </p:grpSpPr>
        <p:grpSp>
          <p:nvGrpSpPr>
            <p:cNvPr name="Group 35" id="35"/>
            <p:cNvGrpSpPr/>
            <p:nvPr/>
          </p:nvGrpSpPr>
          <p:grpSpPr>
            <a:xfrm rot="0">
              <a:off x="0" y="0"/>
              <a:ext cx="9957680" cy="862052"/>
              <a:chOff x="0" y="0"/>
              <a:chExt cx="51220024" cy="4434198"/>
            </a:xfrm>
          </p:grpSpPr>
          <p:sp>
            <p:nvSpPr>
              <p:cNvPr name="Freeform 36" id="36"/>
              <p:cNvSpPr/>
              <p:nvPr/>
            </p:nvSpPr>
            <p:spPr>
              <a:xfrm flipH="false" flipV="false" rot="0">
                <a:off x="72390" y="72390"/>
                <a:ext cx="51075245" cy="4289418"/>
              </a:xfrm>
              <a:custGeom>
                <a:avLst/>
                <a:gdLst/>
                <a:ahLst/>
                <a:cxnLst/>
                <a:rect r="r" b="b" t="t" l="l"/>
                <a:pathLst>
                  <a:path h="4289418" w="51075245">
                    <a:moveTo>
                      <a:pt x="0" y="0"/>
                    </a:moveTo>
                    <a:lnTo>
                      <a:pt x="51075245" y="0"/>
                    </a:lnTo>
                    <a:lnTo>
                      <a:pt x="51075245" y="4289418"/>
                    </a:lnTo>
                    <a:lnTo>
                      <a:pt x="0" y="4289418"/>
                    </a:lnTo>
                    <a:lnTo>
                      <a:pt x="0" y="0"/>
                    </a:lnTo>
                    <a:close/>
                  </a:path>
                </a:pathLst>
              </a:custGeom>
              <a:solidFill>
                <a:srgbClr val="B6E3F9"/>
              </a:solidFill>
            </p:spPr>
          </p:sp>
          <p:sp>
            <p:nvSpPr>
              <p:cNvPr name="Freeform 37" id="37"/>
              <p:cNvSpPr/>
              <p:nvPr/>
            </p:nvSpPr>
            <p:spPr>
              <a:xfrm flipH="false" flipV="false" rot="0">
                <a:off x="0" y="0"/>
                <a:ext cx="51220024" cy="4434198"/>
              </a:xfrm>
              <a:custGeom>
                <a:avLst/>
                <a:gdLst/>
                <a:ahLst/>
                <a:cxnLst/>
                <a:rect r="r" b="b" t="t" l="l"/>
                <a:pathLst>
                  <a:path h="4434198" w="51220024">
                    <a:moveTo>
                      <a:pt x="51075245" y="4289418"/>
                    </a:moveTo>
                    <a:lnTo>
                      <a:pt x="51220024" y="4289418"/>
                    </a:lnTo>
                    <a:lnTo>
                      <a:pt x="51220024" y="4434198"/>
                    </a:lnTo>
                    <a:lnTo>
                      <a:pt x="51075245" y="4434198"/>
                    </a:lnTo>
                    <a:lnTo>
                      <a:pt x="51075245" y="4289418"/>
                    </a:lnTo>
                    <a:close/>
                    <a:moveTo>
                      <a:pt x="0" y="144780"/>
                    </a:moveTo>
                    <a:lnTo>
                      <a:pt x="144780" y="144780"/>
                    </a:lnTo>
                    <a:lnTo>
                      <a:pt x="144780" y="4289418"/>
                    </a:lnTo>
                    <a:lnTo>
                      <a:pt x="0" y="4289418"/>
                    </a:lnTo>
                    <a:lnTo>
                      <a:pt x="0" y="144780"/>
                    </a:lnTo>
                    <a:close/>
                    <a:moveTo>
                      <a:pt x="0" y="4289418"/>
                    </a:moveTo>
                    <a:lnTo>
                      <a:pt x="144780" y="4289418"/>
                    </a:lnTo>
                    <a:lnTo>
                      <a:pt x="144780" y="4434198"/>
                    </a:lnTo>
                    <a:lnTo>
                      <a:pt x="0" y="4434198"/>
                    </a:lnTo>
                    <a:lnTo>
                      <a:pt x="0" y="4289418"/>
                    </a:lnTo>
                    <a:close/>
                    <a:moveTo>
                      <a:pt x="51075245" y="144780"/>
                    </a:moveTo>
                    <a:lnTo>
                      <a:pt x="51220024" y="144780"/>
                    </a:lnTo>
                    <a:lnTo>
                      <a:pt x="51220024" y="4289418"/>
                    </a:lnTo>
                    <a:lnTo>
                      <a:pt x="51075245" y="4289418"/>
                    </a:lnTo>
                    <a:lnTo>
                      <a:pt x="51075245" y="144780"/>
                    </a:lnTo>
                    <a:close/>
                    <a:moveTo>
                      <a:pt x="144780" y="4289418"/>
                    </a:moveTo>
                    <a:lnTo>
                      <a:pt x="51075245" y="4289418"/>
                    </a:lnTo>
                    <a:lnTo>
                      <a:pt x="51075245" y="4434198"/>
                    </a:lnTo>
                    <a:lnTo>
                      <a:pt x="144780" y="4434198"/>
                    </a:lnTo>
                    <a:lnTo>
                      <a:pt x="144780" y="4289418"/>
                    </a:lnTo>
                    <a:close/>
                    <a:moveTo>
                      <a:pt x="51075245" y="0"/>
                    </a:moveTo>
                    <a:lnTo>
                      <a:pt x="51220024" y="0"/>
                    </a:lnTo>
                    <a:lnTo>
                      <a:pt x="51220024" y="144780"/>
                    </a:lnTo>
                    <a:lnTo>
                      <a:pt x="51075245" y="144780"/>
                    </a:lnTo>
                    <a:lnTo>
                      <a:pt x="51075245" y="0"/>
                    </a:lnTo>
                    <a:close/>
                    <a:moveTo>
                      <a:pt x="0" y="0"/>
                    </a:moveTo>
                    <a:lnTo>
                      <a:pt x="144780" y="0"/>
                    </a:lnTo>
                    <a:lnTo>
                      <a:pt x="144780" y="144780"/>
                    </a:lnTo>
                    <a:lnTo>
                      <a:pt x="0" y="144780"/>
                    </a:lnTo>
                    <a:lnTo>
                      <a:pt x="0" y="0"/>
                    </a:lnTo>
                    <a:close/>
                    <a:moveTo>
                      <a:pt x="144780" y="0"/>
                    </a:moveTo>
                    <a:lnTo>
                      <a:pt x="51075245" y="0"/>
                    </a:lnTo>
                    <a:lnTo>
                      <a:pt x="51075245" y="144780"/>
                    </a:lnTo>
                    <a:lnTo>
                      <a:pt x="144780" y="144780"/>
                    </a:lnTo>
                    <a:lnTo>
                      <a:pt x="144780" y="0"/>
                    </a:lnTo>
                    <a:close/>
                  </a:path>
                </a:pathLst>
              </a:custGeom>
              <a:solidFill>
                <a:srgbClr val="000000"/>
              </a:solidFill>
            </p:spPr>
          </p:sp>
        </p:grpSp>
        <p:sp>
          <p:nvSpPr>
            <p:cNvPr name="TextBox 38" id="38"/>
            <p:cNvSpPr txBox="true"/>
            <p:nvPr/>
          </p:nvSpPr>
          <p:spPr>
            <a:xfrm rot="0">
              <a:off x="3015979" y="228785"/>
              <a:ext cx="6595885" cy="478197"/>
            </a:xfrm>
            <a:prstGeom prst="rect">
              <a:avLst/>
            </a:prstGeom>
          </p:spPr>
          <p:txBody>
            <a:bodyPr anchor="t" rtlCol="false" tIns="0" lIns="0" bIns="0" rIns="0">
              <a:spAutoFit/>
            </a:bodyPr>
            <a:lstStyle/>
            <a:p>
              <a:pPr algn="r" marL="0" indent="0" lvl="0">
                <a:lnSpc>
                  <a:spcPts val="2640"/>
                </a:lnSpc>
                <a:spcBef>
                  <a:spcPct val="0"/>
                </a:spcBef>
              </a:pPr>
              <a:r>
                <a:rPr lang="en-US" sz="2400" spc="48">
                  <a:solidFill>
                    <a:srgbClr val="000000"/>
                  </a:solidFill>
                  <a:latin typeface="Public Sans"/>
                </a:rPr>
                <a:t>Bạn cảm thấy như thế nào?</a:t>
              </a:r>
            </a:p>
          </p:txBody>
        </p:sp>
      </p:grpSp>
      <p:grpSp>
        <p:nvGrpSpPr>
          <p:cNvPr name="Group 39" id="39"/>
          <p:cNvGrpSpPr/>
          <p:nvPr/>
        </p:nvGrpSpPr>
        <p:grpSpPr>
          <a:xfrm rot="0">
            <a:off x="9978166" y="1222637"/>
            <a:ext cx="1110414" cy="258666"/>
            <a:chOff x="0" y="0"/>
            <a:chExt cx="1480552" cy="344888"/>
          </a:xfrm>
        </p:grpSpPr>
        <p:grpSp>
          <p:nvGrpSpPr>
            <p:cNvPr name="Group 40" id="40"/>
            <p:cNvGrpSpPr>
              <a:grpSpLocks noChangeAspect="true"/>
            </p:cNvGrpSpPr>
            <p:nvPr/>
          </p:nvGrpSpPr>
          <p:grpSpPr>
            <a:xfrm rot="0">
              <a:off x="1140274" y="4610"/>
              <a:ext cx="340278" cy="340278"/>
              <a:chOff x="0" y="0"/>
              <a:chExt cx="495300" cy="495300"/>
            </a:xfrm>
          </p:grpSpPr>
          <p:sp>
            <p:nvSpPr>
              <p:cNvPr name="Freeform 41" id="41"/>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42" id="42"/>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3F7E7"/>
              </a:solidFill>
            </p:spPr>
          </p:sp>
        </p:grpSp>
        <p:grpSp>
          <p:nvGrpSpPr>
            <p:cNvPr name="Group 43" id="43"/>
            <p:cNvGrpSpPr>
              <a:grpSpLocks noChangeAspect="true"/>
            </p:cNvGrpSpPr>
            <p:nvPr/>
          </p:nvGrpSpPr>
          <p:grpSpPr>
            <a:xfrm rot="0">
              <a:off x="585092" y="0"/>
              <a:ext cx="340278" cy="340278"/>
              <a:chOff x="0" y="0"/>
              <a:chExt cx="495300" cy="495300"/>
            </a:xfrm>
          </p:grpSpPr>
          <p:sp>
            <p:nvSpPr>
              <p:cNvPr name="Freeform 44" id="44"/>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45" id="45"/>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sp>
        </p:grpSp>
        <p:grpSp>
          <p:nvGrpSpPr>
            <p:cNvPr name="Group 46" id="46"/>
            <p:cNvGrpSpPr>
              <a:grpSpLocks noChangeAspect="true"/>
            </p:cNvGrpSpPr>
            <p:nvPr/>
          </p:nvGrpSpPr>
          <p:grpSpPr>
            <a:xfrm rot="0">
              <a:off x="0" y="0"/>
              <a:ext cx="340278" cy="340278"/>
              <a:chOff x="0" y="0"/>
              <a:chExt cx="495300" cy="495300"/>
            </a:xfrm>
          </p:grpSpPr>
          <p:sp>
            <p:nvSpPr>
              <p:cNvPr name="Freeform 47" id="47"/>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48" id="48"/>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7B2B0"/>
              </a:solidFill>
            </p:spPr>
          </p:sp>
        </p:grpSp>
      </p:grpSp>
      <p:sp>
        <p:nvSpPr>
          <p:cNvPr name="Freeform 49" id="49"/>
          <p:cNvSpPr/>
          <p:nvPr/>
        </p:nvSpPr>
        <p:spPr>
          <a:xfrm flipH="false" flipV="false" rot="0">
            <a:off x="10502955" y="4556193"/>
            <a:ext cx="1176669" cy="1176669"/>
          </a:xfrm>
          <a:custGeom>
            <a:avLst/>
            <a:gdLst/>
            <a:ahLst/>
            <a:cxnLst/>
            <a:rect r="r" b="b" t="t" l="l"/>
            <a:pathLst>
              <a:path h="1176669" w="1176669">
                <a:moveTo>
                  <a:pt x="0" y="0"/>
                </a:moveTo>
                <a:lnTo>
                  <a:pt x="1176669" y="0"/>
                </a:lnTo>
                <a:lnTo>
                  <a:pt x="1176669" y="1176669"/>
                </a:lnTo>
                <a:lnTo>
                  <a:pt x="0" y="117666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0" id="50"/>
          <p:cNvSpPr/>
          <p:nvPr/>
        </p:nvSpPr>
        <p:spPr>
          <a:xfrm flipH="false" flipV="false" rot="0">
            <a:off x="12079606" y="5885202"/>
            <a:ext cx="1176669" cy="1176669"/>
          </a:xfrm>
          <a:custGeom>
            <a:avLst/>
            <a:gdLst/>
            <a:ahLst/>
            <a:cxnLst/>
            <a:rect r="r" b="b" t="t" l="l"/>
            <a:pathLst>
              <a:path h="1176669" w="1176669">
                <a:moveTo>
                  <a:pt x="0" y="0"/>
                </a:moveTo>
                <a:lnTo>
                  <a:pt x="1176670" y="0"/>
                </a:lnTo>
                <a:lnTo>
                  <a:pt x="1176670" y="1176670"/>
                </a:lnTo>
                <a:lnTo>
                  <a:pt x="0" y="11766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51" id="51"/>
          <p:cNvSpPr/>
          <p:nvPr/>
        </p:nvSpPr>
        <p:spPr>
          <a:xfrm flipH="false" flipV="false" rot="0">
            <a:off x="13656258" y="4556193"/>
            <a:ext cx="1176669" cy="1176669"/>
          </a:xfrm>
          <a:custGeom>
            <a:avLst/>
            <a:gdLst/>
            <a:ahLst/>
            <a:cxnLst/>
            <a:rect r="r" b="b" t="t" l="l"/>
            <a:pathLst>
              <a:path h="1176669" w="1176669">
                <a:moveTo>
                  <a:pt x="0" y="0"/>
                </a:moveTo>
                <a:lnTo>
                  <a:pt x="1176669" y="0"/>
                </a:lnTo>
                <a:lnTo>
                  <a:pt x="1176669" y="1176669"/>
                </a:lnTo>
                <a:lnTo>
                  <a:pt x="0" y="117666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52" id="52"/>
          <p:cNvSpPr/>
          <p:nvPr/>
        </p:nvSpPr>
        <p:spPr>
          <a:xfrm flipH="false" flipV="false" rot="0">
            <a:off x="15232909" y="5885202"/>
            <a:ext cx="1176669" cy="1176669"/>
          </a:xfrm>
          <a:custGeom>
            <a:avLst/>
            <a:gdLst/>
            <a:ahLst/>
            <a:cxnLst/>
            <a:rect r="r" b="b" t="t" l="l"/>
            <a:pathLst>
              <a:path h="1176669" w="1176669">
                <a:moveTo>
                  <a:pt x="0" y="0"/>
                </a:moveTo>
                <a:lnTo>
                  <a:pt x="1176669" y="0"/>
                </a:lnTo>
                <a:lnTo>
                  <a:pt x="1176669" y="1176670"/>
                </a:lnTo>
                <a:lnTo>
                  <a:pt x="0" y="117667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53" id="53"/>
          <p:cNvSpPr txBox="true"/>
          <p:nvPr/>
        </p:nvSpPr>
        <p:spPr>
          <a:xfrm rot="0">
            <a:off x="3170906" y="5908354"/>
            <a:ext cx="4892598" cy="622451"/>
          </a:xfrm>
          <a:prstGeom prst="rect">
            <a:avLst/>
          </a:prstGeom>
        </p:spPr>
        <p:txBody>
          <a:bodyPr anchor="t" rtlCol="false" tIns="0" lIns="0" bIns="0" rIns="0">
            <a:spAutoFit/>
          </a:bodyPr>
          <a:lstStyle/>
          <a:p>
            <a:pPr algn="l" marL="0" indent="0" lvl="0">
              <a:lnSpc>
                <a:spcPts val="2469"/>
              </a:lnSpc>
            </a:pPr>
            <a:r>
              <a:rPr lang="en-US" sz="1899">
                <a:solidFill>
                  <a:srgbClr val="000000"/>
                </a:solidFill>
                <a:latin typeface="Public Sans"/>
              </a:rPr>
              <a:t>Nhấp vào tab Nhiều hơn trong bảng</a:t>
            </a:r>
          </a:p>
          <a:p>
            <a:pPr algn="l" marL="0" indent="0" lvl="0">
              <a:lnSpc>
                <a:spcPts val="2469"/>
              </a:lnSpc>
            </a:pPr>
            <a:r>
              <a:rPr lang="en-US" sz="1899">
                <a:solidFill>
                  <a:srgbClr val="000000"/>
                </a:solidFill>
                <a:latin typeface="Public Sans"/>
              </a:rPr>
              <a:t>điều khiển bên của trình chỉnh sửa.</a:t>
            </a:r>
          </a:p>
        </p:txBody>
      </p:sp>
      <p:sp>
        <p:nvSpPr>
          <p:cNvPr name="TextBox 54" id="54"/>
          <p:cNvSpPr txBox="true"/>
          <p:nvPr/>
        </p:nvSpPr>
        <p:spPr>
          <a:xfrm rot="0">
            <a:off x="3170906" y="6944178"/>
            <a:ext cx="4892598" cy="622451"/>
          </a:xfrm>
          <a:prstGeom prst="rect">
            <a:avLst/>
          </a:prstGeom>
        </p:spPr>
        <p:txBody>
          <a:bodyPr anchor="t" rtlCol="false" tIns="0" lIns="0" bIns="0" rIns="0">
            <a:spAutoFit/>
          </a:bodyPr>
          <a:lstStyle/>
          <a:p>
            <a:pPr algn="l" marL="0" indent="0" lvl="0">
              <a:lnSpc>
                <a:spcPts val="2469"/>
              </a:lnSpc>
            </a:pPr>
            <a:r>
              <a:rPr lang="en-US" sz="1899">
                <a:solidFill>
                  <a:srgbClr val="000000"/>
                </a:solidFill>
                <a:latin typeface="Public Sans"/>
              </a:rPr>
              <a:t>Chọn ứng dụng Biểu tượng cảm xúc hoặc ứng dụng GIPHY.</a:t>
            </a:r>
          </a:p>
        </p:txBody>
      </p:sp>
      <p:sp>
        <p:nvSpPr>
          <p:cNvPr name="TextBox 55" id="55"/>
          <p:cNvSpPr txBox="true"/>
          <p:nvPr/>
        </p:nvSpPr>
        <p:spPr>
          <a:xfrm rot="0">
            <a:off x="3170906" y="7980792"/>
            <a:ext cx="4892598" cy="622451"/>
          </a:xfrm>
          <a:prstGeom prst="rect">
            <a:avLst/>
          </a:prstGeom>
        </p:spPr>
        <p:txBody>
          <a:bodyPr anchor="t" rtlCol="false" tIns="0" lIns="0" bIns="0" rIns="0">
            <a:spAutoFit/>
          </a:bodyPr>
          <a:lstStyle/>
          <a:p>
            <a:pPr algn="l">
              <a:lnSpc>
                <a:spcPts val="2469"/>
              </a:lnSpc>
            </a:pPr>
            <a:r>
              <a:rPr lang="en-US" sz="1899">
                <a:solidFill>
                  <a:srgbClr val="000000"/>
                </a:solidFill>
                <a:latin typeface="Public Sans"/>
              </a:rPr>
              <a:t>Duyệt và nhấp vào Biểu tượng cảm xúc hoặc GIF bạn muốn sử dụng.</a:t>
            </a:r>
          </a:p>
        </p:txBody>
      </p:sp>
      <p:sp>
        <p:nvSpPr>
          <p:cNvPr name="TextBox 56" id="56"/>
          <p:cNvSpPr txBox="true"/>
          <p:nvPr/>
        </p:nvSpPr>
        <p:spPr>
          <a:xfrm rot="0">
            <a:off x="10263916" y="2164899"/>
            <a:ext cx="5375083" cy="1225550"/>
          </a:xfrm>
          <a:prstGeom prst="rect">
            <a:avLst/>
          </a:prstGeom>
        </p:spPr>
        <p:txBody>
          <a:bodyPr anchor="t" rtlCol="false" tIns="0" lIns="0" bIns="0" rIns="0">
            <a:spAutoFit/>
          </a:bodyPr>
          <a:lstStyle/>
          <a:p>
            <a:pPr algn="l" marL="0" indent="0" lvl="0">
              <a:lnSpc>
                <a:spcPts val="3219"/>
              </a:lnSpc>
            </a:pPr>
            <a:r>
              <a:rPr lang="en-US" sz="2300">
                <a:solidFill>
                  <a:srgbClr val="000000"/>
                </a:solidFill>
                <a:latin typeface="Public Sans"/>
              </a:rPr>
              <a:t>Chọn Biểu tượng cảm xúc, GIF hoặc hình ảnh từ máy đo tâm trạng thể hiện đúng nhất cảm xúc của bạn vào lúc này.</a:t>
            </a:r>
          </a:p>
        </p:txBody>
      </p:sp>
      <p:sp>
        <p:nvSpPr>
          <p:cNvPr name="TextBox 57" id="57"/>
          <p:cNvSpPr txBox="true"/>
          <p:nvPr/>
        </p:nvSpPr>
        <p:spPr>
          <a:xfrm rot="0">
            <a:off x="10263916" y="8188245"/>
            <a:ext cx="5375083" cy="407670"/>
          </a:xfrm>
          <a:prstGeom prst="rect">
            <a:avLst/>
          </a:prstGeom>
        </p:spPr>
        <p:txBody>
          <a:bodyPr anchor="t" rtlCol="false" tIns="0" lIns="0" bIns="0" rIns="0">
            <a:spAutoFit/>
          </a:bodyPr>
          <a:lstStyle/>
          <a:p>
            <a:pPr algn="l" marL="0" indent="0" lvl="0">
              <a:lnSpc>
                <a:spcPts val="3219"/>
              </a:lnSpc>
            </a:pPr>
            <a:r>
              <a:rPr lang="en-US" sz="2300">
                <a:solidFill>
                  <a:srgbClr val="000000"/>
                </a:solidFill>
                <a:latin typeface="Public Sans Bold"/>
              </a:rPr>
              <a:t>Thời gian: 5 phút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14293" t="-1389" r="-14293" b="-1389"/>
            </a:stretch>
          </a:blipFill>
        </p:spPr>
      </p:sp>
      <p:grpSp>
        <p:nvGrpSpPr>
          <p:cNvPr name="Group 3" id="3"/>
          <p:cNvGrpSpPr/>
          <p:nvPr/>
        </p:nvGrpSpPr>
        <p:grpSpPr>
          <a:xfrm rot="0">
            <a:off x="-88426" y="-837703"/>
            <a:ext cx="18586525" cy="12252852"/>
            <a:chOff x="0" y="0"/>
            <a:chExt cx="24782033" cy="16337136"/>
          </a:xfrm>
        </p:grpSpPr>
        <p:grpSp>
          <p:nvGrpSpPr>
            <p:cNvPr name="Group 4" id="4"/>
            <p:cNvGrpSpPr/>
            <p:nvPr/>
          </p:nvGrpSpPr>
          <p:grpSpPr>
            <a:xfrm rot="-5400000">
              <a:off x="4758185" y="-4758185"/>
              <a:ext cx="15265663" cy="24782033"/>
              <a:chOff x="0" y="0"/>
              <a:chExt cx="3290570" cy="3204210"/>
            </a:xfrm>
          </p:grpSpPr>
          <p:sp>
            <p:nvSpPr>
              <p:cNvPr name="Freeform 5" id="5"/>
              <p:cNvSpPr/>
              <p:nvPr/>
            </p:nvSpPr>
            <p:spPr>
              <a:xfrm flipH="false" flipV="false" rot="0">
                <a:off x="0" y="0"/>
                <a:ext cx="6750569" cy="9906344"/>
              </a:xfrm>
              <a:custGeom>
                <a:avLst/>
                <a:gdLst/>
                <a:ahLst/>
                <a:cxnLst/>
                <a:rect r="r" b="b" t="t" l="l"/>
                <a:pathLst>
                  <a:path h="9906344" w="6750569">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sp>
        </p:grpSp>
        <p:grpSp>
          <p:nvGrpSpPr>
            <p:cNvPr name="Group 6" id="6"/>
            <p:cNvGrpSpPr/>
            <p:nvPr/>
          </p:nvGrpSpPr>
          <p:grpSpPr>
            <a:xfrm rot="-10800000">
              <a:off x="88900" y="1729900"/>
              <a:ext cx="24693133" cy="14607236"/>
              <a:chOff x="0" y="0"/>
              <a:chExt cx="3290570" cy="3204210"/>
            </a:xfrm>
          </p:grpSpPr>
          <p:sp>
            <p:nvSpPr>
              <p:cNvPr name="Freeform 7" id="7"/>
              <p:cNvSpPr/>
              <p:nvPr/>
            </p:nvSpPr>
            <p:spPr>
              <a:xfrm flipH="false" flipV="false" rot="0">
                <a:off x="0" y="0"/>
                <a:ext cx="10919454" cy="5837825"/>
              </a:xfrm>
              <a:custGeom>
                <a:avLst/>
                <a:gdLst/>
                <a:ahLst/>
                <a:cxnLst/>
                <a:rect r="r" b="b" t="t" l="l"/>
                <a:pathLst>
                  <a:path h="5837825" w="10919454">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sp>
        </p:grpSp>
      </p:grpSp>
      <p:grpSp>
        <p:nvGrpSpPr>
          <p:cNvPr name="Group 8" id="8"/>
          <p:cNvGrpSpPr/>
          <p:nvPr/>
        </p:nvGrpSpPr>
        <p:grpSpPr>
          <a:xfrm rot="0">
            <a:off x="1028700" y="1028700"/>
            <a:ext cx="16230600" cy="2768059"/>
            <a:chOff x="0" y="0"/>
            <a:chExt cx="9318553" cy="1589239"/>
          </a:xfrm>
        </p:grpSpPr>
        <p:sp>
          <p:nvSpPr>
            <p:cNvPr name="Freeform 9" id="9"/>
            <p:cNvSpPr/>
            <p:nvPr/>
          </p:nvSpPr>
          <p:spPr>
            <a:xfrm flipH="false" flipV="false" rot="0">
              <a:off x="80010" y="80010"/>
              <a:ext cx="9225843" cy="1496529"/>
            </a:xfrm>
            <a:custGeom>
              <a:avLst/>
              <a:gdLst/>
              <a:ahLst/>
              <a:cxnLst/>
              <a:rect r="r" b="b" t="t" l="l"/>
              <a:pathLst>
                <a:path h="1496529" w="9225843">
                  <a:moveTo>
                    <a:pt x="0" y="1441919"/>
                  </a:moveTo>
                  <a:lnTo>
                    <a:pt x="0" y="1496529"/>
                  </a:lnTo>
                  <a:lnTo>
                    <a:pt x="9225843" y="1496529"/>
                  </a:lnTo>
                  <a:lnTo>
                    <a:pt x="9225843" y="0"/>
                  </a:lnTo>
                  <a:lnTo>
                    <a:pt x="9171233" y="0"/>
                  </a:lnTo>
                  <a:lnTo>
                    <a:pt x="9171233" y="1441919"/>
                  </a:lnTo>
                  <a:close/>
                </a:path>
              </a:pathLst>
            </a:custGeom>
            <a:solidFill>
              <a:srgbClr val="E3E5FF"/>
            </a:solidFill>
          </p:spPr>
        </p:sp>
        <p:sp>
          <p:nvSpPr>
            <p:cNvPr name="Freeform 10" id="10"/>
            <p:cNvSpPr/>
            <p:nvPr/>
          </p:nvSpPr>
          <p:spPr>
            <a:xfrm flipH="false" flipV="false" rot="0">
              <a:off x="67310" y="67310"/>
              <a:ext cx="9251243" cy="1521929"/>
            </a:xfrm>
            <a:custGeom>
              <a:avLst/>
              <a:gdLst/>
              <a:ahLst/>
              <a:cxnLst/>
              <a:rect r="r" b="b" t="t" l="l"/>
              <a:pathLst>
                <a:path h="1521929" w="9251243">
                  <a:moveTo>
                    <a:pt x="9183933" y="0"/>
                  </a:moveTo>
                  <a:lnTo>
                    <a:pt x="9183933" y="12700"/>
                  </a:lnTo>
                  <a:lnTo>
                    <a:pt x="9238543" y="12700"/>
                  </a:lnTo>
                  <a:lnTo>
                    <a:pt x="9238543" y="1509229"/>
                  </a:lnTo>
                  <a:lnTo>
                    <a:pt x="12700" y="1509229"/>
                  </a:lnTo>
                  <a:lnTo>
                    <a:pt x="12700" y="1454619"/>
                  </a:lnTo>
                  <a:lnTo>
                    <a:pt x="0" y="1454619"/>
                  </a:lnTo>
                  <a:lnTo>
                    <a:pt x="0" y="1521929"/>
                  </a:lnTo>
                  <a:lnTo>
                    <a:pt x="9251243" y="1521929"/>
                  </a:lnTo>
                  <a:lnTo>
                    <a:pt x="9251243" y="0"/>
                  </a:lnTo>
                  <a:close/>
                </a:path>
              </a:pathLst>
            </a:custGeom>
            <a:solidFill>
              <a:srgbClr val="000000"/>
            </a:solidFill>
          </p:spPr>
        </p:sp>
        <p:sp>
          <p:nvSpPr>
            <p:cNvPr name="Freeform 11" id="11"/>
            <p:cNvSpPr/>
            <p:nvPr/>
          </p:nvSpPr>
          <p:spPr>
            <a:xfrm flipH="false" flipV="false" rot="0">
              <a:off x="12700" y="12700"/>
              <a:ext cx="9225843" cy="1496529"/>
            </a:xfrm>
            <a:custGeom>
              <a:avLst/>
              <a:gdLst/>
              <a:ahLst/>
              <a:cxnLst/>
              <a:rect r="r" b="b" t="t" l="l"/>
              <a:pathLst>
                <a:path h="1496529" w="9225843">
                  <a:moveTo>
                    <a:pt x="0" y="0"/>
                  </a:moveTo>
                  <a:lnTo>
                    <a:pt x="9225843" y="0"/>
                  </a:lnTo>
                  <a:lnTo>
                    <a:pt x="9225843" y="1496529"/>
                  </a:lnTo>
                  <a:lnTo>
                    <a:pt x="0" y="1496529"/>
                  </a:lnTo>
                  <a:close/>
                </a:path>
              </a:pathLst>
            </a:custGeom>
            <a:solidFill>
              <a:srgbClr val="FFFFFF"/>
            </a:solidFill>
          </p:spPr>
        </p:sp>
        <p:sp>
          <p:nvSpPr>
            <p:cNvPr name="Freeform 12" id="12"/>
            <p:cNvSpPr/>
            <p:nvPr/>
          </p:nvSpPr>
          <p:spPr>
            <a:xfrm flipH="false" flipV="false" rot="0">
              <a:off x="0" y="0"/>
              <a:ext cx="9251243" cy="1521929"/>
            </a:xfrm>
            <a:custGeom>
              <a:avLst/>
              <a:gdLst/>
              <a:ahLst/>
              <a:cxnLst/>
              <a:rect r="r" b="b" t="t" l="l"/>
              <a:pathLst>
                <a:path h="1521929" w="9251243">
                  <a:moveTo>
                    <a:pt x="80010" y="1521929"/>
                  </a:moveTo>
                  <a:lnTo>
                    <a:pt x="9251243" y="1521929"/>
                  </a:lnTo>
                  <a:lnTo>
                    <a:pt x="9251243" y="80010"/>
                  </a:lnTo>
                  <a:lnTo>
                    <a:pt x="9251243" y="67310"/>
                  </a:lnTo>
                  <a:lnTo>
                    <a:pt x="9251243" y="0"/>
                  </a:lnTo>
                  <a:lnTo>
                    <a:pt x="0" y="0"/>
                  </a:lnTo>
                  <a:lnTo>
                    <a:pt x="0" y="1521929"/>
                  </a:lnTo>
                  <a:lnTo>
                    <a:pt x="67310" y="1521929"/>
                  </a:lnTo>
                  <a:lnTo>
                    <a:pt x="80010" y="1521929"/>
                  </a:lnTo>
                  <a:close/>
                  <a:moveTo>
                    <a:pt x="12700" y="12700"/>
                  </a:moveTo>
                  <a:lnTo>
                    <a:pt x="9238543" y="12700"/>
                  </a:lnTo>
                  <a:lnTo>
                    <a:pt x="9238543" y="1509229"/>
                  </a:lnTo>
                  <a:lnTo>
                    <a:pt x="12700" y="1509229"/>
                  </a:lnTo>
                  <a:lnTo>
                    <a:pt x="12700" y="12700"/>
                  </a:lnTo>
                  <a:close/>
                </a:path>
              </a:pathLst>
            </a:custGeom>
            <a:solidFill>
              <a:srgbClr val="000000"/>
            </a:solidFill>
          </p:spPr>
        </p:sp>
      </p:grpSp>
      <p:grpSp>
        <p:nvGrpSpPr>
          <p:cNvPr name="Group 13" id="13"/>
          <p:cNvGrpSpPr/>
          <p:nvPr/>
        </p:nvGrpSpPr>
        <p:grpSpPr>
          <a:xfrm rot="0">
            <a:off x="1028700" y="4154038"/>
            <a:ext cx="16230600" cy="5104262"/>
            <a:chOff x="0" y="0"/>
            <a:chExt cx="10748599" cy="3380261"/>
          </a:xfrm>
        </p:grpSpPr>
        <p:sp>
          <p:nvSpPr>
            <p:cNvPr name="Freeform 14" id="14"/>
            <p:cNvSpPr/>
            <p:nvPr/>
          </p:nvSpPr>
          <p:spPr>
            <a:xfrm flipH="false" flipV="false" rot="0">
              <a:off x="80010" y="80010"/>
              <a:ext cx="10655888" cy="3287551"/>
            </a:xfrm>
            <a:custGeom>
              <a:avLst/>
              <a:gdLst/>
              <a:ahLst/>
              <a:cxnLst/>
              <a:rect r="r" b="b" t="t" l="l"/>
              <a:pathLst>
                <a:path h="3287551" w="10655888">
                  <a:moveTo>
                    <a:pt x="0" y="3232941"/>
                  </a:moveTo>
                  <a:lnTo>
                    <a:pt x="0" y="3287551"/>
                  </a:lnTo>
                  <a:lnTo>
                    <a:pt x="10655888" y="3287551"/>
                  </a:lnTo>
                  <a:lnTo>
                    <a:pt x="10655888" y="0"/>
                  </a:lnTo>
                  <a:lnTo>
                    <a:pt x="10601278" y="0"/>
                  </a:lnTo>
                  <a:lnTo>
                    <a:pt x="10601278" y="3232941"/>
                  </a:lnTo>
                  <a:close/>
                </a:path>
              </a:pathLst>
            </a:custGeom>
            <a:solidFill>
              <a:srgbClr val="D1F3C8"/>
            </a:solidFill>
          </p:spPr>
        </p:sp>
        <p:sp>
          <p:nvSpPr>
            <p:cNvPr name="Freeform 15" id="15"/>
            <p:cNvSpPr/>
            <p:nvPr/>
          </p:nvSpPr>
          <p:spPr>
            <a:xfrm flipH="false" flipV="false" rot="0">
              <a:off x="67310" y="67310"/>
              <a:ext cx="10681288" cy="3312951"/>
            </a:xfrm>
            <a:custGeom>
              <a:avLst/>
              <a:gdLst/>
              <a:ahLst/>
              <a:cxnLst/>
              <a:rect r="r" b="b" t="t" l="l"/>
              <a:pathLst>
                <a:path h="3312951" w="10681288">
                  <a:moveTo>
                    <a:pt x="10613978" y="0"/>
                  </a:moveTo>
                  <a:lnTo>
                    <a:pt x="10613978" y="12700"/>
                  </a:lnTo>
                  <a:lnTo>
                    <a:pt x="10668588" y="12700"/>
                  </a:lnTo>
                  <a:lnTo>
                    <a:pt x="10668588" y="3300251"/>
                  </a:lnTo>
                  <a:lnTo>
                    <a:pt x="12700" y="3300251"/>
                  </a:lnTo>
                  <a:lnTo>
                    <a:pt x="12700" y="3245641"/>
                  </a:lnTo>
                  <a:lnTo>
                    <a:pt x="0" y="3245641"/>
                  </a:lnTo>
                  <a:lnTo>
                    <a:pt x="0" y="3312951"/>
                  </a:lnTo>
                  <a:lnTo>
                    <a:pt x="10681288" y="3312951"/>
                  </a:lnTo>
                  <a:lnTo>
                    <a:pt x="10681288" y="0"/>
                  </a:lnTo>
                  <a:close/>
                </a:path>
              </a:pathLst>
            </a:custGeom>
            <a:solidFill>
              <a:srgbClr val="000000"/>
            </a:solidFill>
          </p:spPr>
        </p:sp>
        <p:sp>
          <p:nvSpPr>
            <p:cNvPr name="Freeform 16" id="16"/>
            <p:cNvSpPr/>
            <p:nvPr/>
          </p:nvSpPr>
          <p:spPr>
            <a:xfrm flipH="false" flipV="false" rot="0">
              <a:off x="12700" y="12700"/>
              <a:ext cx="10655888" cy="3287551"/>
            </a:xfrm>
            <a:custGeom>
              <a:avLst/>
              <a:gdLst/>
              <a:ahLst/>
              <a:cxnLst/>
              <a:rect r="r" b="b" t="t" l="l"/>
              <a:pathLst>
                <a:path h="3287551" w="10655888">
                  <a:moveTo>
                    <a:pt x="0" y="0"/>
                  </a:moveTo>
                  <a:lnTo>
                    <a:pt x="10655888" y="0"/>
                  </a:lnTo>
                  <a:lnTo>
                    <a:pt x="10655888" y="3287551"/>
                  </a:lnTo>
                  <a:lnTo>
                    <a:pt x="0" y="3287551"/>
                  </a:lnTo>
                  <a:close/>
                </a:path>
              </a:pathLst>
            </a:custGeom>
            <a:solidFill>
              <a:srgbClr val="FFFFFF"/>
            </a:solidFill>
          </p:spPr>
        </p:sp>
        <p:sp>
          <p:nvSpPr>
            <p:cNvPr name="Freeform 17" id="17"/>
            <p:cNvSpPr/>
            <p:nvPr/>
          </p:nvSpPr>
          <p:spPr>
            <a:xfrm flipH="false" flipV="false" rot="0">
              <a:off x="0" y="0"/>
              <a:ext cx="10681288" cy="3312951"/>
            </a:xfrm>
            <a:custGeom>
              <a:avLst/>
              <a:gdLst/>
              <a:ahLst/>
              <a:cxnLst/>
              <a:rect r="r" b="b" t="t" l="l"/>
              <a:pathLst>
                <a:path h="3312951" w="10681288">
                  <a:moveTo>
                    <a:pt x="80010" y="3312951"/>
                  </a:moveTo>
                  <a:lnTo>
                    <a:pt x="10681288" y="3312951"/>
                  </a:lnTo>
                  <a:lnTo>
                    <a:pt x="10681288" y="80010"/>
                  </a:lnTo>
                  <a:lnTo>
                    <a:pt x="10681288" y="67310"/>
                  </a:lnTo>
                  <a:lnTo>
                    <a:pt x="10681288" y="0"/>
                  </a:lnTo>
                  <a:lnTo>
                    <a:pt x="0" y="0"/>
                  </a:lnTo>
                  <a:lnTo>
                    <a:pt x="0" y="3312951"/>
                  </a:lnTo>
                  <a:lnTo>
                    <a:pt x="67310" y="3312951"/>
                  </a:lnTo>
                  <a:lnTo>
                    <a:pt x="80010" y="3312951"/>
                  </a:lnTo>
                  <a:close/>
                  <a:moveTo>
                    <a:pt x="12700" y="12700"/>
                  </a:moveTo>
                  <a:lnTo>
                    <a:pt x="10668588" y="12700"/>
                  </a:lnTo>
                  <a:lnTo>
                    <a:pt x="10668588" y="3300251"/>
                  </a:lnTo>
                  <a:lnTo>
                    <a:pt x="12700" y="3300251"/>
                  </a:lnTo>
                  <a:lnTo>
                    <a:pt x="12700" y="12700"/>
                  </a:lnTo>
                  <a:close/>
                </a:path>
              </a:pathLst>
            </a:custGeom>
            <a:solidFill>
              <a:srgbClr val="000000"/>
            </a:solidFill>
          </p:spPr>
        </p:sp>
      </p:grpSp>
      <p:grpSp>
        <p:nvGrpSpPr>
          <p:cNvPr name="Group 18" id="18"/>
          <p:cNvGrpSpPr/>
          <p:nvPr/>
        </p:nvGrpSpPr>
        <p:grpSpPr>
          <a:xfrm rot="0">
            <a:off x="1028700" y="4154038"/>
            <a:ext cx="16142863" cy="632973"/>
            <a:chOff x="0" y="0"/>
            <a:chExt cx="21523817" cy="843964"/>
          </a:xfrm>
        </p:grpSpPr>
        <p:grpSp>
          <p:nvGrpSpPr>
            <p:cNvPr name="Group 19" id="19"/>
            <p:cNvGrpSpPr/>
            <p:nvPr/>
          </p:nvGrpSpPr>
          <p:grpSpPr>
            <a:xfrm rot="0">
              <a:off x="0" y="0"/>
              <a:ext cx="21523817" cy="843964"/>
              <a:chOff x="0" y="0"/>
              <a:chExt cx="118125963" cy="4631804"/>
            </a:xfrm>
          </p:grpSpPr>
          <p:sp>
            <p:nvSpPr>
              <p:cNvPr name="Freeform 20" id="20"/>
              <p:cNvSpPr/>
              <p:nvPr/>
            </p:nvSpPr>
            <p:spPr>
              <a:xfrm flipH="false" flipV="false" rot="0">
                <a:off x="72390" y="72390"/>
                <a:ext cx="117981179" cy="4487024"/>
              </a:xfrm>
              <a:custGeom>
                <a:avLst/>
                <a:gdLst/>
                <a:ahLst/>
                <a:cxnLst/>
                <a:rect r="r" b="b" t="t" l="l"/>
                <a:pathLst>
                  <a:path h="4487024" w="117981179">
                    <a:moveTo>
                      <a:pt x="0" y="0"/>
                    </a:moveTo>
                    <a:lnTo>
                      <a:pt x="117981179" y="0"/>
                    </a:lnTo>
                    <a:lnTo>
                      <a:pt x="117981179" y="4487024"/>
                    </a:lnTo>
                    <a:lnTo>
                      <a:pt x="0" y="4487024"/>
                    </a:lnTo>
                    <a:lnTo>
                      <a:pt x="0" y="0"/>
                    </a:lnTo>
                    <a:close/>
                  </a:path>
                </a:pathLst>
              </a:custGeom>
              <a:solidFill>
                <a:srgbClr val="D1F3C8"/>
              </a:solidFill>
            </p:spPr>
          </p:sp>
          <p:sp>
            <p:nvSpPr>
              <p:cNvPr name="Freeform 21" id="21"/>
              <p:cNvSpPr/>
              <p:nvPr/>
            </p:nvSpPr>
            <p:spPr>
              <a:xfrm flipH="false" flipV="false" rot="0">
                <a:off x="0" y="0"/>
                <a:ext cx="118125962" cy="4631804"/>
              </a:xfrm>
              <a:custGeom>
                <a:avLst/>
                <a:gdLst/>
                <a:ahLst/>
                <a:cxnLst/>
                <a:rect r="r" b="b" t="t" l="l"/>
                <a:pathLst>
                  <a:path h="4631804" w="118125962">
                    <a:moveTo>
                      <a:pt x="117981189" y="4487024"/>
                    </a:moveTo>
                    <a:lnTo>
                      <a:pt x="118125962" y="4487024"/>
                    </a:lnTo>
                    <a:lnTo>
                      <a:pt x="118125962" y="4631804"/>
                    </a:lnTo>
                    <a:lnTo>
                      <a:pt x="117981189" y="4631804"/>
                    </a:lnTo>
                    <a:lnTo>
                      <a:pt x="117981189" y="4487024"/>
                    </a:lnTo>
                    <a:close/>
                    <a:moveTo>
                      <a:pt x="0" y="144780"/>
                    </a:moveTo>
                    <a:lnTo>
                      <a:pt x="144780" y="144780"/>
                    </a:lnTo>
                    <a:lnTo>
                      <a:pt x="144780" y="4487024"/>
                    </a:lnTo>
                    <a:lnTo>
                      <a:pt x="0" y="4487024"/>
                    </a:lnTo>
                    <a:lnTo>
                      <a:pt x="0" y="144780"/>
                    </a:lnTo>
                    <a:close/>
                    <a:moveTo>
                      <a:pt x="0" y="4487024"/>
                    </a:moveTo>
                    <a:lnTo>
                      <a:pt x="144780" y="4487024"/>
                    </a:lnTo>
                    <a:lnTo>
                      <a:pt x="144780" y="4631804"/>
                    </a:lnTo>
                    <a:lnTo>
                      <a:pt x="0" y="4631804"/>
                    </a:lnTo>
                    <a:lnTo>
                      <a:pt x="0" y="4487024"/>
                    </a:lnTo>
                    <a:close/>
                    <a:moveTo>
                      <a:pt x="117981189" y="144780"/>
                    </a:moveTo>
                    <a:lnTo>
                      <a:pt x="118125962" y="144780"/>
                    </a:lnTo>
                    <a:lnTo>
                      <a:pt x="118125962" y="4487024"/>
                    </a:lnTo>
                    <a:lnTo>
                      <a:pt x="117981189" y="4487024"/>
                    </a:lnTo>
                    <a:lnTo>
                      <a:pt x="117981189" y="144780"/>
                    </a:lnTo>
                    <a:close/>
                    <a:moveTo>
                      <a:pt x="144780" y="4487024"/>
                    </a:moveTo>
                    <a:lnTo>
                      <a:pt x="117981189" y="4487024"/>
                    </a:lnTo>
                    <a:lnTo>
                      <a:pt x="117981189" y="4631804"/>
                    </a:lnTo>
                    <a:lnTo>
                      <a:pt x="144780" y="4631804"/>
                    </a:lnTo>
                    <a:lnTo>
                      <a:pt x="144780" y="4487024"/>
                    </a:lnTo>
                    <a:close/>
                    <a:moveTo>
                      <a:pt x="117981189" y="0"/>
                    </a:moveTo>
                    <a:lnTo>
                      <a:pt x="118125962" y="0"/>
                    </a:lnTo>
                    <a:lnTo>
                      <a:pt x="118125962" y="144780"/>
                    </a:lnTo>
                    <a:lnTo>
                      <a:pt x="117981189" y="144780"/>
                    </a:lnTo>
                    <a:lnTo>
                      <a:pt x="117981189" y="0"/>
                    </a:lnTo>
                    <a:close/>
                    <a:moveTo>
                      <a:pt x="0" y="0"/>
                    </a:moveTo>
                    <a:lnTo>
                      <a:pt x="144780" y="0"/>
                    </a:lnTo>
                    <a:lnTo>
                      <a:pt x="144780" y="144780"/>
                    </a:lnTo>
                    <a:lnTo>
                      <a:pt x="0" y="144780"/>
                    </a:lnTo>
                    <a:lnTo>
                      <a:pt x="0" y="0"/>
                    </a:lnTo>
                    <a:close/>
                    <a:moveTo>
                      <a:pt x="144780" y="0"/>
                    </a:moveTo>
                    <a:lnTo>
                      <a:pt x="117981189" y="0"/>
                    </a:lnTo>
                    <a:lnTo>
                      <a:pt x="117981189" y="144780"/>
                    </a:lnTo>
                    <a:lnTo>
                      <a:pt x="144780" y="144780"/>
                    </a:lnTo>
                    <a:lnTo>
                      <a:pt x="144780" y="0"/>
                    </a:lnTo>
                    <a:close/>
                  </a:path>
                </a:pathLst>
              </a:custGeom>
              <a:solidFill>
                <a:srgbClr val="000000"/>
              </a:solidFill>
            </p:spPr>
          </p:sp>
        </p:grpSp>
        <p:sp>
          <p:nvSpPr>
            <p:cNvPr name="TextBox 22" id="22"/>
            <p:cNvSpPr txBox="true"/>
            <p:nvPr/>
          </p:nvSpPr>
          <p:spPr>
            <a:xfrm rot="0">
              <a:off x="6889067" y="188846"/>
              <a:ext cx="14257199" cy="478078"/>
            </a:xfrm>
            <a:prstGeom prst="rect">
              <a:avLst/>
            </a:prstGeom>
          </p:spPr>
          <p:txBody>
            <a:bodyPr anchor="t" rtlCol="false" tIns="0" lIns="0" bIns="0" rIns="0">
              <a:spAutoFit/>
            </a:bodyPr>
            <a:lstStyle/>
            <a:p>
              <a:pPr algn="r" marL="0" indent="0" lvl="0">
                <a:lnSpc>
                  <a:spcPts val="2640"/>
                </a:lnSpc>
                <a:spcBef>
                  <a:spcPct val="0"/>
                </a:spcBef>
              </a:pPr>
              <a:r>
                <a:rPr lang="en-US" sz="2400" spc="48">
                  <a:solidFill>
                    <a:srgbClr val="000000"/>
                  </a:solidFill>
                  <a:latin typeface="Public Sans"/>
                </a:rPr>
                <a:t>Bạn đã ăn gì sáng nay?</a:t>
              </a:r>
            </a:p>
          </p:txBody>
        </p:sp>
      </p:grpSp>
      <p:grpSp>
        <p:nvGrpSpPr>
          <p:cNvPr name="Group 23" id="23"/>
          <p:cNvGrpSpPr/>
          <p:nvPr/>
        </p:nvGrpSpPr>
        <p:grpSpPr>
          <a:xfrm rot="0">
            <a:off x="1333243" y="4349307"/>
            <a:ext cx="1040736" cy="242434"/>
            <a:chOff x="0" y="0"/>
            <a:chExt cx="1387648" cy="323246"/>
          </a:xfrm>
        </p:grpSpPr>
        <p:grpSp>
          <p:nvGrpSpPr>
            <p:cNvPr name="Group 24" id="24"/>
            <p:cNvGrpSpPr>
              <a:grpSpLocks noChangeAspect="true"/>
            </p:cNvGrpSpPr>
            <p:nvPr/>
          </p:nvGrpSpPr>
          <p:grpSpPr>
            <a:xfrm rot="0">
              <a:off x="1068722" y="4321"/>
              <a:ext cx="318925" cy="318925"/>
              <a:chOff x="0" y="0"/>
              <a:chExt cx="495300" cy="495300"/>
            </a:xfrm>
          </p:grpSpPr>
          <p:sp>
            <p:nvSpPr>
              <p:cNvPr name="Freeform 25" id="25"/>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26" id="26"/>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3F7E7"/>
              </a:solidFill>
            </p:spPr>
          </p:sp>
        </p:grpSp>
        <p:grpSp>
          <p:nvGrpSpPr>
            <p:cNvPr name="Group 27" id="27"/>
            <p:cNvGrpSpPr>
              <a:grpSpLocks noChangeAspect="true"/>
            </p:cNvGrpSpPr>
            <p:nvPr/>
          </p:nvGrpSpPr>
          <p:grpSpPr>
            <a:xfrm rot="0">
              <a:off x="548378" y="0"/>
              <a:ext cx="318925" cy="318925"/>
              <a:chOff x="0" y="0"/>
              <a:chExt cx="495300" cy="495300"/>
            </a:xfrm>
          </p:grpSpPr>
          <p:sp>
            <p:nvSpPr>
              <p:cNvPr name="Freeform 28" id="28"/>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29" id="29"/>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sp>
        </p:grpSp>
        <p:grpSp>
          <p:nvGrpSpPr>
            <p:cNvPr name="Group 30" id="30"/>
            <p:cNvGrpSpPr>
              <a:grpSpLocks noChangeAspect="true"/>
            </p:cNvGrpSpPr>
            <p:nvPr/>
          </p:nvGrpSpPr>
          <p:grpSpPr>
            <a:xfrm rot="0">
              <a:off x="0" y="0"/>
              <a:ext cx="318925" cy="318925"/>
              <a:chOff x="0" y="0"/>
              <a:chExt cx="495300" cy="495300"/>
            </a:xfrm>
          </p:grpSpPr>
          <p:sp>
            <p:nvSpPr>
              <p:cNvPr name="Freeform 31" id="31"/>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32" id="32"/>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7B2B0"/>
              </a:solidFill>
            </p:spPr>
          </p:sp>
        </p:grpSp>
      </p:grpSp>
      <p:sp>
        <p:nvSpPr>
          <p:cNvPr name="Freeform 33" id="33"/>
          <p:cNvSpPr/>
          <p:nvPr/>
        </p:nvSpPr>
        <p:spPr>
          <a:xfrm flipH="false" flipV="false" rot="0">
            <a:off x="8544202" y="2072203"/>
            <a:ext cx="1759779" cy="282269"/>
          </a:xfrm>
          <a:custGeom>
            <a:avLst/>
            <a:gdLst/>
            <a:ahLst/>
            <a:cxnLst/>
            <a:rect r="r" b="b" t="t" l="l"/>
            <a:pathLst>
              <a:path h="282269" w="1759779">
                <a:moveTo>
                  <a:pt x="0" y="0"/>
                </a:moveTo>
                <a:lnTo>
                  <a:pt x="1759779" y="0"/>
                </a:lnTo>
                <a:lnTo>
                  <a:pt x="1759779" y="282269"/>
                </a:lnTo>
                <a:lnTo>
                  <a:pt x="0" y="282269"/>
                </a:lnTo>
                <a:lnTo>
                  <a:pt x="0" y="0"/>
                </a:lnTo>
                <a:close/>
              </a:path>
            </a:pathLst>
          </a:custGeom>
          <a:blipFill>
            <a:blip r:embed="rId3">
              <a:extLst>
                <a:ext uri="{96DAC541-7B7A-43D3-8B79-37D633B846F1}">
                  <asvg:svgBlip xmlns:asvg="http://schemas.microsoft.com/office/drawing/2016/SVG/main" r:embed="rId4"/>
                </a:ext>
              </a:extLst>
            </a:blip>
            <a:stretch>
              <a:fillRect l="0" t="0" r="0" b="-624931"/>
            </a:stretch>
          </a:blipFill>
        </p:spPr>
      </p:sp>
      <p:grpSp>
        <p:nvGrpSpPr>
          <p:cNvPr name="Group 34" id="34"/>
          <p:cNvGrpSpPr/>
          <p:nvPr/>
        </p:nvGrpSpPr>
        <p:grpSpPr>
          <a:xfrm rot="0">
            <a:off x="13273024" y="1680578"/>
            <a:ext cx="1451877" cy="1464303"/>
            <a:chOff x="0" y="0"/>
            <a:chExt cx="1935836" cy="1952403"/>
          </a:xfrm>
        </p:grpSpPr>
        <p:grpSp>
          <p:nvGrpSpPr>
            <p:cNvPr name="Group 35" id="35"/>
            <p:cNvGrpSpPr/>
            <p:nvPr/>
          </p:nvGrpSpPr>
          <p:grpSpPr>
            <a:xfrm rot="0">
              <a:off x="0" y="0"/>
              <a:ext cx="1935836" cy="1952403"/>
              <a:chOff x="0" y="0"/>
              <a:chExt cx="1588770" cy="1602367"/>
            </a:xfrm>
          </p:grpSpPr>
          <p:sp>
            <p:nvSpPr>
              <p:cNvPr name="Freeform 36" id="36"/>
              <p:cNvSpPr/>
              <p:nvPr/>
            </p:nvSpPr>
            <p:spPr>
              <a:xfrm flipH="false" flipV="false" rot="0">
                <a:off x="6350" y="6350"/>
                <a:ext cx="1576070" cy="1589667"/>
              </a:xfrm>
              <a:custGeom>
                <a:avLst/>
                <a:gdLst/>
                <a:ahLst/>
                <a:cxnLst/>
                <a:rect r="r" b="b" t="t" l="l"/>
                <a:pathLst>
                  <a:path h="1589667" w="1576070">
                    <a:moveTo>
                      <a:pt x="1576070" y="271780"/>
                    </a:moveTo>
                    <a:lnTo>
                      <a:pt x="1576070" y="1589667"/>
                    </a:lnTo>
                    <a:lnTo>
                      <a:pt x="0" y="1589667"/>
                    </a:lnTo>
                    <a:lnTo>
                      <a:pt x="0" y="0"/>
                    </a:lnTo>
                    <a:lnTo>
                      <a:pt x="1304290" y="0"/>
                    </a:lnTo>
                    <a:close/>
                  </a:path>
                </a:pathLst>
              </a:custGeom>
              <a:solidFill>
                <a:srgbClr val="FFFFAA"/>
              </a:solidFill>
            </p:spPr>
          </p:sp>
          <p:sp>
            <p:nvSpPr>
              <p:cNvPr name="Freeform 37" id="37"/>
              <p:cNvSpPr/>
              <p:nvPr/>
            </p:nvSpPr>
            <p:spPr>
              <a:xfrm flipH="false" flipV="false" rot="0">
                <a:off x="0" y="0"/>
                <a:ext cx="1588770" cy="1602367"/>
              </a:xfrm>
              <a:custGeom>
                <a:avLst/>
                <a:gdLst/>
                <a:ahLst/>
                <a:cxnLst/>
                <a:rect r="r" b="b" t="t" l="l"/>
                <a:pathLst>
                  <a:path h="1602367" w="1588770">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sp>
        </p:grpSp>
        <p:sp>
          <p:nvSpPr>
            <p:cNvPr name="TextBox 38" id="38"/>
            <p:cNvSpPr txBox="true"/>
            <p:nvPr/>
          </p:nvSpPr>
          <p:spPr>
            <a:xfrm rot="0">
              <a:off x="246126" y="492024"/>
              <a:ext cx="1443585" cy="958831"/>
            </a:xfrm>
            <a:prstGeom prst="rect">
              <a:avLst/>
            </a:prstGeom>
          </p:spPr>
          <p:txBody>
            <a:bodyPr anchor="t" rtlCol="false" tIns="0" lIns="0" bIns="0" rIns="0">
              <a:spAutoFit/>
            </a:bodyPr>
            <a:lstStyle/>
            <a:p>
              <a:pPr algn="l">
                <a:lnSpc>
                  <a:spcPts val="1401"/>
                </a:lnSpc>
              </a:pPr>
              <a:r>
                <a:rPr lang="en-US" sz="1167">
                  <a:solidFill>
                    <a:srgbClr val="000000"/>
                  </a:solidFill>
                  <a:latin typeface="Public Sans"/>
                </a:rPr>
                <a:t>Sao chép một giấy ghi chú, rồi viết suy nghĩ của bạn vào đó.</a:t>
              </a:r>
            </a:p>
          </p:txBody>
        </p:sp>
      </p:grpSp>
      <p:grpSp>
        <p:nvGrpSpPr>
          <p:cNvPr name="Group 39" id="39"/>
          <p:cNvGrpSpPr/>
          <p:nvPr/>
        </p:nvGrpSpPr>
        <p:grpSpPr>
          <a:xfrm rot="0">
            <a:off x="15122198" y="1680578"/>
            <a:ext cx="1451877" cy="1464303"/>
            <a:chOff x="0" y="0"/>
            <a:chExt cx="1935836" cy="1952403"/>
          </a:xfrm>
        </p:grpSpPr>
        <p:grpSp>
          <p:nvGrpSpPr>
            <p:cNvPr name="Group 40" id="40"/>
            <p:cNvGrpSpPr/>
            <p:nvPr/>
          </p:nvGrpSpPr>
          <p:grpSpPr>
            <a:xfrm rot="0">
              <a:off x="0" y="0"/>
              <a:ext cx="1935836" cy="1952403"/>
              <a:chOff x="0" y="0"/>
              <a:chExt cx="1588770" cy="1602367"/>
            </a:xfrm>
          </p:grpSpPr>
          <p:sp>
            <p:nvSpPr>
              <p:cNvPr name="Freeform 41" id="41"/>
              <p:cNvSpPr/>
              <p:nvPr/>
            </p:nvSpPr>
            <p:spPr>
              <a:xfrm flipH="false" flipV="false" rot="0">
                <a:off x="6350" y="6350"/>
                <a:ext cx="1576070" cy="1589667"/>
              </a:xfrm>
              <a:custGeom>
                <a:avLst/>
                <a:gdLst/>
                <a:ahLst/>
                <a:cxnLst/>
                <a:rect r="r" b="b" t="t" l="l"/>
                <a:pathLst>
                  <a:path h="1589667" w="1576070">
                    <a:moveTo>
                      <a:pt x="1576070" y="271780"/>
                    </a:moveTo>
                    <a:lnTo>
                      <a:pt x="1576070" y="1589667"/>
                    </a:lnTo>
                    <a:lnTo>
                      <a:pt x="0" y="1589667"/>
                    </a:lnTo>
                    <a:lnTo>
                      <a:pt x="0" y="0"/>
                    </a:lnTo>
                    <a:lnTo>
                      <a:pt x="1304290" y="0"/>
                    </a:lnTo>
                    <a:close/>
                  </a:path>
                </a:pathLst>
              </a:custGeom>
              <a:solidFill>
                <a:srgbClr val="F7B2B0"/>
              </a:solidFill>
            </p:spPr>
          </p:sp>
          <p:sp>
            <p:nvSpPr>
              <p:cNvPr name="Freeform 42" id="42"/>
              <p:cNvSpPr/>
              <p:nvPr/>
            </p:nvSpPr>
            <p:spPr>
              <a:xfrm flipH="false" flipV="false" rot="0">
                <a:off x="0" y="0"/>
                <a:ext cx="1588770" cy="1602367"/>
              </a:xfrm>
              <a:custGeom>
                <a:avLst/>
                <a:gdLst/>
                <a:ahLst/>
                <a:cxnLst/>
                <a:rect r="r" b="b" t="t" l="l"/>
                <a:pathLst>
                  <a:path h="1602367" w="1588770">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sp>
        </p:grpSp>
        <p:sp>
          <p:nvSpPr>
            <p:cNvPr name="TextBox 43" id="43"/>
            <p:cNvSpPr txBox="true"/>
            <p:nvPr/>
          </p:nvSpPr>
          <p:spPr>
            <a:xfrm rot="0">
              <a:off x="246126" y="492024"/>
              <a:ext cx="1443585" cy="958831"/>
            </a:xfrm>
            <a:prstGeom prst="rect">
              <a:avLst/>
            </a:prstGeom>
          </p:spPr>
          <p:txBody>
            <a:bodyPr anchor="t" rtlCol="false" tIns="0" lIns="0" bIns="0" rIns="0">
              <a:spAutoFit/>
            </a:bodyPr>
            <a:lstStyle/>
            <a:p>
              <a:pPr algn="l">
                <a:lnSpc>
                  <a:spcPts val="1401"/>
                </a:lnSpc>
              </a:pPr>
              <a:r>
                <a:rPr lang="en-US" sz="1167">
                  <a:solidFill>
                    <a:srgbClr val="000000"/>
                  </a:solidFill>
                  <a:latin typeface="Public Sans"/>
                </a:rPr>
                <a:t>Sao chép một giấy ghi chú, rồi viết suy nghĩ của bạn vào đó.</a:t>
              </a:r>
            </a:p>
          </p:txBody>
        </p:sp>
      </p:grpSp>
      <p:sp>
        <p:nvSpPr>
          <p:cNvPr name="Freeform 44" id="44"/>
          <p:cNvSpPr/>
          <p:nvPr/>
        </p:nvSpPr>
        <p:spPr>
          <a:xfrm flipH="false" flipV="false" rot="425130">
            <a:off x="13058005" y="5695607"/>
            <a:ext cx="1914098" cy="2552131"/>
          </a:xfrm>
          <a:custGeom>
            <a:avLst/>
            <a:gdLst/>
            <a:ahLst/>
            <a:cxnLst/>
            <a:rect r="r" b="b" t="t" l="l"/>
            <a:pathLst>
              <a:path h="2552131" w="1914098">
                <a:moveTo>
                  <a:pt x="0" y="0"/>
                </a:moveTo>
                <a:lnTo>
                  <a:pt x="1914098" y="0"/>
                </a:lnTo>
                <a:lnTo>
                  <a:pt x="1914098" y="2552131"/>
                </a:lnTo>
                <a:lnTo>
                  <a:pt x="0" y="2552131"/>
                </a:lnTo>
                <a:lnTo>
                  <a:pt x="0" y="0"/>
                </a:lnTo>
                <a:close/>
              </a:path>
            </a:pathLst>
          </a:custGeom>
          <a:blipFill>
            <a:blip r:embed="rId5"/>
            <a:stretch>
              <a:fillRect l="0" t="0" r="0" b="0"/>
            </a:stretch>
          </a:blipFill>
        </p:spPr>
      </p:sp>
      <p:sp>
        <p:nvSpPr>
          <p:cNvPr name="Freeform 45" id="45"/>
          <p:cNvSpPr/>
          <p:nvPr/>
        </p:nvSpPr>
        <p:spPr>
          <a:xfrm flipH="false" flipV="false" rot="-715012">
            <a:off x="10955625" y="5692178"/>
            <a:ext cx="1919241" cy="2558988"/>
          </a:xfrm>
          <a:custGeom>
            <a:avLst/>
            <a:gdLst/>
            <a:ahLst/>
            <a:cxnLst/>
            <a:rect r="r" b="b" t="t" l="l"/>
            <a:pathLst>
              <a:path h="2558988" w="1919241">
                <a:moveTo>
                  <a:pt x="0" y="0"/>
                </a:moveTo>
                <a:lnTo>
                  <a:pt x="1919241" y="0"/>
                </a:lnTo>
                <a:lnTo>
                  <a:pt x="1919241" y="2558988"/>
                </a:lnTo>
                <a:lnTo>
                  <a:pt x="0" y="2558988"/>
                </a:lnTo>
                <a:lnTo>
                  <a:pt x="0" y="0"/>
                </a:lnTo>
                <a:close/>
              </a:path>
            </a:pathLst>
          </a:custGeom>
          <a:blipFill>
            <a:blip r:embed="rId6"/>
            <a:stretch>
              <a:fillRect l="0" t="0" r="0" b="0"/>
            </a:stretch>
          </a:blipFill>
        </p:spPr>
      </p:sp>
      <p:grpSp>
        <p:nvGrpSpPr>
          <p:cNvPr name="Group 46" id="46"/>
          <p:cNvGrpSpPr/>
          <p:nvPr/>
        </p:nvGrpSpPr>
        <p:grpSpPr>
          <a:xfrm rot="0">
            <a:off x="1632886" y="1680578"/>
            <a:ext cx="9485724" cy="1464303"/>
            <a:chOff x="0" y="0"/>
            <a:chExt cx="12647632" cy="1952403"/>
          </a:xfrm>
        </p:grpSpPr>
        <p:sp>
          <p:nvSpPr>
            <p:cNvPr name="TextBox 47" id="47"/>
            <p:cNvSpPr txBox="true"/>
            <p:nvPr/>
          </p:nvSpPr>
          <p:spPr>
            <a:xfrm rot="0">
              <a:off x="0" y="279765"/>
              <a:ext cx="8870022" cy="861161"/>
            </a:xfrm>
            <a:prstGeom prst="rect">
              <a:avLst/>
            </a:prstGeom>
          </p:spPr>
          <p:txBody>
            <a:bodyPr anchor="t" rtlCol="false" tIns="0" lIns="0" bIns="0" rIns="0">
              <a:spAutoFit/>
            </a:bodyPr>
            <a:lstStyle/>
            <a:p>
              <a:pPr algn="l">
                <a:lnSpc>
                  <a:spcPts val="5085"/>
                </a:lnSpc>
              </a:pPr>
              <a:r>
                <a:rPr lang="en-US" sz="4237" spc="211">
                  <a:solidFill>
                    <a:srgbClr val="000000"/>
                  </a:solidFill>
                  <a:latin typeface="Prompt"/>
                </a:rPr>
                <a:t>Giải tỏa sự ngại ngùng</a:t>
              </a:r>
            </a:p>
          </p:txBody>
        </p:sp>
        <p:sp>
          <p:nvSpPr>
            <p:cNvPr name="TextBox 48" id="48"/>
            <p:cNvSpPr txBox="true"/>
            <p:nvPr/>
          </p:nvSpPr>
          <p:spPr>
            <a:xfrm rot="0">
              <a:off x="0" y="1576907"/>
              <a:ext cx="12647632" cy="332740"/>
            </a:xfrm>
            <a:prstGeom prst="rect">
              <a:avLst/>
            </a:prstGeom>
          </p:spPr>
          <p:txBody>
            <a:bodyPr anchor="t" rtlCol="false" tIns="0" lIns="0" bIns="0" rIns="0">
              <a:spAutoFit/>
            </a:bodyPr>
            <a:lstStyle/>
            <a:p>
              <a:pPr algn="l" marL="0" indent="0" lvl="0">
                <a:lnSpc>
                  <a:spcPts val="2029"/>
                </a:lnSpc>
              </a:pPr>
              <a:r>
                <a:rPr lang="en-US" sz="1450">
                  <a:solidFill>
                    <a:srgbClr val="000000"/>
                  </a:solidFill>
                  <a:latin typeface="Public Sans"/>
                </a:rPr>
                <a:t>Trước khi chúng ta bắt đầu với phiên thảo luận, hãy khởi động một chút với câu hỏi giải tỏa sự ngại ngùng này:</a:t>
              </a:r>
            </a:p>
          </p:txBody>
        </p:sp>
      </p:grpSp>
      <p:sp>
        <p:nvSpPr>
          <p:cNvPr name="TextBox 49" id="49"/>
          <p:cNvSpPr txBox="true"/>
          <p:nvPr/>
        </p:nvSpPr>
        <p:spPr>
          <a:xfrm rot="0">
            <a:off x="1632886" y="5105400"/>
            <a:ext cx="8273645" cy="2354580"/>
          </a:xfrm>
          <a:prstGeom prst="rect">
            <a:avLst/>
          </a:prstGeom>
        </p:spPr>
        <p:txBody>
          <a:bodyPr anchor="t" rtlCol="false" tIns="0" lIns="0" bIns="0" rIns="0">
            <a:spAutoFit/>
          </a:bodyPr>
          <a:lstStyle/>
          <a:p>
            <a:pPr algn="l">
              <a:lnSpc>
                <a:spcPts val="2660"/>
              </a:lnSpc>
            </a:pPr>
            <a:r>
              <a:rPr lang="en-US" sz="1900">
                <a:solidFill>
                  <a:srgbClr val="000000"/>
                </a:solidFill>
                <a:latin typeface="Public Sans Bold"/>
              </a:rPr>
              <a:t>Dưới đây là gợi ý cho các câu hỏi để giải tỏa sự ngại ngùng:</a:t>
            </a:r>
          </a:p>
          <a:p>
            <a:pPr algn="l">
              <a:lnSpc>
                <a:spcPts val="2660"/>
              </a:lnSpc>
            </a:pPr>
          </a:p>
          <a:p>
            <a:pPr algn="l">
              <a:lnSpc>
                <a:spcPts val="2660"/>
              </a:lnSpc>
            </a:pPr>
            <a:r>
              <a:rPr lang="en-US" sz="1900">
                <a:solidFill>
                  <a:srgbClr val="000000"/>
                </a:solidFill>
                <a:latin typeface="Public Sans Bold"/>
              </a:rPr>
              <a:t>Sản phẩm gần đây nhất bạn mua trực tuyến là gì?</a:t>
            </a:r>
          </a:p>
          <a:p>
            <a:pPr algn="l">
              <a:lnSpc>
                <a:spcPts val="2660"/>
              </a:lnSpc>
            </a:pPr>
            <a:r>
              <a:rPr lang="en-US" sz="1900">
                <a:solidFill>
                  <a:srgbClr val="000000"/>
                </a:solidFill>
                <a:latin typeface="Public Sans Bold"/>
              </a:rPr>
              <a:t>Thói quen buổi sáng của bạn là gì?</a:t>
            </a:r>
          </a:p>
          <a:p>
            <a:pPr algn="l">
              <a:lnSpc>
                <a:spcPts val="2660"/>
              </a:lnSpc>
            </a:pPr>
            <a:r>
              <a:rPr lang="en-US" sz="1900">
                <a:solidFill>
                  <a:srgbClr val="000000"/>
                </a:solidFill>
                <a:latin typeface="Public Sans Bold"/>
              </a:rPr>
              <a:t>Một hành động tử tế ngẫu nhiên mà bạn đã làm cho một người lạ là gì?</a:t>
            </a:r>
          </a:p>
          <a:p>
            <a:pPr algn="l">
              <a:lnSpc>
                <a:spcPts val="2660"/>
              </a:lnSpc>
            </a:pPr>
            <a:r>
              <a:rPr lang="en-US" sz="1900">
                <a:solidFill>
                  <a:srgbClr val="000000"/>
                </a:solidFill>
                <a:latin typeface="Public Sans Bold"/>
              </a:rPr>
              <a:t>Điều khó khăn nhất bạn đã làm trong đời là gì?</a:t>
            </a:r>
          </a:p>
          <a:p>
            <a:pPr algn="l">
              <a:lnSpc>
                <a:spcPts val="2660"/>
              </a:lnSpc>
            </a:pPr>
            <a:r>
              <a:rPr lang="en-US" sz="1900">
                <a:solidFill>
                  <a:srgbClr val="000000"/>
                </a:solidFill>
                <a:latin typeface="Public Sans Bold"/>
              </a:rPr>
              <a:t>Bạn thích món tráng miệng nào nhất?</a:t>
            </a:r>
          </a:p>
        </p:txBody>
      </p:sp>
      <p:sp>
        <p:nvSpPr>
          <p:cNvPr name="TextBox 50" id="50"/>
          <p:cNvSpPr txBox="true"/>
          <p:nvPr/>
        </p:nvSpPr>
        <p:spPr>
          <a:xfrm rot="0">
            <a:off x="1632886" y="8410356"/>
            <a:ext cx="5375083" cy="327660"/>
          </a:xfrm>
          <a:prstGeom prst="rect">
            <a:avLst/>
          </a:prstGeom>
        </p:spPr>
        <p:txBody>
          <a:bodyPr anchor="t" rtlCol="false" tIns="0" lIns="0" bIns="0" rIns="0">
            <a:spAutoFit/>
          </a:bodyPr>
          <a:lstStyle/>
          <a:p>
            <a:pPr algn="l" marL="0" indent="0" lvl="0">
              <a:lnSpc>
                <a:spcPts val="2660"/>
              </a:lnSpc>
            </a:pPr>
            <a:r>
              <a:rPr lang="en-US" sz="1900">
                <a:solidFill>
                  <a:srgbClr val="000000"/>
                </a:solidFill>
                <a:latin typeface="Public Sans Bold"/>
              </a:rPr>
              <a:t>Thời gian: 5 phút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14293" t="-1389" r="-14293" b="-1389"/>
            </a:stretch>
          </a:blipFill>
        </p:spPr>
      </p:sp>
      <p:grpSp>
        <p:nvGrpSpPr>
          <p:cNvPr name="Group 3" id="3"/>
          <p:cNvGrpSpPr/>
          <p:nvPr/>
        </p:nvGrpSpPr>
        <p:grpSpPr>
          <a:xfrm rot="0">
            <a:off x="-88426" y="-837703"/>
            <a:ext cx="18586525" cy="12252852"/>
            <a:chOff x="0" y="0"/>
            <a:chExt cx="24782033" cy="16337136"/>
          </a:xfrm>
        </p:grpSpPr>
        <p:grpSp>
          <p:nvGrpSpPr>
            <p:cNvPr name="Group 4" id="4"/>
            <p:cNvGrpSpPr/>
            <p:nvPr/>
          </p:nvGrpSpPr>
          <p:grpSpPr>
            <a:xfrm rot="-5400000">
              <a:off x="4758185" y="-4758185"/>
              <a:ext cx="15265663" cy="24782033"/>
              <a:chOff x="0" y="0"/>
              <a:chExt cx="3290570" cy="3204210"/>
            </a:xfrm>
          </p:grpSpPr>
          <p:sp>
            <p:nvSpPr>
              <p:cNvPr name="Freeform 5" id="5"/>
              <p:cNvSpPr/>
              <p:nvPr/>
            </p:nvSpPr>
            <p:spPr>
              <a:xfrm flipH="false" flipV="false" rot="0">
                <a:off x="0" y="0"/>
                <a:ext cx="6750569" cy="9906344"/>
              </a:xfrm>
              <a:custGeom>
                <a:avLst/>
                <a:gdLst/>
                <a:ahLst/>
                <a:cxnLst/>
                <a:rect r="r" b="b" t="t" l="l"/>
                <a:pathLst>
                  <a:path h="9906344" w="6750569">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sp>
        </p:grpSp>
        <p:grpSp>
          <p:nvGrpSpPr>
            <p:cNvPr name="Group 6" id="6"/>
            <p:cNvGrpSpPr/>
            <p:nvPr/>
          </p:nvGrpSpPr>
          <p:grpSpPr>
            <a:xfrm rot="-10800000">
              <a:off x="88900" y="1729900"/>
              <a:ext cx="24693133" cy="14607236"/>
              <a:chOff x="0" y="0"/>
              <a:chExt cx="3290570" cy="3204210"/>
            </a:xfrm>
          </p:grpSpPr>
          <p:sp>
            <p:nvSpPr>
              <p:cNvPr name="Freeform 7" id="7"/>
              <p:cNvSpPr/>
              <p:nvPr/>
            </p:nvSpPr>
            <p:spPr>
              <a:xfrm flipH="false" flipV="false" rot="0">
                <a:off x="0" y="0"/>
                <a:ext cx="10919454" cy="5837825"/>
              </a:xfrm>
              <a:custGeom>
                <a:avLst/>
                <a:gdLst/>
                <a:ahLst/>
                <a:cxnLst/>
                <a:rect r="r" b="b" t="t" l="l"/>
                <a:pathLst>
                  <a:path h="5837825" w="10919454">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sp>
        </p:grpSp>
      </p:grpSp>
      <p:grpSp>
        <p:nvGrpSpPr>
          <p:cNvPr name="Group 8" id="8"/>
          <p:cNvGrpSpPr/>
          <p:nvPr/>
        </p:nvGrpSpPr>
        <p:grpSpPr>
          <a:xfrm rot="0">
            <a:off x="2478811" y="2739160"/>
            <a:ext cx="13330379" cy="5499433"/>
            <a:chOff x="0" y="0"/>
            <a:chExt cx="7653435" cy="3157416"/>
          </a:xfrm>
        </p:grpSpPr>
        <p:sp>
          <p:nvSpPr>
            <p:cNvPr name="Freeform 9" id="9"/>
            <p:cNvSpPr/>
            <p:nvPr/>
          </p:nvSpPr>
          <p:spPr>
            <a:xfrm flipH="false" flipV="false" rot="0">
              <a:off x="80010" y="80010"/>
              <a:ext cx="7560724" cy="3064706"/>
            </a:xfrm>
            <a:custGeom>
              <a:avLst/>
              <a:gdLst/>
              <a:ahLst/>
              <a:cxnLst/>
              <a:rect r="r" b="b" t="t" l="l"/>
              <a:pathLst>
                <a:path h="3064706" w="7560724">
                  <a:moveTo>
                    <a:pt x="0" y="3010096"/>
                  </a:moveTo>
                  <a:lnTo>
                    <a:pt x="0" y="3064706"/>
                  </a:lnTo>
                  <a:lnTo>
                    <a:pt x="7560724" y="3064706"/>
                  </a:lnTo>
                  <a:lnTo>
                    <a:pt x="7560724" y="0"/>
                  </a:lnTo>
                  <a:lnTo>
                    <a:pt x="7506115" y="0"/>
                  </a:lnTo>
                  <a:lnTo>
                    <a:pt x="7506115" y="3010096"/>
                  </a:lnTo>
                  <a:close/>
                </a:path>
              </a:pathLst>
            </a:custGeom>
            <a:solidFill>
              <a:srgbClr val="B6E3F9"/>
            </a:solidFill>
          </p:spPr>
        </p:sp>
        <p:sp>
          <p:nvSpPr>
            <p:cNvPr name="Freeform 10" id="10"/>
            <p:cNvSpPr/>
            <p:nvPr/>
          </p:nvSpPr>
          <p:spPr>
            <a:xfrm flipH="false" flipV="false" rot="0">
              <a:off x="67310" y="67310"/>
              <a:ext cx="7586124" cy="3090106"/>
            </a:xfrm>
            <a:custGeom>
              <a:avLst/>
              <a:gdLst/>
              <a:ahLst/>
              <a:cxnLst/>
              <a:rect r="r" b="b" t="t" l="l"/>
              <a:pathLst>
                <a:path h="3090106" w="7586124">
                  <a:moveTo>
                    <a:pt x="7518815" y="0"/>
                  </a:moveTo>
                  <a:lnTo>
                    <a:pt x="7518815" y="12700"/>
                  </a:lnTo>
                  <a:lnTo>
                    <a:pt x="7573424" y="12700"/>
                  </a:lnTo>
                  <a:lnTo>
                    <a:pt x="7573424" y="3077406"/>
                  </a:lnTo>
                  <a:lnTo>
                    <a:pt x="12700" y="3077406"/>
                  </a:lnTo>
                  <a:lnTo>
                    <a:pt x="12700" y="3022796"/>
                  </a:lnTo>
                  <a:lnTo>
                    <a:pt x="0" y="3022796"/>
                  </a:lnTo>
                  <a:lnTo>
                    <a:pt x="0" y="3090106"/>
                  </a:lnTo>
                  <a:lnTo>
                    <a:pt x="7586124" y="3090106"/>
                  </a:lnTo>
                  <a:lnTo>
                    <a:pt x="7586124" y="0"/>
                  </a:lnTo>
                  <a:close/>
                </a:path>
              </a:pathLst>
            </a:custGeom>
            <a:solidFill>
              <a:srgbClr val="000000"/>
            </a:solidFill>
          </p:spPr>
        </p:sp>
        <p:sp>
          <p:nvSpPr>
            <p:cNvPr name="Freeform 11" id="11"/>
            <p:cNvSpPr/>
            <p:nvPr/>
          </p:nvSpPr>
          <p:spPr>
            <a:xfrm flipH="false" flipV="false" rot="0">
              <a:off x="12700" y="12700"/>
              <a:ext cx="7560725" cy="3064706"/>
            </a:xfrm>
            <a:custGeom>
              <a:avLst/>
              <a:gdLst/>
              <a:ahLst/>
              <a:cxnLst/>
              <a:rect r="r" b="b" t="t" l="l"/>
              <a:pathLst>
                <a:path h="3064706" w="7560725">
                  <a:moveTo>
                    <a:pt x="0" y="0"/>
                  </a:moveTo>
                  <a:lnTo>
                    <a:pt x="7560725" y="0"/>
                  </a:lnTo>
                  <a:lnTo>
                    <a:pt x="7560725" y="3064706"/>
                  </a:lnTo>
                  <a:lnTo>
                    <a:pt x="0" y="3064706"/>
                  </a:lnTo>
                  <a:close/>
                </a:path>
              </a:pathLst>
            </a:custGeom>
            <a:solidFill>
              <a:srgbClr val="FFFFFF"/>
            </a:solidFill>
          </p:spPr>
        </p:sp>
        <p:sp>
          <p:nvSpPr>
            <p:cNvPr name="Freeform 12" id="12"/>
            <p:cNvSpPr/>
            <p:nvPr/>
          </p:nvSpPr>
          <p:spPr>
            <a:xfrm flipH="false" flipV="false" rot="0">
              <a:off x="0" y="0"/>
              <a:ext cx="7586125" cy="3090106"/>
            </a:xfrm>
            <a:custGeom>
              <a:avLst/>
              <a:gdLst/>
              <a:ahLst/>
              <a:cxnLst/>
              <a:rect r="r" b="b" t="t" l="l"/>
              <a:pathLst>
                <a:path h="3090106" w="7586125">
                  <a:moveTo>
                    <a:pt x="80010" y="3090106"/>
                  </a:moveTo>
                  <a:lnTo>
                    <a:pt x="7586125" y="3090106"/>
                  </a:lnTo>
                  <a:lnTo>
                    <a:pt x="7586125" y="80010"/>
                  </a:lnTo>
                  <a:lnTo>
                    <a:pt x="7586125" y="67310"/>
                  </a:lnTo>
                  <a:lnTo>
                    <a:pt x="7586125" y="0"/>
                  </a:lnTo>
                  <a:lnTo>
                    <a:pt x="0" y="0"/>
                  </a:lnTo>
                  <a:lnTo>
                    <a:pt x="0" y="3090106"/>
                  </a:lnTo>
                  <a:lnTo>
                    <a:pt x="67310" y="3090106"/>
                  </a:lnTo>
                  <a:lnTo>
                    <a:pt x="80010" y="3090106"/>
                  </a:lnTo>
                  <a:close/>
                  <a:moveTo>
                    <a:pt x="12700" y="12700"/>
                  </a:moveTo>
                  <a:lnTo>
                    <a:pt x="7573425" y="12700"/>
                  </a:lnTo>
                  <a:lnTo>
                    <a:pt x="7573425" y="3077406"/>
                  </a:lnTo>
                  <a:lnTo>
                    <a:pt x="12700" y="3077406"/>
                  </a:lnTo>
                  <a:lnTo>
                    <a:pt x="12700" y="12700"/>
                  </a:lnTo>
                  <a:close/>
                </a:path>
              </a:pathLst>
            </a:custGeom>
            <a:solidFill>
              <a:srgbClr val="000000"/>
            </a:solidFill>
          </p:spPr>
        </p:sp>
      </p:grpSp>
      <p:sp>
        <p:nvSpPr>
          <p:cNvPr name="TextBox 13" id="13"/>
          <p:cNvSpPr txBox="true"/>
          <p:nvPr/>
        </p:nvSpPr>
        <p:spPr>
          <a:xfrm rot="0">
            <a:off x="13326257" y="1171575"/>
            <a:ext cx="3933043" cy="415290"/>
          </a:xfrm>
          <a:prstGeom prst="rect">
            <a:avLst/>
          </a:prstGeom>
        </p:spPr>
        <p:txBody>
          <a:bodyPr anchor="t" rtlCol="false" tIns="0" lIns="0" bIns="0" rIns="0">
            <a:spAutoFit/>
          </a:bodyPr>
          <a:lstStyle/>
          <a:p>
            <a:pPr algn="r" marL="0" indent="0" lvl="0">
              <a:lnSpc>
                <a:spcPts val="3120"/>
              </a:lnSpc>
            </a:pPr>
            <a:r>
              <a:rPr lang="en-US" sz="2600">
                <a:solidFill>
                  <a:srgbClr val="000000"/>
                </a:solidFill>
                <a:latin typeface="Public Sans"/>
              </a:rPr>
              <a:t>Ngày 1 tháng 6 năm 2021</a:t>
            </a:r>
          </a:p>
        </p:txBody>
      </p:sp>
      <p:sp>
        <p:nvSpPr>
          <p:cNvPr name="TextBox 14" id="14"/>
          <p:cNvSpPr txBox="true"/>
          <p:nvPr/>
        </p:nvSpPr>
        <p:spPr>
          <a:xfrm rot="0">
            <a:off x="1028700" y="1171575"/>
            <a:ext cx="3933043" cy="415290"/>
          </a:xfrm>
          <a:prstGeom prst="rect">
            <a:avLst/>
          </a:prstGeom>
        </p:spPr>
        <p:txBody>
          <a:bodyPr anchor="t" rtlCol="false" tIns="0" lIns="0" bIns="0" rIns="0">
            <a:spAutoFit/>
          </a:bodyPr>
          <a:lstStyle/>
          <a:p>
            <a:pPr algn="l" marL="0" indent="0" lvl="0">
              <a:lnSpc>
                <a:spcPts val="3120"/>
              </a:lnSpc>
            </a:pPr>
            <a:r>
              <a:rPr lang="en-US" sz="2600">
                <a:solidFill>
                  <a:srgbClr val="000000"/>
                </a:solidFill>
                <a:latin typeface="Public Sans"/>
              </a:rPr>
              <a:t>Công ty MDM</a:t>
            </a:r>
          </a:p>
        </p:txBody>
      </p:sp>
      <p:grpSp>
        <p:nvGrpSpPr>
          <p:cNvPr name="Group 15" id="15"/>
          <p:cNvGrpSpPr/>
          <p:nvPr/>
        </p:nvGrpSpPr>
        <p:grpSpPr>
          <a:xfrm rot="0">
            <a:off x="3343115" y="3775861"/>
            <a:ext cx="11601769" cy="3426031"/>
            <a:chOff x="0" y="0"/>
            <a:chExt cx="15469026" cy="4568041"/>
          </a:xfrm>
        </p:grpSpPr>
        <p:sp>
          <p:nvSpPr>
            <p:cNvPr name="Freeform 16" id="16"/>
            <p:cNvSpPr/>
            <p:nvPr/>
          </p:nvSpPr>
          <p:spPr>
            <a:xfrm flipH="false" flipV="false" rot="0">
              <a:off x="6561327" y="3287303"/>
              <a:ext cx="2346372" cy="376358"/>
            </a:xfrm>
            <a:custGeom>
              <a:avLst/>
              <a:gdLst/>
              <a:ahLst/>
              <a:cxnLst/>
              <a:rect r="r" b="b" t="t" l="l"/>
              <a:pathLst>
                <a:path h="376358" w="2346372">
                  <a:moveTo>
                    <a:pt x="0" y="0"/>
                  </a:moveTo>
                  <a:lnTo>
                    <a:pt x="2346372" y="0"/>
                  </a:lnTo>
                  <a:lnTo>
                    <a:pt x="2346372" y="376358"/>
                  </a:lnTo>
                  <a:lnTo>
                    <a:pt x="0" y="376358"/>
                  </a:lnTo>
                  <a:lnTo>
                    <a:pt x="0" y="0"/>
                  </a:lnTo>
                  <a:close/>
                </a:path>
              </a:pathLst>
            </a:custGeom>
            <a:blipFill>
              <a:blip r:embed="rId3">
                <a:extLst>
                  <a:ext uri="{96DAC541-7B7A-43D3-8B79-37D633B846F1}">
                    <asvg:svgBlip xmlns:asvg="http://schemas.microsoft.com/office/drawing/2016/SVG/main" r:embed="rId4"/>
                  </a:ext>
                </a:extLst>
              </a:blip>
              <a:stretch>
                <a:fillRect l="0" t="0" r="0" b="-624931"/>
              </a:stretch>
            </a:blipFill>
          </p:spPr>
        </p:sp>
        <p:sp>
          <p:nvSpPr>
            <p:cNvPr name="TextBox 17" id="17"/>
            <p:cNvSpPr txBox="true"/>
            <p:nvPr/>
          </p:nvSpPr>
          <p:spPr>
            <a:xfrm rot="0">
              <a:off x="0" y="7805"/>
              <a:ext cx="15469026" cy="2835297"/>
            </a:xfrm>
            <a:prstGeom prst="rect">
              <a:avLst/>
            </a:prstGeom>
          </p:spPr>
          <p:txBody>
            <a:bodyPr anchor="t" rtlCol="false" tIns="0" lIns="0" bIns="0" rIns="0">
              <a:spAutoFit/>
            </a:bodyPr>
            <a:lstStyle/>
            <a:p>
              <a:pPr algn="ctr">
                <a:lnSpc>
                  <a:spcPts val="8399"/>
                </a:lnSpc>
              </a:pPr>
              <a:r>
                <a:rPr lang="en-US" sz="6999" spc="349">
                  <a:solidFill>
                    <a:srgbClr val="000000"/>
                  </a:solidFill>
                  <a:latin typeface="Prompt"/>
                </a:rPr>
                <a:t>Nhận những dòng chảy đầy sáng tạo!</a:t>
              </a:r>
            </a:p>
          </p:txBody>
        </p:sp>
        <p:sp>
          <p:nvSpPr>
            <p:cNvPr name="TextBox 18" id="18"/>
            <p:cNvSpPr txBox="true"/>
            <p:nvPr/>
          </p:nvSpPr>
          <p:spPr>
            <a:xfrm rot="0">
              <a:off x="0" y="4076565"/>
              <a:ext cx="15469026" cy="495917"/>
            </a:xfrm>
            <a:prstGeom prst="rect">
              <a:avLst/>
            </a:prstGeom>
          </p:spPr>
          <p:txBody>
            <a:bodyPr anchor="t" rtlCol="false" tIns="0" lIns="0" bIns="0" rIns="0">
              <a:spAutoFit/>
            </a:bodyPr>
            <a:lstStyle/>
            <a:p>
              <a:pPr algn="ctr" marL="0" indent="0" lvl="0">
                <a:lnSpc>
                  <a:spcPts val="2989"/>
                </a:lnSpc>
              </a:pPr>
              <a:r>
                <a:rPr lang="en-US" sz="2299">
                  <a:solidFill>
                    <a:srgbClr val="000000"/>
                  </a:solidFill>
                  <a:latin typeface="Public Sans"/>
                </a:rPr>
                <a:t>Bắt đầu nào.</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14293" t="-1389" r="-14293" b="-1389"/>
            </a:stretch>
          </a:blipFill>
        </p:spPr>
      </p:sp>
      <p:grpSp>
        <p:nvGrpSpPr>
          <p:cNvPr name="Group 3" id="3"/>
          <p:cNvGrpSpPr/>
          <p:nvPr/>
        </p:nvGrpSpPr>
        <p:grpSpPr>
          <a:xfrm rot="0">
            <a:off x="-88426" y="-837703"/>
            <a:ext cx="18586525" cy="12252852"/>
            <a:chOff x="0" y="0"/>
            <a:chExt cx="24782033" cy="16337136"/>
          </a:xfrm>
        </p:grpSpPr>
        <p:grpSp>
          <p:nvGrpSpPr>
            <p:cNvPr name="Group 4" id="4"/>
            <p:cNvGrpSpPr/>
            <p:nvPr/>
          </p:nvGrpSpPr>
          <p:grpSpPr>
            <a:xfrm rot="-5400000">
              <a:off x="4758185" y="-4758185"/>
              <a:ext cx="15265663" cy="24782033"/>
              <a:chOff x="0" y="0"/>
              <a:chExt cx="3290570" cy="3204210"/>
            </a:xfrm>
          </p:grpSpPr>
          <p:sp>
            <p:nvSpPr>
              <p:cNvPr name="Freeform 5" id="5"/>
              <p:cNvSpPr/>
              <p:nvPr/>
            </p:nvSpPr>
            <p:spPr>
              <a:xfrm flipH="false" flipV="false" rot="0">
                <a:off x="0" y="0"/>
                <a:ext cx="6750569" cy="9906344"/>
              </a:xfrm>
              <a:custGeom>
                <a:avLst/>
                <a:gdLst/>
                <a:ahLst/>
                <a:cxnLst/>
                <a:rect r="r" b="b" t="t" l="l"/>
                <a:pathLst>
                  <a:path h="9906344" w="6750569">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sp>
        </p:grpSp>
        <p:grpSp>
          <p:nvGrpSpPr>
            <p:cNvPr name="Group 6" id="6"/>
            <p:cNvGrpSpPr/>
            <p:nvPr/>
          </p:nvGrpSpPr>
          <p:grpSpPr>
            <a:xfrm rot="-10800000">
              <a:off x="88900" y="1729900"/>
              <a:ext cx="24693133" cy="14607236"/>
              <a:chOff x="0" y="0"/>
              <a:chExt cx="3290570" cy="3204210"/>
            </a:xfrm>
          </p:grpSpPr>
          <p:sp>
            <p:nvSpPr>
              <p:cNvPr name="Freeform 7" id="7"/>
              <p:cNvSpPr/>
              <p:nvPr/>
            </p:nvSpPr>
            <p:spPr>
              <a:xfrm flipH="false" flipV="false" rot="0">
                <a:off x="0" y="0"/>
                <a:ext cx="10919454" cy="5837825"/>
              </a:xfrm>
              <a:custGeom>
                <a:avLst/>
                <a:gdLst/>
                <a:ahLst/>
                <a:cxnLst/>
                <a:rect r="r" b="b" t="t" l="l"/>
                <a:pathLst>
                  <a:path h="5837825" w="10919454">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sp>
        </p:grpSp>
      </p:grpSp>
      <p:grpSp>
        <p:nvGrpSpPr>
          <p:cNvPr name="Group 8" id="8"/>
          <p:cNvGrpSpPr/>
          <p:nvPr/>
        </p:nvGrpSpPr>
        <p:grpSpPr>
          <a:xfrm rot="0">
            <a:off x="1028700" y="2032214"/>
            <a:ext cx="7887962" cy="7226086"/>
            <a:chOff x="0" y="0"/>
            <a:chExt cx="4528754" cy="4148748"/>
          </a:xfrm>
        </p:grpSpPr>
        <p:sp>
          <p:nvSpPr>
            <p:cNvPr name="Freeform 9" id="9"/>
            <p:cNvSpPr/>
            <p:nvPr/>
          </p:nvSpPr>
          <p:spPr>
            <a:xfrm flipH="false" flipV="false" rot="0">
              <a:off x="80010" y="80010"/>
              <a:ext cx="4436043" cy="4056038"/>
            </a:xfrm>
            <a:custGeom>
              <a:avLst/>
              <a:gdLst/>
              <a:ahLst/>
              <a:cxnLst/>
              <a:rect r="r" b="b" t="t" l="l"/>
              <a:pathLst>
                <a:path h="4056038" w="4436043">
                  <a:moveTo>
                    <a:pt x="0" y="4001427"/>
                  </a:moveTo>
                  <a:lnTo>
                    <a:pt x="0" y="4056038"/>
                  </a:lnTo>
                  <a:lnTo>
                    <a:pt x="4436043" y="4056038"/>
                  </a:lnTo>
                  <a:lnTo>
                    <a:pt x="4436043" y="0"/>
                  </a:lnTo>
                  <a:lnTo>
                    <a:pt x="4381434" y="0"/>
                  </a:lnTo>
                  <a:lnTo>
                    <a:pt x="4381434" y="4001427"/>
                  </a:lnTo>
                  <a:close/>
                </a:path>
              </a:pathLst>
            </a:custGeom>
            <a:solidFill>
              <a:srgbClr val="E3E5FF"/>
            </a:solidFill>
          </p:spPr>
        </p:sp>
        <p:sp>
          <p:nvSpPr>
            <p:cNvPr name="Freeform 10" id="10"/>
            <p:cNvSpPr/>
            <p:nvPr/>
          </p:nvSpPr>
          <p:spPr>
            <a:xfrm flipH="false" flipV="false" rot="0">
              <a:off x="67310" y="67310"/>
              <a:ext cx="4461443" cy="4081438"/>
            </a:xfrm>
            <a:custGeom>
              <a:avLst/>
              <a:gdLst/>
              <a:ahLst/>
              <a:cxnLst/>
              <a:rect r="r" b="b" t="t" l="l"/>
              <a:pathLst>
                <a:path h="4081438" w="4461443">
                  <a:moveTo>
                    <a:pt x="4394134" y="0"/>
                  </a:moveTo>
                  <a:lnTo>
                    <a:pt x="4394134" y="12700"/>
                  </a:lnTo>
                  <a:lnTo>
                    <a:pt x="4448743" y="12700"/>
                  </a:lnTo>
                  <a:lnTo>
                    <a:pt x="4448743" y="4068738"/>
                  </a:lnTo>
                  <a:lnTo>
                    <a:pt x="12700" y="4068738"/>
                  </a:lnTo>
                  <a:lnTo>
                    <a:pt x="12700" y="4014127"/>
                  </a:lnTo>
                  <a:lnTo>
                    <a:pt x="0" y="4014127"/>
                  </a:lnTo>
                  <a:lnTo>
                    <a:pt x="0" y="4081438"/>
                  </a:lnTo>
                  <a:lnTo>
                    <a:pt x="4461443" y="4081438"/>
                  </a:lnTo>
                  <a:lnTo>
                    <a:pt x="4461443" y="0"/>
                  </a:lnTo>
                  <a:close/>
                </a:path>
              </a:pathLst>
            </a:custGeom>
            <a:solidFill>
              <a:srgbClr val="000000"/>
            </a:solidFill>
          </p:spPr>
        </p:sp>
        <p:sp>
          <p:nvSpPr>
            <p:cNvPr name="Freeform 11" id="11"/>
            <p:cNvSpPr/>
            <p:nvPr/>
          </p:nvSpPr>
          <p:spPr>
            <a:xfrm flipH="false" flipV="false" rot="0">
              <a:off x="12700" y="12700"/>
              <a:ext cx="4436044" cy="4056037"/>
            </a:xfrm>
            <a:custGeom>
              <a:avLst/>
              <a:gdLst/>
              <a:ahLst/>
              <a:cxnLst/>
              <a:rect r="r" b="b" t="t" l="l"/>
              <a:pathLst>
                <a:path h="4056037" w="4436044">
                  <a:moveTo>
                    <a:pt x="0" y="0"/>
                  </a:moveTo>
                  <a:lnTo>
                    <a:pt x="4436044" y="0"/>
                  </a:lnTo>
                  <a:lnTo>
                    <a:pt x="4436044" y="4056037"/>
                  </a:lnTo>
                  <a:lnTo>
                    <a:pt x="0" y="4056037"/>
                  </a:lnTo>
                  <a:close/>
                </a:path>
              </a:pathLst>
            </a:custGeom>
            <a:solidFill>
              <a:srgbClr val="FFFFFF"/>
            </a:solidFill>
          </p:spPr>
        </p:sp>
        <p:sp>
          <p:nvSpPr>
            <p:cNvPr name="Freeform 12" id="12"/>
            <p:cNvSpPr/>
            <p:nvPr/>
          </p:nvSpPr>
          <p:spPr>
            <a:xfrm flipH="false" flipV="false" rot="0">
              <a:off x="0" y="0"/>
              <a:ext cx="4461444" cy="4081437"/>
            </a:xfrm>
            <a:custGeom>
              <a:avLst/>
              <a:gdLst/>
              <a:ahLst/>
              <a:cxnLst/>
              <a:rect r="r" b="b" t="t" l="l"/>
              <a:pathLst>
                <a:path h="4081437" w="4461444">
                  <a:moveTo>
                    <a:pt x="80010" y="4081437"/>
                  </a:moveTo>
                  <a:lnTo>
                    <a:pt x="4461444" y="4081437"/>
                  </a:lnTo>
                  <a:lnTo>
                    <a:pt x="4461444" y="80010"/>
                  </a:lnTo>
                  <a:lnTo>
                    <a:pt x="4461444" y="67310"/>
                  </a:lnTo>
                  <a:lnTo>
                    <a:pt x="4461444" y="0"/>
                  </a:lnTo>
                  <a:lnTo>
                    <a:pt x="0" y="0"/>
                  </a:lnTo>
                  <a:lnTo>
                    <a:pt x="0" y="4081437"/>
                  </a:lnTo>
                  <a:lnTo>
                    <a:pt x="67310" y="4081437"/>
                  </a:lnTo>
                  <a:lnTo>
                    <a:pt x="80010" y="4081437"/>
                  </a:lnTo>
                  <a:close/>
                  <a:moveTo>
                    <a:pt x="12700" y="12700"/>
                  </a:moveTo>
                  <a:lnTo>
                    <a:pt x="4448744" y="12700"/>
                  </a:lnTo>
                  <a:lnTo>
                    <a:pt x="4448744" y="4068737"/>
                  </a:lnTo>
                  <a:lnTo>
                    <a:pt x="12700" y="4068737"/>
                  </a:lnTo>
                  <a:lnTo>
                    <a:pt x="12700" y="12700"/>
                  </a:lnTo>
                  <a:close/>
                </a:path>
              </a:pathLst>
            </a:custGeom>
            <a:solidFill>
              <a:srgbClr val="000000"/>
            </a:solidFill>
          </p:spPr>
        </p:sp>
      </p:grpSp>
      <p:grpSp>
        <p:nvGrpSpPr>
          <p:cNvPr name="Group 13" id="13"/>
          <p:cNvGrpSpPr/>
          <p:nvPr/>
        </p:nvGrpSpPr>
        <p:grpSpPr>
          <a:xfrm rot="0">
            <a:off x="1634173" y="3188061"/>
            <a:ext cx="6677015" cy="4914392"/>
            <a:chOff x="0" y="0"/>
            <a:chExt cx="8902686" cy="6552523"/>
          </a:xfrm>
        </p:grpSpPr>
        <p:sp>
          <p:nvSpPr>
            <p:cNvPr name="TextBox 14" id="14"/>
            <p:cNvSpPr txBox="true"/>
            <p:nvPr/>
          </p:nvSpPr>
          <p:spPr>
            <a:xfrm rot="0">
              <a:off x="0" y="7805"/>
              <a:ext cx="8902686" cy="2835297"/>
            </a:xfrm>
            <a:prstGeom prst="rect">
              <a:avLst/>
            </a:prstGeom>
          </p:spPr>
          <p:txBody>
            <a:bodyPr anchor="t" rtlCol="false" tIns="0" lIns="0" bIns="0" rIns="0">
              <a:spAutoFit/>
            </a:bodyPr>
            <a:lstStyle/>
            <a:p>
              <a:pPr algn="l">
                <a:lnSpc>
                  <a:spcPts val="8399"/>
                </a:lnSpc>
              </a:pPr>
              <a:r>
                <a:rPr lang="en-US" sz="6999" spc="349">
                  <a:solidFill>
                    <a:srgbClr val="000000"/>
                  </a:solidFill>
                  <a:latin typeface="Prompt"/>
                </a:rPr>
                <a:t>Lên ý tưởng kỹ thuật số</a:t>
              </a:r>
            </a:p>
          </p:txBody>
        </p:sp>
        <p:sp>
          <p:nvSpPr>
            <p:cNvPr name="Freeform 15" id="15"/>
            <p:cNvSpPr/>
            <p:nvPr/>
          </p:nvSpPr>
          <p:spPr>
            <a:xfrm flipH="false" flipV="false" rot="0">
              <a:off x="0" y="3367890"/>
              <a:ext cx="2346372" cy="376358"/>
            </a:xfrm>
            <a:custGeom>
              <a:avLst/>
              <a:gdLst/>
              <a:ahLst/>
              <a:cxnLst/>
              <a:rect r="r" b="b" t="t" l="l"/>
              <a:pathLst>
                <a:path h="376358" w="2346372">
                  <a:moveTo>
                    <a:pt x="0" y="0"/>
                  </a:moveTo>
                  <a:lnTo>
                    <a:pt x="2346372" y="0"/>
                  </a:lnTo>
                  <a:lnTo>
                    <a:pt x="2346372" y="376358"/>
                  </a:lnTo>
                  <a:lnTo>
                    <a:pt x="0" y="376358"/>
                  </a:lnTo>
                  <a:lnTo>
                    <a:pt x="0" y="0"/>
                  </a:lnTo>
                  <a:close/>
                </a:path>
              </a:pathLst>
            </a:custGeom>
            <a:blipFill>
              <a:blip r:embed="rId3">
                <a:extLst>
                  <a:ext uri="{96DAC541-7B7A-43D3-8B79-37D633B846F1}">
                    <asvg:svgBlip xmlns:asvg="http://schemas.microsoft.com/office/drawing/2016/SVG/main" r:embed="rId4"/>
                  </a:ext>
                </a:extLst>
              </a:blip>
              <a:stretch>
                <a:fillRect l="0" t="0" r="0" b="-624931"/>
              </a:stretch>
            </a:blipFill>
          </p:spPr>
        </p:sp>
        <p:sp>
          <p:nvSpPr>
            <p:cNvPr name="TextBox 16" id="16"/>
            <p:cNvSpPr txBox="true"/>
            <p:nvPr/>
          </p:nvSpPr>
          <p:spPr>
            <a:xfrm rot="0">
              <a:off x="0" y="4203023"/>
              <a:ext cx="8902686" cy="2360083"/>
            </a:xfrm>
            <a:prstGeom prst="rect">
              <a:avLst/>
            </a:prstGeom>
          </p:spPr>
          <p:txBody>
            <a:bodyPr anchor="t" rtlCol="false" tIns="0" lIns="0" bIns="0" rIns="0">
              <a:spAutoFit/>
            </a:bodyPr>
            <a:lstStyle/>
            <a:p>
              <a:pPr algn="l">
                <a:lnSpc>
                  <a:spcPts val="2800"/>
                </a:lnSpc>
              </a:pPr>
              <a:r>
                <a:rPr lang="en-US" sz="2000">
                  <a:solidFill>
                    <a:srgbClr val="000000"/>
                  </a:solidFill>
                  <a:latin typeface="Public Sans"/>
                </a:rPr>
                <a:t>Bắt đầu một dự án mới bằng việc tuyển chọn các</a:t>
              </a:r>
            </a:p>
            <a:p>
              <a:pPr algn="l">
                <a:lnSpc>
                  <a:spcPts val="2800"/>
                </a:lnSpc>
              </a:pPr>
              <a:r>
                <a:rPr lang="en-US" sz="2000">
                  <a:solidFill>
                    <a:srgbClr val="000000"/>
                  </a:solidFill>
                  <a:latin typeface="Public Sans"/>
                </a:rPr>
                <a:t>ý tưởng. Phiên lên ý tưởng kỹ thuật số này sẽ cho phép chúng ta sắp xếp và tổ chức mọi suy nghĩ, ý tưởng và nguồn cảm hứng của mình. Tiếp theo, chúng ta sẽ</a:t>
              </a:r>
            </a:p>
            <a:p>
              <a:pPr algn="l">
                <a:lnSpc>
                  <a:spcPts val="2800"/>
                </a:lnSpc>
              </a:pPr>
              <a:r>
                <a:rPr lang="en-US" sz="2000">
                  <a:solidFill>
                    <a:srgbClr val="000000"/>
                  </a:solidFill>
                  <a:latin typeface="Public Sans"/>
                </a:rPr>
                <a:t>bình chọn những ý tưởng có triển vọng và thêm ý kiến.</a:t>
              </a:r>
            </a:p>
          </p:txBody>
        </p:sp>
      </p:grpSp>
      <p:grpSp>
        <p:nvGrpSpPr>
          <p:cNvPr name="Group 17" id="17"/>
          <p:cNvGrpSpPr/>
          <p:nvPr/>
        </p:nvGrpSpPr>
        <p:grpSpPr>
          <a:xfrm rot="0">
            <a:off x="9371338" y="2032214"/>
            <a:ext cx="7887962" cy="7226086"/>
            <a:chOff x="0" y="0"/>
            <a:chExt cx="4528754" cy="4148748"/>
          </a:xfrm>
        </p:grpSpPr>
        <p:sp>
          <p:nvSpPr>
            <p:cNvPr name="Freeform 18" id="18"/>
            <p:cNvSpPr/>
            <p:nvPr/>
          </p:nvSpPr>
          <p:spPr>
            <a:xfrm flipH="false" flipV="false" rot="0">
              <a:off x="80010" y="80010"/>
              <a:ext cx="4436043" cy="4056038"/>
            </a:xfrm>
            <a:custGeom>
              <a:avLst/>
              <a:gdLst/>
              <a:ahLst/>
              <a:cxnLst/>
              <a:rect r="r" b="b" t="t" l="l"/>
              <a:pathLst>
                <a:path h="4056038" w="4436043">
                  <a:moveTo>
                    <a:pt x="0" y="4001427"/>
                  </a:moveTo>
                  <a:lnTo>
                    <a:pt x="0" y="4056038"/>
                  </a:lnTo>
                  <a:lnTo>
                    <a:pt x="4436043" y="4056038"/>
                  </a:lnTo>
                  <a:lnTo>
                    <a:pt x="4436043" y="0"/>
                  </a:lnTo>
                  <a:lnTo>
                    <a:pt x="4381434" y="0"/>
                  </a:lnTo>
                  <a:lnTo>
                    <a:pt x="4381434" y="4001427"/>
                  </a:lnTo>
                  <a:close/>
                </a:path>
              </a:pathLst>
            </a:custGeom>
            <a:solidFill>
              <a:srgbClr val="E3E5FF"/>
            </a:solidFill>
          </p:spPr>
        </p:sp>
        <p:sp>
          <p:nvSpPr>
            <p:cNvPr name="Freeform 19" id="19"/>
            <p:cNvSpPr/>
            <p:nvPr/>
          </p:nvSpPr>
          <p:spPr>
            <a:xfrm flipH="false" flipV="false" rot="0">
              <a:off x="67310" y="67310"/>
              <a:ext cx="4461443" cy="4081438"/>
            </a:xfrm>
            <a:custGeom>
              <a:avLst/>
              <a:gdLst/>
              <a:ahLst/>
              <a:cxnLst/>
              <a:rect r="r" b="b" t="t" l="l"/>
              <a:pathLst>
                <a:path h="4081438" w="4461443">
                  <a:moveTo>
                    <a:pt x="4394134" y="0"/>
                  </a:moveTo>
                  <a:lnTo>
                    <a:pt x="4394134" y="12700"/>
                  </a:lnTo>
                  <a:lnTo>
                    <a:pt x="4448743" y="12700"/>
                  </a:lnTo>
                  <a:lnTo>
                    <a:pt x="4448743" y="4068738"/>
                  </a:lnTo>
                  <a:lnTo>
                    <a:pt x="12700" y="4068738"/>
                  </a:lnTo>
                  <a:lnTo>
                    <a:pt x="12700" y="4014127"/>
                  </a:lnTo>
                  <a:lnTo>
                    <a:pt x="0" y="4014127"/>
                  </a:lnTo>
                  <a:lnTo>
                    <a:pt x="0" y="4081438"/>
                  </a:lnTo>
                  <a:lnTo>
                    <a:pt x="4461443" y="4081438"/>
                  </a:lnTo>
                  <a:lnTo>
                    <a:pt x="4461443" y="0"/>
                  </a:lnTo>
                  <a:close/>
                </a:path>
              </a:pathLst>
            </a:custGeom>
            <a:solidFill>
              <a:srgbClr val="000000"/>
            </a:solidFill>
          </p:spPr>
        </p:sp>
        <p:sp>
          <p:nvSpPr>
            <p:cNvPr name="Freeform 20" id="20"/>
            <p:cNvSpPr/>
            <p:nvPr/>
          </p:nvSpPr>
          <p:spPr>
            <a:xfrm flipH="false" flipV="false" rot="0">
              <a:off x="12700" y="12700"/>
              <a:ext cx="4436044" cy="4056037"/>
            </a:xfrm>
            <a:custGeom>
              <a:avLst/>
              <a:gdLst/>
              <a:ahLst/>
              <a:cxnLst/>
              <a:rect r="r" b="b" t="t" l="l"/>
              <a:pathLst>
                <a:path h="4056037" w="4436044">
                  <a:moveTo>
                    <a:pt x="0" y="0"/>
                  </a:moveTo>
                  <a:lnTo>
                    <a:pt x="4436044" y="0"/>
                  </a:lnTo>
                  <a:lnTo>
                    <a:pt x="4436044" y="4056037"/>
                  </a:lnTo>
                  <a:lnTo>
                    <a:pt x="0" y="4056037"/>
                  </a:lnTo>
                  <a:close/>
                </a:path>
              </a:pathLst>
            </a:custGeom>
            <a:solidFill>
              <a:srgbClr val="FFFFFF"/>
            </a:solidFill>
          </p:spPr>
        </p:sp>
        <p:sp>
          <p:nvSpPr>
            <p:cNvPr name="Freeform 21" id="21"/>
            <p:cNvSpPr/>
            <p:nvPr/>
          </p:nvSpPr>
          <p:spPr>
            <a:xfrm flipH="false" flipV="false" rot="0">
              <a:off x="0" y="0"/>
              <a:ext cx="4461444" cy="4081437"/>
            </a:xfrm>
            <a:custGeom>
              <a:avLst/>
              <a:gdLst/>
              <a:ahLst/>
              <a:cxnLst/>
              <a:rect r="r" b="b" t="t" l="l"/>
              <a:pathLst>
                <a:path h="4081437" w="4461444">
                  <a:moveTo>
                    <a:pt x="80010" y="4081437"/>
                  </a:moveTo>
                  <a:lnTo>
                    <a:pt x="4461444" y="4081437"/>
                  </a:lnTo>
                  <a:lnTo>
                    <a:pt x="4461444" y="80010"/>
                  </a:lnTo>
                  <a:lnTo>
                    <a:pt x="4461444" y="67310"/>
                  </a:lnTo>
                  <a:lnTo>
                    <a:pt x="4461444" y="0"/>
                  </a:lnTo>
                  <a:lnTo>
                    <a:pt x="0" y="0"/>
                  </a:lnTo>
                  <a:lnTo>
                    <a:pt x="0" y="4081437"/>
                  </a:lnTo>
                  <a:lnTo>
                    <a:pt x="67310" y="4081437"/>
                  </a:lnTo>
                  <a:lnTo>
                    <a:pt x="80010" y="4081437"/>
                  </a:lnTo>
                  <a:close/>
                  <a:moveTo>
                    <a:pt x="12700" y="12700"/>
                  </a:moveTo>
                  <a:lnTo>
                    <a:pt x="4448744" y="12700"/>
                  </a:lnTo>
                  <a:lnTo>
                    <a:pt x="4448744" y="4068737"/>
                  </a:lnTo>
                  <a:lnTo>
                    <a:pt x="12700" y="4068737"/>
                  </a:lnTo>
                  <a:lnTo>
                    <a:pt x="12700" y="12700"/>
                  </a:lnTo>
                  <a:close/>
                </a:path>
              </a:pathLst>
            </a:custGeom>
            <a:solidFill>
              <a:srgbClr val="000000"/>
            </a:solidFill>
          </p:spPr>
        </p:sp>
      </p:grpSp>
      <p:grpSp>
        <p:nvGrpSpPr>
          <p:cNvPr name="Group 22" id="22"/>
          <p:cNvGrpSpPr/>
          <p:nvPr/>
        </p:nvGrpSpPr>
        <p:grpSpPr>
          <a:xfrm rot="0">
            <a:off x="10283456" y="2861782"/>
            <a:ext cx="6063726" cy="689071"/>
            <a:chOff x="0" y="0"/>
            <a:chExt cx="8084968" cy="918761"/>
          </a:xfrm>
        </p:grpSpPr>
        <p:sp>
          <p:nvSpPr>
            <p:cNvPr name="Freeform 23" id="23"/>
            <p:cNvSpPr/>
            <p:nvPr/>
          </p:nvSpPr>
          <p:spPr>
            <a:xfrm flipH="false" flipV="false" rot="0">
              <a:off x="0" y="0"/>
              <a:ext cx="929313" cy="918761"/>
            </a:xfrm>
            <a:custGeom>
              <a:avLst/>
              <a:gdLst/>
              <a:ahLst/>
              <a:cxnLst/>
              <a:rect r="r" b="b" t="t" l="l"/>
              <a:pathLst>
                <a:path h="918761" w="929313">
                  <a:moveTo>
                    <a:pt x="0" y="0"/>
                  </a:moveTo>
                  <a:lnTo>
                    <a:pt x="929313" y="0"/>
                  </a:lnTo>
                  <a:lnTo>
                    <a:pt x="929313" y="918761"/>
                  </a:lnTo>
                  <a:lnTo>
                    <a:pt x="0" y="918761"/>
                  </a:lnTo>
                  <a:lnTo>
                    <a:pt x="0" y="0"/>
                  </a:lnTo>
                  <a:close/>
                </a:path>
              </a:pathLst>
            </a:custGeom>
            <a:blipFill>
              <a:blip r:embed="rId5">
                <a:extLst>
                  <a:ext uri="{96DAC541-7B7A-43D3-8B79-37D633B846F1}">
                    <asvg:svgBlip xmlns:asvg="http://schemas.microsoft.com/office/drawing/2016/SVG/main" r:embed="rId6"/>
                  </a:ext>
                </a:extLst>
              </a:blip>
              <a:stretch>
                <a:fillRect l="0" t="-114" r="0" b="-114"/>
              </a:stretch>
            </a:blipFill>
          </p:spPr>
        </p:sp>
        <p:sp>
          <p:nvSpPr>
            <p:cNvPr name="TextBox 24" id="24"/>
            <p:cNvSpPr txBox="true"/>
            <p:nvPr/>
          </p:nvSpPr>
          <p:spPr>
            <a:xfrm rot="0">
              <a:off x="204305" y="154865"/>
              <a:ext cx="491715" cy="629215"/>
            </a:xfrm>
            <a:prstGeom prst="rect">
              <a:avLst/>
            </a:prstGeom>
          </p:spPr>
          <p:txBody>
            <a:bodyPr anchor="t" rtlCol="false" tIns="0" lIns="0" bIns="0" rIns="0">
              <a:spAutoFit/>
            </a:bodyPr>
            <a:lstStyle/>
            <a:p>
              <a:pPr algn="ctr" marL="0" indent="0" lvl="0">
                <a:lnSpc>
                  <a:spcPts val="3941"/>
                </a:lnSpc>
                <a:spcBef>
                  <a:spcPct val="0"/>
                </a:spcBef>
              </a:pPr>
              <a:r>
                <a:rPr lang="en-US" sz="2815">
                  <a:solidFill>
                    <a:srgbClr val="FFFFFF"/>
                  </a:solidFill>
                  <a:latin typeface="Prompt Medium"/>
                </a:rPr>
                <a:t>1</a:t>
              </a:r>
            </a:p>
          </p:txBody>
        </p:sp>
        <p:sp>
          <p:nvSpPr>
            <p:cNvPr name="TextBox 25" id="25"/>
            <p:cNvSpPr txBox="true"/>
            <p:nvPr/>
          </p:nvSpPr>
          <p:spPr>
            <a:xfrm rot="0">
              <a:off x="1359425" y="-221656"/>
              <a:ext cx="6725542" cy="1325024"/>
            </a:xfrm>
            <a:prstGeom prst="rect">
              <a:avLst/>
            </a:prstGeom>
          </p:spPr>
          <p:txBody>
            <a:bodyPr anchor="t" rtlCol="false" tIns="0" lIns="0" bIns="0" rIns="0">
              <a:spAutoFit/>
            </a:bodyPr>
            <a:lstStyle/>
            <a:p>
              <a:pPr algn="l" marL="0" indent="0" lvl="0">
                <a:lnSpc>
                  <a:spcPts val="2600"/>
                </a:lnSpc>
              </a:pPr>
              <a:r>
                <a:rPr lang="en-US" sz="2000">
                  <a:solidFill>
                    <a:srgbClr val="000000"/>
                  </a:solidFill>
                  <a:latin typeface="Public Sans"/>
                </a:rPr>
                <a:t>Sao chép một ghi chú, sau đó chúng ta sẽ viết những suy nghĩ, ý tưởng và nguồn</a:t>
              </a:r>
            </a:p>
            <a:p>
              <a:pPr algn="l" marL="0" indent="0" lvl="0">
                <a:lnSpc>
                  <a:spcPts val="2600"/>
                </a:lnSpc>
              </a:pPr>
              <a:r>
                <a:rPr lang="en-US" sz="2000">
                  <a:solidFill>
                    <a:srgbClr val="000000"/>
                  </a:solidFill>
                  <a:latin typeface="Public Sans"/>
                </a:rPr>
                <a:t>cảm hứng của mình.</a:t>
              </a:r>
            </a:p>
          </p:txBody>
        </p:sp>
      </p:grpSp>
      <p:grpSp>
        <p:nvGrpSpPr>
          <p:cNvPr name="Group 26" id="26"/>
          <p:cNvGrpSpPr/>
          <p:nvPr/>
        </p:nvGrpSpPr>
        <p:grpSpPr>
          <a:xfrm rot="0">
            <a:off x="10283456" y="5620274"/>
            <a:ext cx="6063726" cy="690649"/>
            <a:chOff x="0" y="0"/>
            <a:chExt cx="8084968" cy="920865"/>
          </a:xfrm>
        </p:grpSpPr>
        <p:sp>
          <p:nvSpPr>
            <p:cNvPr name="Freeform 27" id="27"/>
            <p:cNvSpPr/>
            <p:nvPr/>
          </p:nvSpPr>
          <p:spPr>
            <a:xfrm flipH="false" flipV="false" rot="0">
              <a:off x="0" y="0"/>
              <a:ext cx="929313" cy="920865"/>
            </a:xfrm>
            <a:custGeom>
              <a:avLst/>
              <a:gdLst/>
              <a:ahLst/>
              <a:cxnLst/>
              <a:rect r="r" b="b" t="t" l="l"/>
              <a:pathLst>
                <a:path h="920865" w="929313">
                  <a:moveTo>
                    <a:pt x="0" y="0"/>
                  </a:moveTo>
                  <a:lnTo>
                    <a:pt x="929313" y="0"/>
                  </a:lnTo>
                  <a:lnTo>
                    <a:pt x="929313" y="920865"/>
                  </a:lnTo>
                  <a:lnTo>
                    <a:pt x="0" y="9208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8" id="28"/>
            <p:cNvSpPr txBox="true"/>
            <p:nvPr/>
          </p:nvSpPr>
          <p:spPr>
            <a:xfrm rot="0">
              <a:off x="204305" y="154865"/>
              <a:ext cx="491715" cy="629215"/>
            </a:xfrm>
            <a:prstGeom prst="rect">
              <a:avLst/>
            </a:prstGeom>
          </p:spPr>
          <p:txBody>
            <a:bodyPr anchor="t" rtlCol="false" tIns="0" lIns="0" bIns="0" rIns="0">
              <a:spAutoFit/>
            </a:bodyPr>
            <a:lstStyle/>
            <a:p>
              <a:pPr algn="ctr" marL="0" indent="0" lvl="0">
                <a:lnSpc>
                  <a:spcPts val="3941"/>
                </a:lnSpc>
                <a:spcBef>
                  <a:spcPct val="0"/>
                </a:spcBef>
              </a:pPr>
              <a:r>
                <a:rPr lang="en-US" sz="2815">
                  <a:solidFill>
                    <a:srgbClr val="FFFFFF"/>
                  </a:solidFill>
                  <a:latin typeface="Prompt Medium"/>
                </a:rPr>
                <a:t>2</a:t>
              </a:r>
            </a:p>
          </p:txBody>
        </p:sp>
        <p:sp>
          <p:nvSpPr>
            <p:cNvPr name="TextBox 29" id="29"/>
            <p:cNvSpPr txBox="true"/>
            <p:nvPr/>
          </p:nvSpPr>
          <p:spPr>
            <a:xfrm rot="0">
              <a:off x="1359425" y="-472"/>
              <a:ext cx="6725542" cy="884761"/>
            </a:xfrm>
            <a:prstGeom prst="rect">
              <a:avLst/>
            </a:prstGeom>
          </p:spPr>
          <p:txBody>
            <a:bodyPr anchor="t" rtlCol="false" tIns="0" lIns="0" bIns="0" rIns="0">
              <a:spAutoFit/>
            </a:bodyPr>
            <a:lstStyle/>
            <a:p>
              <a:pPr algn="l">
                <a:lnSpc>
                  <a:spcPts val="2600"/>
                </a:lnSpc>
              </a:pPr>
              <a:r>
                <a:rPr lang="en-US" sz="2000">
                  <a:solidFill>
                    <a:srgbClr val="000000"/>
                  </a:solidFill>
                  <a:latin typeface="Public Sans"/>
                </a:rPr>
                <a:t>Sử dụng các ngôi sao để bình chọn những ý tưởng mà chúng ta muốn theo đuổi.</a:t>
              </a:r>
            </a:p>
          </p:txBody>
        </p:sp>
      </p:grpSp>
      <p:grpSp>
        <p:nvGrpSpPr>
          <p:cNvPr name="Group 30" id="30"/>
          <p:cNvGrpSpPr/>
          <p:nvPr/>
        </p:nvGrpSpPr>
        <p:grpSpPr>
          <a:xfrm rot="0">
            <a:off x="10283456" y="7738083"/>
            <a:ext cx="6063726" cy="690649"/>
            <a:chOff x="0" y="0"/>
            <a:chExt cx="8084968" cy="920865"/>
          </a:xfrm>
        </p:grpSpPr>
        <p:sp>
          <p:nvSpPr>
            <p:cNvPr name="Freeform 31" id="31"/>
            <p:cNvSpPr/>
            <p:nvPr/>
          </p:nvSpPr>
          <p:spPr>
            <a:xfrm flipH="false" flipV="false" rot="0">
              <a:off x="0" y="0"/>
              <a:ext cx="929313" cy="920865"/>
            </a:xfrm>
            <a:custGeom>
              <a:avLst/>
              <a:gdLst/>
              <a:ahLst/>
              <a:cxnLst/>
              <a:rect r="r" b="b" t="t" l="l"/>
              <a:pathLst>
                <a:path h="920865" w="929313">
                  <a:moveTo>
                    <a:pt x="0" y="0"/>
                  </a:moveTo>
                  <a:lnTo>
                    <a:pt x="929313" y="0"/>
                  </a:lnTo>
                  <a:lnTo>
                    <a:pt x="929313" y="920865"/>
                  </a:lnTo>
                  <a:lnTo>
                    <a:pt x="0" y="9208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2" id="32"/>
            <p:cNvSpPr txBox="true"/>
            <p:nvPr/>
          </p:nvSpPr>
          <p:spPr>
            <a:xfrm rot="0">
              <a:off x="204305" y="154865"/>
              <a:ext cx="491715" cy="629215"/>
            </a:xfrm>
            <a:prstGeom prst="rect">
              <a:avLst/>
            </a:prstGeom>
          </p:spPr>
          <p:txBody>
            <a:bodyPr anchor="t" rtlCol="false" tIns="0" lIns="0" bIns="0" rIns="0">
              <a:spAutoFit/>
            </a:bodyPr>
            <a:lstStyle/>
            <a:p>
              <a:pPr algn="ctr" marL="0" indent="0" lvl="0">
                <a:lnSpc>
                  <a:spcPts val="3941"/>
                </a:lnSpc>
                <a:spcBef>
                  <a:spcPct val="0"/>
                </a:spcBef>
              </a:pPr>
              <a:r>
                <a:rPr lang="en-US" sz="2815">
                  <a:solidFill>
                    <a:srgbClr val="FFFFFF"/>
                  </a:solidFill>
                  <a:latin typeface="Prompt Medium"/>
                </a:rPr>
                <a:t>3</a:t>
              </a:r>
            </a:p>
          </p:txBody>
        </p:sp>
        <p:sp>
          <p:nvSpPr>
            <p:cNvPr name="TextBox 33" id="33"/>
            <p:cNvSpPr txBox="true"/>
            <p:nvPr/>
          </p:nvSpPr>
          <p:spPr>
            <a:xfrm rot="0">
              <a:off x="1359425" y="-472"/>
              <a:ext cx="6725542" cy="884761"/>
            </a:xfrm>
            <a:prstGeom prst="rect">
              <a:avLst/>
            </a:prstGeom>
          </p:spPr>
          <p:txBody>
            <a:bodyPr anchor="t" rtlCol="false" tIns="0" lIns="0" bIns="0" rIns="0">
              <a:spAutoFit/>
            </a:bodyPr>
            <a:lstStyle/>
            <a:p>
              <a:pPr algn="l" marL="0" indent="0" lvl="0">
                <a:lnSpc>
                  <a:spcPts val="2600"/>
                </a:lnSpc>
              </a:pPr>
              <a:r>
                <a:rPr lang="en-US" sz="2000">
                  <a:solidFill>
                    <a:srgbClr val="000000"/>
                  </a:solidFill>
                  <a:latin typeface="Public Sans"/>
                </a:rPr>
                <a:t>Khoanh tròn hoặc nhận xét vào những</a:t>
              </a:r>
            </a:p>
            <a:p>
              <a:pPr algn="l" marL="0" indent="0" lvl="0">
                <a:lnSpc>
                  <a:spcPts val="2600"/>
                </a:lnSpc>
              </a:pPr>
              <a:r>
                <a:rPr lang="en-US" sz="2000">
                  <a:solidFill>
                    <a:srgbClr val="000000"/>
                  </a:solidFill>
                  <a:latin typeface="Public Sans"/>
                </a:rPr>
                <a:t>ý tưởng hứa hẹn.</a:t>
              </a:r>
            </a:p>
          </p:txBody>
        </p:sp>
      </p:grpSp>
      <p:grpSp>
        <p:nvGrpSpPr>
          <p:cNvPr name="Group 34" id="34"/>
          <p:cNvGrpSpPr/>
          <p:nvPr/>
        </p:nvGrpSpPr>
        <p:grpSpPr>
          <a:xfrm rot="0">
            <a:off x="11307096" y="3785236"/>
            <a:ext cx="1389725" cy="1401618"/>
            <a:chOff x="0" y="0"/>
            <a:chExt cx="1852966" cy="1868824"/>
          </a:xfrm>
        </p:grpSpPr>
        <p:grpSp>
          <p:nvGrpSpPr>
            <p:cNvPr name="Group 35" id="35"/>
            <p:cNvGrpSpPr/>
            <p:nvPr/>
          </p:nvGrpSpPr>
          <p:grpSpPr>
            <a:xfrm rot="0">
              <a:off x="0" y="0"/>
              <a:ext cx="1852966" cy="1868824"/>
              <a:chOff x="0" y="0"/>
              <a:chExt cx="1588770" cy="1602367"/>
            </a:xfrm>
          </p:grpSpPr>
          <p:sp>
            <p:nvSpPr>
              <p:cNvPr name="Freeform 36" id="36"/>
              <p:cNvSpPr/>
              <p:nvPr/>
            </p:nvSpPr>
            <p:spPr>
              <a:xfrm flipH="false" flipV="false" rot="0">
                <a:off x="6350" y="6350"/>
                <a:ext cx="1576070" cy="1589667"/>
              </a:xfrm>
              <a:custGeom>
                <a:avLst/>
                <a:gdLst/>
                <a:ahLst/>
                <a:cxnLst/>
                <a:rect r="r" b="b" t="t" l="l"/>
                <a:pathLst>
                  <a:path h="1589667" w="1576070">
                    <a:moveTo>
                      <a:pt x="1576070" y="271780"/>
                    </a:moveTo>
                    <a:lnTo>
                      <a:pt x="1576070" y="1589667"/>
                    </a:lnTo>
                    <a:lnTo>
                      <a:pt x="0" y="1589667"/>
                    </a:lnTo>
                    <a:lnTo>
                      <a:pt x="0" y="0"/>
                    </a:lnTo>
                    <a:lnTo>
                      <a:pt x="1304290" y="0"/>
                    </a:lnTo>
                    <a:close/>
                  </a:path>
                </a:pathLst>
              </a:custGeom>
              <a:solidFill>
                <a:srgbClr val="D1F3C8"/>
              </a:solidFill>
            </p:spPr>
          </p:sp>
          <p:sp>
            <p:nvSpPr>
              <p:cNvPr name="Freeform 37" id="37"/>
              <p:cNvSpPr/>
              <p:nvPr/>
            </p:nvSpPr>
            <p:spPr>
              <a:xfrm flipH="false" flipV="false" rot="0">
                <a:off x="0" y="0"/>
                <a:ext cx="1588770" cy="1602367"/>
              </a:xfrm>
              <a:custGeom>
                <a:avLst/>
                <a:gdLst/>
                <a:ahLst/>
                <a:cxnLst/>
                <a:rect r="r" b="b" t="t" l="l"/>
                <a:pathLst>
                  <a:path h="1602367" w="1588770">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sp>
        </p:grpSp>
        <p:sp>
          <p:nvSpPr>
            <p:cNvPr name="TextBox 38" id="38"/>
            <p:cNvSpPr txBox="true"/>
            <p:nvPr/>
          </p:nvSpPr>
          <p:spPr>
            <a:xfrm rot="0">
              <a:off x="235589" y="292778"/>
              <a:ext cx="1381787" cy="1273742"/>
            </a:xfrm>
            <a:prstGeom prst="rect">
              <a:avLst/>
            </a:prstGeom>
          </p:spPr>
          <p:txBody>
            <a:bodyPr anchor="t" rtlCol="false" tIns="0" lIns="0" bIns="0" rIns="0">
              <a:spAutoFit/>
            </a:bodyPr>
            <a:lstStyle/>
            <a:p>
              <a:pPr algn="l">
                <a:lnSpc>
                  <a:spcPts val="1493"/>
                </a:lnSpc>
              </a:pPr>
              <a:r>
                <a:rPr lang="en-US" sz="1244">
                  <a:solidFill>
                    <a:srgbClr val="000000"/>
                  </a:solidFill>
                  <a:latin typeface="Public Sans"/>
                </a:rPr>
                <a:t>Sao chép một giấy ghi chú, rồi viết suy nghĩ của bạn vào đó.</a:t>
              </a:r>
            </a:p>
          </p:txBody>
        </p:sp>
      </p:grpSp>
      <p:grpSp>
        <p:nvGrpSpPr>
          <p:cNvPr name="Group 39" id="39"/>
          <p:cNvGrpSpPr/>
          <p:nvPr/>
        </p:nvGrpSpPr>
        <p:grpSpPr>
          <a:xfrm rot="0">
            <a:off x="12963294" y="3785236"/>
            <a:ext cx="1389725" cy="1401618"/>
            <a:chOff x="0" y="0"/>
            <a:chExt cx="1852966" cy="1868824"/>
          </a:xfrm>
        </p:grpSpPr>
        <p:grpSp>
          <p:nvGrpSpPr>
            <p:cNvPr name="Group 40" id="40"/>
            <p:cNvGrpSpPr/>
            <p:nvPr/>
          </p:nvGrpSpPr>
          <p:grpSpPr>
            <a:xfrm rot="0">
              <a:off x="0" y="0"/>
              <a:ext cx="1852966" cy="1868824"/>
              <a:chOff x="0" y="0"/>
              <a:chExt cx="1588770" cy="1602367"/>
            </a:xfrm>
          </p:grpSpPr>
          <p:sp>
            <p:nvSpPr>
              <p:cNvPr name="Freeform 41" id="41"/>
              <p:cNvSpPr/>
              <p:nvPr/>
            </p:nvSpPr>
            <p:spPr>
              <a:xfrm flipH="false" flipV="false" rot="0">
                <a:off x="6350" y="6350"/>
                <a:ext cx="1576070" cy="1589667"/>
              </a:xfrm>
              <a:custGeom>
                <a:avLst/>
                <a:gdLst/>
                <a:ahLst/>
                <a:cxnLst/>
                <a:rect r="r" b="b" t="t" l="l"/>
                <a:pathLst>
                  <a:path h="1589667" w="1576070">
                    <a:moveTo>
                      <a:pt x="1576070" y="271780"/>
                    </a:moveTo>
                    <a:lnTo>
                      <a:pt x="1576070" y="1589667"/>
                    </a:lnTo>
                    <a:lnTo>
                      <a:pt x="0" y="1589667"/>
                    </a:lnTo>
                    <a:lnTo>
                      <a:pt x="0" y="0"/>
                    </a:lnTo>
                    <a:lnTo>
                      <a:pt x="1304290" y="0"/>
                    </a:lnTo>
                    <a:close/>
                  </a:path>
                </a:pathLst>
              </a:custGeom>
              <a:solidFill>
                <a:srgbClr val="F7B2B0"/>
              </a:solidFill>
            </p:spPr>
          </p:sp>
          <p:sp>
            <p:nvSpPr>
              <p:cNvPr name="Freeform 42" id="42"/>
              <p:cNvSpPr/>
              <p:nvPr/>
            </p:nvSpPr>
            <p:spPr>
              <a:xfrm flipH="false" flipV="false" rot="0">
                <a:off x="0" y="0"/>
                <a:ext cx="1588770" cy="1602367"/>
              </a:xfrm>
              <a:custGeom>
                <a:avLst/>
                <a:gdLst/>
                <a:ahLst/>
                <a:cxnLst/>
                <a:rect r="r" b="b" t="t" l="l"/>
                <a:pathLst>
                  <a:path h="1602367" w="1588770">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sp>
        </p:grpSp>
        <p:sp>
          <p:nvSpPr>
            <p:cNvPr name="TextBox 43" id="43"/>
            <p:cNvSpPr txBox="true"/>
            <p:nvPr/>
          </p:nvSpPr>
          <p:spPr>
            <a:xfrm rot="0">
              <a:off x="235589" y="292778"/>
              <a:ext cx="1381787" cy="1273742"/>
            </a:xfrm>
            <a:prstGeom prst="rect">
              <a:avLst/>
            </a:prstGeom>
          </p:spPr>
          <p:txBody>
            <a:bodyPr anchor="t" rtlCol="false" tIns="0" lIns="0" bIns="0" rIns="0">
              <a:spAutoFit/>
            </a:bodyPr>
            <a:lstStyle/>
            <a:p>
              <a:pPr algn="l">
                <a:lnSpc>
                  <a:spcPts val="1493"/>
                </a:lnSpc>
              </a:pPr>
              <a:r>
                <a:rPr lang="en-US" sz="1244">
                  <a:solidFill>
                    <a:srgbClr val="000000"/>
                  </a:solidFill>
                  <a:latin typeface="Public Sans"/>
                </a:rPr>
                <a:t>Sao chép một giấy ghi chú, rồi viết suy nghĩ của bạn vào đó.</a:t>
              </a:r>
            </a:p>
          </p:txBody>
        </p:sp>
      </p:grpSp>
      <p:grpSp>
        <p:nvGrpSpPr>
          <p:cNvPr name="Group 44" id="44"/>
          <p:cNvGrpSpPr/>
          <p:nvPr/>
        </p:nvGrpSpPr>
        <p:grpSpPr>
          <a:xfrm rot="0">
            <a:off x="14619493" y="3785236"/>
            <a:ext cx="1389725" cy="1401618"/>
            <a:chOff x="0" y="0"/>
            <a:chExt cx="1852966" cy="1868824"/>
          </a:xfrm>
        </p:grpSpPr>
        <p:grpSp>
          <p:nvGrpSpPr>
            <p:cNvPr name="Group 45" id="45"/>
            <p:cNvGrpSpPr/>
            <p:nvPr/>
          </p:nvGrpSpPr>
          <p:grpSpPr>
            <a:xfrm rot="0">
              <a:off x="0" y="0"/>
              <a:ext cx="1852966" cy="1868824"/>
              <a:chOff x="0" y="0"/>
              <a:chExt cx="1588770" cy="1602367"/>
            </a:xfrm>
          </p:grpSpPr>
          <p:sp>
            <p:nvSpPr>
              <p:cNvPr name="Freeform 46" id="46"/>
              <p:cNvSpPr/>
              <p:nvPr/>
            </p:nvSpPr>
            <p:spPr>
              <a:xfrm flipH="false" flipV="false" rot="0">
                <a:off x="6350" y="6350"/>
                <a:ext cx="1576070" cy="1589667"/>
              </a:xfrm>
              <a:custGeom>
                <a:avLst/>
                <a:gdLst/>
                <a:ahLst/>
                <a:cxnLst/>
                <a:rect r="r" b="b" t="t" l="l"/>
                <a:pathLst>
                  <a:path h="1589667" w="1576070">
                    <a:moveTo>
                      <a:pt x="1576070" y="271780"/>
                    </a:moveTo>
                    <a:lnTo>
                      <a:pt x="1576070" y="1589667"/>
                    </a:lnTo>
                    <a:lnTo>
                      <a:pt x="0" y="1589667"/>
                    </a:lnTo>
                    <a:lnTo>
                      <a:pt x="0" y="0"/>
                    </a:lnTo>
                    <a:lnTo>
                      <a:pt x="1304290" y="0"/>
                    </a:lnTo>
                    <a:close/>
                  </a:path>
                </a:pathLst>
              </a:custGeom>
              <a:solidFill>
                <a:srgbClr val="FFFFAA"/>
              </a:solidFill>
            </p:spPr>
          </p:sp>
          <p:sp>
            <p:nvSpPr>
              <p:cNvPr name="Freeform 47" id="47"/>
              <p:cNvSpPr/>
              <p:nvPr/>
            </p:nvSpPr>
            <p:spPr>
              <a:xfrm flipH="false" flipV="false" rot="0">
                <a:off x="0" y="0"/>
                <a:ext cx="1588770" cy="1602367"/>
              </a:xfrm>
              <a:custGeom>
                <a:avLst/>
                <a:gdLst/>
                <a:ahLst/>
                <a:cxnLst/>
                <a:rect r="r" b="b" t="t" l="l"/>
                <a:pathLst>
                  <a:path h="1602367" w="1588770">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sp>
        </p:grpSp>
        <p:sp>
          <p:nvSpPr>
            <p:cNvPr name="TextBox 48" id="48"/>
            <p:cNvSpPr txBox="true"/>
            <p:nvPr/>
          </p:nvSpPr>
          <p:spPr>
            <a:xfrm rot="0">
              <a:off x="235589" y="292778"/>
              <a:ext cx="1381787" cy="1273742"/>
            </a:xfrm>
            <a:prstGeom prst="rect">
              <a:avLst/>
            </a:prstGeom>
          </p:spPr>
          <p:txBody>
            <a:bodyPr anchor="t" rtlCol="false" tIns="0" lIns="0" bIns="0" rIns="0">
              <a:spAutoFit/>
            </a:bodyPr>
            <a:lstStyle/>
            <a:p>
              <a:pPr algn="l">
                <a:lnSpc>
                  <a:spcPts val="1493"/>
                </a:lnSpc>
              </a:pPr>
              <a:r>
                <a:rPr lang="en-US" sz="1244">
                  <a:solidFill>
                    <a:srgbClr val="000000"/>
                  </a:solidFill>
                  <a:latin typeface="Public Sans"/>
                </a:rPr>
                <a:t>Sao chép một giấy ghi chú, rồi viết suy nghĩ của bạn vào đó.</a:t>
              </a:r>
            </a:p>
          </p:txBody>
        </p:sp>
      </p:grpSp>
      <p:sp>
        <p:nvSpPr>
          <p:cNvPr name="Freeform 49" id="49"/>
          <p:cNvSpPr/>
          <p:nvPr/>
        </p:nvSpPr>
        <p:spPr>
          <a:xfrm flipH="false" flipV="false" rot="0">
            <a:off x="11307096" y="6548886"/>
            <a:ext cx="761521" cy="724968"/>
          </a:xfrm>
          <a:custGeom>
            <a:avLst/>
            <a:gdLst/>
            <a:ahLst/>
            <a:cxnLst/>
            <a:rect r="r" b="b" t="t" l="l"/>
            <a:pathLst>
              <a:path h="724968" w="761521">
                <a:moveTo>
                  <a:pt x="0" y="0"/>
                </a:moveTo>
                <a:lnTo>
                  <a:pt x="761520" y="0"/>
                </a:lnTo>
                <a:lnTo>
                  <a:pt x="761520" y="724967"/>
                </a:lnTo>
                <a:lnTo>
                  <a:pt x="0" y="72496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0" id="50"/>
          <p:cNvSpPr/>
          <p:nvPr/>
        </p:nvSpPr>
        <p:spPr>
          <a:xfrm flipH="false" flipV="false" rot="0">
            <a:off x="12213720" y="6548886"/>
            <a:ext cx="761521" cy="724968"/>
          </a:xfrm>
          <a:custGeom>
            <a:avLst/>
            <a:gdLst/>
            <a:ahLst/>
            <a:cxnLst/>
            <a:rect r="r" b="b" t="t" l="l"/>
            <a:pathLst>
              <a:path h="724968" w="761521">
                <a:moveTo>
                  <a:pt x="0" y="0"/>
                </a:moveTo>
                <a:lnTo>
                  <a:pt x="761521" y="0"/>
                </a:lnTo>
                <a:lnTo>
                  <a:pt x="761521" y="724967"/>
                </a:lnTo>
                <a:lnTo>
                  <a:pt x="0" y="72496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51" id="51"/>
          <p:cNvSpPr/>
          <p:nvPr/>
        </p:nvSpPr>
        <p:spPr>
          <a:xfrm flipH="false" flipV="false" rot="0">
            <a:off x="13120345" y="6548886"/>
            <a:ext cx="761521" cy="724968"/>
          </a:xfrm>
          <a:custGeom>
            <a:avLst/>
            <a:gdLst/>
            <a:ahLst/>
            <a:cxnLst/>
            <a:rect r="r" b="b" t="t" l="l"/>
            <a:pathLst>
              <a:path h="724968" w="761521">
                <a:moveTo>
                  <a:pt x="0" y="0"/>
                </a:moveTo>
                <a:lnTo>
                  <a:pt x="761521" y="0"/>
                </a:lnTo>
                <a:lnTo>
                  <a:pt x="761521" y="724967"/>
                </a:lnTo>
                <a:lnTo>
                  <a:pt x="0" y="72496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52" id="52"/>
          <p:cNvSpPr/>
          <p:nvPr/>
        </p:nvSpPr>
        <p:spPr>
          <a:xfrm flipH="false" flipV="false" rot="0">
            <a:off x="14026970" y="6548886"/>
            <a:ext cx="761521" cy="724968"/>
          </a:xfrm>
          <a:custGeom>
            <a:avLst/>
            <a:gdLst/>
            <a:ahLst/>
            <a:cxnLst/>
            <a:rect r="r" b="b" t="t" l="l"/>
            <a:pathLst>
              <a:path h="724968" w="761521">
                <a:moveTo>
                  <a:pt x="0" y="0"/>
                </a:moveTo>
                <a:lnTo>
                  <a:pt x="761521" y="0"/>
                </a:lnTo>
                <a:lnTo>
                  <a:pt x="761521" y="724967"/>
                </a:lnTo>
                <a:lnTo>
                  <a:pt x="0" y="72496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53" id="53"/>
          <p:cNvSpPr/>
          <p:nvPr/>
        </p:nvSpPr>
        <p:spPr>
          <a:xfrm flipH="false" flipV="false" rot="0">
            <a:off x="14933594" y="6548886"/>
            <a:ext cx="761521" cy="724968"/>
          </a:xfrm>
          <a:custGeom>
            <a:avLst/>
            <a:gdLst/>
            <a:ahLst/>
            <a:cxnLst/>
            <a:rect r="r" b="b" t="t" l="l"/>
            <a:pathLst>
              <a:path h="724968" w="761521">
                <a:moveTo>
                  <a:pt x="0" y="0"/>
                </a:moveTo>
                <a:lnTo>
                  <a:pt x="761521" y="0"/>
                </a:lnTo>
                <a:lnTo>
                  <a:pt x="761521" y="724967"/>
                </a:lnTo>
                <a:lnTo>
                  <a:pt x="0" y="72496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54" id="54"/>
          <p:cNvSpPr txBox="true"/>
          <p:nvPr/>
        </p:nvSpPr>
        <p:spPr>
          <a:xfrm rot="0">
            <a:off x="13326257" y="1171575"/>
            <a:ext cx="3933043" cy="415290"/>
          </a:xfrm>
          <a:prstGeom prst="rect">
            <a:avLst/>
          </a:prstGeom>
        </p:spPr>
        <p:txBody>
          <a:bodyPr anchor="t" rtlCol="false" tIns="0" lIns="0" bIns="0" rIns="0">
            <a:spAutoFit/>
          </a:bodyPr>
          <a:lstStyle/>
          <a:p>
            <a:pPr algn="r" marL="0" indent="0" lvl="0">
              <a:lnSpc>
                <a:spcPts val="3120"/>
              </a:lnSpc>
            </a:pPr>
            <a:r>
              <a:rPr lang="en-US" sz="2600">
                <a:solidFill>
                  <a:srgbClr val="000000"/>
                </a:solidFill>
                <a:latin typeface="Public Sans"/>
              </a:rPr>
              <a:t>Ngày 1 tháng 6 năm 2021</a:t>
            </a:r>
          </a:p>
        </p:txBody>
      </p:sp>
      <p:sp>
        <p:nvSpPr>
          <p:cNvPr name="TextBox 55" id="55"/>
          <p:cNvSpPr txBox="true"/>
          <p:nvPr/>
        </p:nvSpPr>
        <p:spPr>
          <a:xfrm rot="0">
            <a:off x="1028700" y="1171575"/>
            <a:ext cx="3933043" cy="415290"/>
          </a:xfrm>
          <a:prstGeom prst="rect">
            <a:avLst/>
          </a:prstGeom>
        </p:spPr>
        <p:txBody>
          <a:bodyPr anchor="t" rtlCol="false" tIns="0" lIns="0" bIns="0" rIns="0">
            <a:spAutoFit/>
          </a:bodyPr>
          <a:lstStyle/>
          <a:p>
            <a:pPr algn="l" marL="0" indent="0" lvl="0">
              <a:lnSpc>
                <a:spcPts val="3120"/>
              </a:lnSpc>
            </a:pPr>
            <a:r>
              <a:rPr lang="en-US" sz="2600">
                <a:solidFill>
                  <a:srgbClr val="000000"/>
                </a:solidFill>
                <a:latin typeface="Public Sans"/>
              </a:rPr>
              <a:t>Công ty MDM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14293" t="-1389" r="-14293" b="-1389"/>
            </a:stretch>
          </a:blipFill>
        </p:spPr>
      </p:sp>
      <p:grpSp>
        <p:nvGrpSpPr>
          <p:cNvPr name="Group 3" id="3"/>
          <p:cNvGrpSpPr/>
          <p:nvPr/>
        </p:nvGrpSpPr>
        <p:grpSpPr>
          <a:xfrm rot="0">
            <a:off x="-88426" y="-837703"/>
            <a:ext cx="18586525" cy="12252852"/>
            <a:chOff x="0" y="0"/>
            <a:chExt cx="24782033" cy="16337136"/>
          </a:xfrm>
        </p:grpSpPr>
        <p:grpSp>
          <p:nvGrpSpPr>
            <p:cNvPr name="Group 4" id="4"/>
            <p:cNvGrpSpPr/>
            <p:nvPr/>
          </p:nvGrpSpPr>
          <p:grpSpPr>
            <a:xfrm rot="-5400000">
              <a:off x="4758185" y="-4758185"/>
              <a:ext cx="15265663" cy="24782033"/>
              <a:chOff x="0" y="0"/>
              <a:chExt cx="3290570" cy="3204210"/>
            </a:xfrm>
          </p:grpSpPr>
          <p:sp>
            <p:nvSpPr>
              <p:cNvPr name="Freeform 5" id="5"/>
              <p:cNvSpPr/>
              <p:nvPr/>
            </p:nvSpPr>
            <p:spPr>
              <a:xfrm flipH="false" flipV="false" rot="0">
                <a:off x="0" y="0"/>
                <a:ext cx="6750569" cy="9906344"/>
              </a:xfrm>
              <a:custGeom>
                <a:avLst/>
                <a:gdLst/>
                <a:ahLst/>
                <a:cxnLst/>
                <a:rect r="r" b="b" t="t" l="l"/>
                <a:pathLst>
                  <a:path h="9906344" w="6750569">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sp>
        </p:grpSp>
        <p:grpSp>
          <p:nvGrpSpPr>
            <p:cNvPr name="Group 6" id="6"/>
            <p:cNvGrpSpPr/>
            <p:nvPr/>
          </p:nvGrpSpPr>
          <p:grpSpPr>
            <a:xfrm rot="-10800000">
              <a:off x="88900" y="1729900"/>
              <a:ext cx="24693133" cy="14607236"/>
              <a:chOff x="0" y="0"/>
              <a:chExt cx="3290570" cy="3204210"/>
            </a:xfrm>
          </p:grpSpPr>
          <p:sp>
            <p:nvSpPr>
              <p:cNvPr name="Freeform 7" id="7"/>
              <p:cNvSpPr/>
              <p:nvPr/>
            </p:nvSpPr>
            <p:spPr>
              <a:xfrm flipH="false" flipV="false" rot="0">
                <a:off x="0" y="0"/>
                <a:ext cx="10919454" cy="5837825"/>
              </a:xfrm>
              <a:custGeom>
                <a:avLst/>
                <a:gdLst/>
                <a:ahLst/>
                <a:cxnLst/>
                <a:rect r="r" b="b" t="t" l="l"/>
                <a:pathLst>
                  <a:path h="5837825" w="10919454">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sp>
        </p:grpSp>
      </p:grpSp>
      <p:grpSp>
        <p:nvGrpSpPr>
          <p:cNvPr name="Group 8" id="8"/>
          <p:cNvGrpSpPr/>
          <p:nvPr/>
        </p:nvGrpSpPr>
        <p:grpSpPr>
          <a:xfrm rot="0">
            <a:off x="405397" y="419104"/>
            <a:ext cx="17503627" cy="1928008"/>
            <a:chOff x="0" y="0"/>
            <a:chExt cx="10049442" cy="1106937"/>
          </a:xfrm>
        </p:grpSpPr>
        <p:sp>
          <p:nvSpPr>
            <p:cNvPr name="Freeform 9" id="9"/>
            <p:cNvSpPr/>
            <p:nvPr/>
          </p:nvSpPr>
          <p:spPr>
            <a:xfrm flipH="false" flipV="false" rot="0">
              <a:off x="80010" y="80010"/>
              <a:ext cx="9956732" cy="1014227"/>
            </a:xfrm>
            <a:custGeom>
              <a:avLst/>
              <a:gdLst/>
              <a:ahLst/>
              <a:cxnLst/>
              <a:rect r="r" b="b" t="t" l="l"/>
              <a:pathLst>
                <a:path h="1014227" w="9956732">
                  <a:moveTo>
                    <a:pt x="0" y="959617"/>
                  </a:moveTo>
                  <a:lnTo>
                    <a:pt x="0" y="1014227"/>
                  </a:lnTo>
                  <a:lnTo>
                    <a:pt x="9956732" y="1014227"/>
                  </a:lnTo>
                  <a:lnTo>
                    <a:pt x="9956732" y="0"/>
                  </a:lnTo>
                  <a:lnTo>
                    <a:pt x="9902123" y="0"/>
                  </a:lnTo>
                  <a:lnTo>
                    <a:pt x="9902123" y="959617"/>
                  </a:lnTo>
                  <a:close/>
                </a:path>
              </a:pathLst>
            </a:custGeom>
            <a:solidFill>
              <a:srgbClr val="E3E5FF"/>
            </a:solidFill>
          </p:spPr>
        </p:sp>
        <p:sp>
          <p:nvSpPr>
            <p:cNvPr name="Freeform 10" id="10"/>
            <p:cNvSpPr/>
            <p:nvPr/>
          </p:nvSpPr>
          <p:spPr>
            <a:xfrm flipH="false" flipV="false" rot="0">
              <a:off x="67310" y="67310"/>
              <a:ext cx="9982132" cy="1039627"/>
            </a:xfrm>
            <a:custGeom>
              <a:avLst/>
              <a:gdLst/>
              <a:ahLst/>
              <a:cxnLst/>
              <a:rect r="r" b="b" t="t" l="l"/>
              <a:pathLst>
                <a:path h="1039627" w="9982132">
                  <a:moveTo>
                    <a:pt x="9914823" y="0"/>
                  </a:moveTo>
                  <a:lnTo>
                    <a:pt x="9914823" y="12700"/>
                  </a:lnTo>
                  <a:lnTo>
                    <a:pt x="9969432" y="12700"/>
                  </a:lnTo>
                  <a:lnTo>
                    <a:pt x="9969432" y="1026927"/>
                  </a:lnTo>
                  <a:lnTo>
                    <a:pt x="12700" y="1026927"/>
                  </a:lnTo>
                  <a:lnTo>
                    <a:pt x="12700" y="972317"/>
                  </a:lnTo>
                  <a:lnTo>
                    <a:pt x="0" y="972317"/>
                  </a:lnTo>
                  <a:lnTo>
                    <a:pt x="0" y="1039627"/>
                  </a:lnTo>
                  <a:lnTo>
                    <a:pt x="9982132" y="1039627"/>
                  </a:lnTo>
                  <a:lnTo>
                    <a:pt x="9982132" y="0"/>
                  </a:lnTo>
                  <a:close/>
                </a:path>
              </a:pathLst>
            </a:custGeom>
            <a:solidFill>
              <a:srgbClr val="000000"/>
            </a:solidFill>
          </p:spPr>
        </p:sp>
        <p:sp>
          <p:nvSpPr>
            <p:cNvPr name="Freeform 11" id="11"/>
            <p:cNvSpPr/>
            <p:nvPr/>
          </p:nvSpPr>
          <p:spPr>
            <a:xfrm flipH="false" flipV="false" rot="0">
              <a:off x="12700" y="12700"/>
              <a:ext cx="9956733" cy="1014227"/>
            </a:xfrm>
            <a:custGeom>
              <a:avLst/>
              <a:gdLst/>
              <a:ahLst/>
              <a:cxnLst/>
              <a:rect r="r" b="b" t="t" l="l"/>
              <a:pathLst>
                <a:path h="1014227" w="9956733">
                  <a:moveTo>
                    <a:pt x="0" y="0"/>
                  </a:moveTo>
                  <a:lnTo>
                    <a:pt x="9956733" y="0"/>
                  </a:lnTo>
                  <a:lnTo>
                    <a:pt x="9956733" y="1014227"/>
                  </a:lnTo>
                  <a:lnTo>
                    <a:pt x="0" y="1014227"/>
                  </a:lnTo>
                  <a:close/>
                </a:path>
              </a:pathLst>
            </a:custGeom>
            <a:solidFill>
              <a:srgbClr val="FFFFFF"/>
            </a:solidFill>
          </p:spPr>
        </p:sp>
        <p:sp>
          <p:nvSpPr>
            <p:cNvPr name="Freeform 12" id="12"/>
            <p:cNvSpPr/>
            <p:nvPr/>
          </p:nvSpPr>
          <p:spPr>
            <a:xfrm flipH="false" flipV="false" rot="0">
              <a:off x="0" y="0"/>
              <a:ext cx="9982133" cy="1039627"/>
            </a:xfrm>
            <a:custGeom>
              <a:avLst/>
              <a:gdLst/>
              <a:ahLst/>
              <a:cxnLst/>
              <a:rect r="r" b="b" t="t" l="l"/>
              <a:pathLst>
                <a:path h="1039627" w="9982133">
                  <a:moveTo>
                    <a:pt x="80010" y="1039627"/>
                  </a:moveTo>
                  <a:lnTo>
                    <a:pt x="9982133" y="1039627"/>
                  </a:lnTo>
                  <a:lnTo>
                    <a:pt x="9982133" y="80010"/>
                  </a:lnTo>
                  <a:lnTo>
                    <a:pt x="9982133" y="67310"/>
                  </a:lnTo>
                  <a:lnTo>
                    <a:pt x="9982133" y="0"/>
                  </a:lnTo>
                  <a:lnTo>
                    <a:pt x="0" y="0"/>
                  </a:lnTo>
                  <a:lnTo>
                    <a:pt x="0" y="1039627"/>
                  </a:lnTo>
                  <a:lnTo>
                    <a:pt x="67310" y="1039627"/>
                  </a:lnTo>
                  <a:lnTo>
                    <a:pt x="80010" y="1039627"/>
                  </a:lnTo>
                  <a:close/>
                  <a:moveTo>
                    <a:pt x="12700" y="12700"/>
                  </a:moveTo>
                  <a:lnTo>
                    <a:pt x="9969433" y="12700"/>
                  </a:lnTo>
                  <a:lnTo>
                    <a:pt x="9969433" y="1026927"/>
                  </a:lnTo>
                  <a:lnTo>
                    <a:pt x="12700" y="1026927"/>
                  </a:lnTo>
                  <a:lnTo>
                    <a:pt x="12700" y="12700"/>
                  </a:lnTo>
                  <a:close/>
                </a:path>
              </a:pathLst>
            </a:custGeom>
            <a:solidFill>
              <a:srgbClr val="000000"/>
            </a:solidFill>
          </p:spPr>
        </p:sp>
      </p:grpSp>
      <p:grpSp>
        <p:nvGrpSpPr>
          <p:cNvPr name="Group 13" id="13"/>
          <p:cNvGrpSpPr/>
          <p:nvPr/>
        </p:nvGrpSpPr>
        <p:grpSpPr>
          <a:xfrm rot="0">
            <a:off x="13322298" y="2661246"/>
            <a:ext cx="4586727" cy="7188054"/>
            <a:chOff x="0" y="0"/>
            <a:chExt cx="2633400" cy="4126912"/>
          </a:xfrm>
        </p:grpSpPr>
        <p:sp>
          <p:nvSpPr>
            <p:cNvPr name="Freeform 14" id="14"/>
            <p:cNvSpPr/>
            <p:nvPr/>
          </p:nvSpPr>
          <p:spPr>
            <a:xfrm flipH="false" flipV="false" rot="0">
              <a:off x="80010" y="80010"/>
              <a:ext cx="2540690" cy="4034202"/>
            </a:xfrm>
            <a:custGeom>
              <a:avLst/>
              <a:gdLst/>
              <a:ahLst/>
              <a:cxnLst/>
              <a:rect r="r" b="b" t="t" l="l"/>
              <a:pathLst>
                <a:path h="4034202" w="2540690">
                  <a:moveTo>
                    <a:pt x="0" y="3979592"/>
                  </a:moveTo>
                  <a:lnTo>
                    <a:pt x="0" y="4034202"/>
                  </a:lnTo>
                  <a:lnTo>
                    <a:pt x="2540690" y="4034202"/>
                  </a:lnTo>
                  <a:lnTo>
                    <a:pt x="2540690" y="0"/>
                  </a:lnTo>
                  <a:lnTo>
                    <a:pt x="2486080" y="0"/>
                  </a:lnTo>
                  <a:lnTo>
                    <a:pt x="2486080" y="3979592"/>
                  </a:lnTo>
                  <a:close/>
                </a:path>
              </a:pathLst>
            </a:custGeom>
            <a:solidFill>
              <a:srgbClr val="D1F3C8"/>
            </a:solidFill>
          </p:spPr>
        </p:sp>
        <p:sp>
          <p:nvSpPr>
            <p:cNvPr name="Freeform 15" id="15"/>
            <p:cNvSpPr/>
            <p:nvPr/>
          </p:nvSpPr>
          <p:spPr>
            <a:xfrm flipH="false" flipV="false" rot="0">
              <a:off x="67310" y="67310"/>
              <a:ext cx="2566090" cy="4059602"/>
            </a:xfrm>
            <a:custGeom>
              <a:avLst/>
              <a:gdLst/>
              <a:ahLst/>
              <a:cxnLst/>
              <a:rect r="r" b="b" t="t" l="l"/>
              <a:pathLst>
                <a:path h="4059602" w="2566090">
                  <a:moveTo>
                    <a:pt x="2498780" y="0"/>
                  </a:moveTo>
                  <a:lnTo>
                    <a:pt x="2498780" y="12700"/>
                  </a:lnTo>
                  <a:lnTo>
                    <a:pt x="2553390" y="12700"/>
                  </a:lnTo>
                  <a:lnTo>
                    <a:pt x="2553390" y="4046902"/>
                  </a:lnTo>
                  <a:lnTo>
                    <a:pt x="12700" y="4046902"/>
                  </a:lnTo>
                  <a:lnTo>
                    <a:pt x="12700" y="3992292"/>
                  </a:lnTo>
                  <a:lnTo>
                    <a:pt x="0" y="3992292"/>
                  </a:lnTo>
                  <a:lnTo>
                    <a:pt x="0" y="4059602"/>
                  </a:lnTo>
                  <a:lnTo>
                    <a:pt x="2566090" y="4059602"/>
                  </a:lnTo>
                  <a:lnTo>
                    <a:pt x="2566090" y="0"/>
                  </a:lnTo>
                  <a:close/>
                </a:path>
              </a:pathLst>
            </a:custGeom>
            <a:solidFill>
              <a:srgbClr val="000000"/>
            </a:solidFill>
          </p:spPr>
        </p:sp>
        <p:sp>
          <p:nvSpPr>
            <p:cNvPr name="Freeform 16" id="16"/>
            <p:cNvSpPr/>
            <p:nvPr/>
          </p:nvSpPr>
          <p:spPr>
            <a:xfrm flipH="false" flipV="false" rot="0">
              <a:off x="12700" y="12700"/>
              <a:ext cx="2540690" cy="4034202"/>
            </a:xfrm>
            <a:custGeom>
              <a:avLst/>
              <a:gdLst/>
              <a:ahLst/>
              <a:cxnLst/>
              <a:rect r="r" b="b" t="t" l="l"/>
              <a:pathLst>
                <a:path h="4034202" w="2540690">
                  <a:moveTo>
                    <a:pt x="0" y="0"/>
                  </a:moveTo>
                  <a:lnTo>
                    <a:pt x="2540690" y="0"/>
                  </a:lnTo>
                  <a:lnTo>
                    <a:pt x="2540690" y="4034202"/>
                  </a:lnTo>
                  <a:lnTo>
                    <a:pt x="0" y="4034202"/>
                  </a:lnTo>
                  <a:close/>
                </a:path>
              </a:pathLst>
            </a:custGeom>
            <a:solidFill>
              <a:srgbClr val="FFFFFF"/>
            </a:solidFill>
          </p:spPr>
        </p:sp>
        <p:sp>
          <p:nvSpPr>
            <p:cNvPr name="Freeform 17" id="17"/>
            <p:cNvSpPr/>
            <p:nvPr/>
          </p:nvSpPr>
          <p:spPr>
            <a:xfrm flipH="false" flipV="false" rot="0">
              <a:off x="0" y="0"/>
              <a:ext cx="2566090" cy="4059602"/>
            </a:xfrm>
            <a:custGeom>
              <a:avLst/>
              <a:gdLst/>
              <a:ahLst/>
              <a:cxnLst/>
              <a:rect r="r" b="b" t="t" l="l"/>
              <a:pathLst>
                <a:path h="4059602" w="2566090">
                  <a:moveTo>
                    <a:pt x="80010" y="4059602"/>
                  </a:moveTo>
                  <a:lnTo>
                    <a:pt x="2566090" y="4059602"/>
                  </a:lnTo>
                  <a:lnTo>
                    <a:pt x="2566090" y="80010"/>
                  </a:lnTo>
                  <a:lnTo>
                    <a:pt x="2566090" y="67310"/>
                  </a:lnTo>
                  <a:lnTo>
                    <a:pt x="2566090" y="0"/>
                  </a:lnTo>
                  <a:lnTo>
                    <a:pt x="0" y="0"/>
                  </a:lnTo>
                  <a:lnTo>
                    <a:pt x="0" y="4059602"/>
                  </a:lnTo>
                  <a:lnTo>
                    <a:pt x="67310" y="4059602"/>
                  </a:lnTo>
                  <a:lnTo>
                    <a:pt x="80010" y="4059602"/>
                  </a:lnTo>
                  <a:close/>
                  <a:moveTo>
                    <a:pt x="12700" y="12700"/>
                  </a:moveTo>
                  <a:lnTo>
                    <a:pt x="2553390" y="12700"/>
                  </a:lnTo>
                  <a:lnTo>
                    <a:pt x="2553390" y="4046902"/>
                  </a:lnTo>
                  <a:lnTo>
                    <a:pt x="12700" y="4046902"/>
                  </a:lnTo>
                  <a:lnTo>
                    <a:pt x="12700" y="12700"/>
                  </a:lnTo>
                  <a:close/>
                </a:path>
              </a:pathLst>
            </a:custGeom>
            <a:solidFill>
              <a:srgbClr val="000000"/>
            </a:solidFill>
          </p:spPr>
        </p:sp>
      </p:grpSp>
      <p:grpSp>
        <p:nvGrpSpPr>
          <p:cNvPr name="Group 18" id="18"/>
          <p:cNvGrpSpPr/>
          <p:nvPr/>
        </p:nvGrpSpPr>
        <p:grpSpPr>
          <a:xfrm rot="0">
            <a:off x="405397" y="2660437"/>
            <a:ext cx="12663184" cy="7188864"/>
            <a:chOff x="0" y="0"/>
            <a:chExt cx="7270375" cy="4127377"/>
          </a:xfrm>
        </p:grpSpPr>
        <p:sp>
          <p:nvSpPr>
            <p:cNvPr name="Freeform 19" id="19"/>
            <p:cNvSpPr/>
            <p:nvPr/>
          </p:nvSpPr>
          <p:spPr>
            <a:xfrm flipH="false" flipV="false" rot="0">
              <a:off x="80010" y="80010"/>
              <a:ext cx="7177665" cy="4034667"/>
            </a:xfrm>
            <a:custGeom>
              <a:avLst/>
              <a:gdLst/>
              <a:ahLst/>
              <a:cxnLst/>
              <a:rect r="r" b="b" t="t" l="l"/>
              <a:pathLst>
                <a:path h="4034667" w="7177665">
                  <a:moveTo>
                    <a:pt x="0" y="3980057"/>
                  </a:moveTo>
                  <a:lnTo>
                    <a:pt x="0" y="4034667"/>
                  </a:lnTo>
                  <a:lnTo>
                    <a:pt x="7177665" y="4034667"/>
                  </a:lnTo>
                  <a:lnTo>
                    <a:pt x="7177665" y="0"/>
                  </a:lnTo>
                  <a:lnTo>
                    <a:pt x="7123055" y="0"/>
                  </a:lnTo>
                  <a:lnTo>
                    <a:pt x="7123055" y="3980057"/>
                  </a:lnTo>
                  <a:close/>
                </a:path>
              </a:pathLst>
            </a:custGeom>
            <a:solidFill>
              <a:srgbClr val="B6E3F9"/>
            </a:solidFill>
          </p:spPr>
        </p:sp>
        <p:sp>
          <p:nvSpPr>
            <p:cNvPr name="Freeform 20" id="20"/>
            <p:cNvSpPr/>
            <p:nvPr/>
          </p:nvSpPr>
          <p:spPr>
            <a:xfrm flipH="false" flipV="false" rot="0">
              <a:off x="67310" y="67310"/>
              <a:ext cx="7203065" cy="4060067"/>
            </a:xfrm>
            <a:custGeom>
              <a:avLst/>
              <a:gdLst/>
              <a:ahLst/>
              <a:cxnLst/>
              <a:rect r="r" b="b" t="t" l="l"/>
              <a:pathLst>
                <a:path h="4060067" w="7203065">
                  <a:moveTo>
                    <a:pt x="7135755" y="0"/>
                  </a:moveTo>
                  <a:lnTo>
                    <a:pt x="7135755" y="12700"/>
                  </a:lnTo>
                  <a:lnTo>
                    <a:pt x="7190365" y="12700"/>
                  </a:lnTo>
                  <a:lnTo>
                    <a:pt x="7190365" y="4047367"/>
                  </a:lnTo>
                  <a:lnTo>
                    <a:pt x="12700" y="4047367"/>
                  </a:lnTo>
                  <a:lnTo>
                    <a:pt x="12700" y="3992757"/>
                  </a:lnTo>
                  <a:lnTo>
                    <a:pt x="0" y="3992757"/>
                  </a:lnTo>
                  <a:lnTo>
                    <a:pt x="0" y="4060067"/>
                  </a:lnTo>
                  <a:lnTo>
                    <a:pt x="7203065" y="4060067"/>
                  </a:lnTo>
                  <a:lnTo>
                    <a:pt x="7203065" y="0"/>
                  </a:lnTo>
                  <a:close/>
                </a:path>
              </a:pathLst>
            </a:custGeom>
            <a:solidFill>
              <a:srgbClr val="000000"/>
            </a:solidFill>
          </p:spPr>
        </p:sp>
        <p:sp>
          <p:nvSpPr>
            <p:cNvPr name="Freeform 21" id="21"/>
            <p:cNvSpPr/>
            <p:nvPr/>
          </p:nvSpPr>
          <p:spPr>
            <a:xfrm flipH="false" flipV="false" rot="0">
              <a:off x="12700" y="12700"/>
              <a:ext cx="7177665" cy="4034667"/>
            </a:xfrm>
            <a:custGeom>
              <a:avLst/>
              <a:gdLst/>
              <a:ahLst/>
              <a:cxnLst/>
              <a:rect r="r" b="b" t="t" l="l"/>
              <a:pathLst>
                <a:path h="4034667" w="7177665">
                  <a:moveTo>
                    <a:pt x="0" y="0"/>
                  </a:moveTo>
                  <a:lnTo>
                    <a:pt x="7177665" y="0"/>
                  </a:lnTo>
                  <a:lnTo>
                    <a:pt x="7177665" y="4034667"/>
                  </a:lnTo>
                  <a:lnTo>
                    <a:pt x="0" y="4034667"/>
                  </a:lnTo>
                  <a:close/>
                </a:path>
              </a:pathLst>
            </a:custGeom>
            <a:solidFill>
              <a:srgbClr val="FFFFFF"/>
            </a:solidFill>
          </p:spPr>
        </p:sp>
        <p:sp>
          <p:nvSpPr>
            <p:cNvPr name="Freeform 22" id="22"/>
            <p:cNvSpPr/>
            <p:nvPr/>
          </p:nvSpPr>
          <p:spPr>
            <a:xfrm flipH="false" flipV="false" rot="0">
              <a:off x="0" y="0"/>
              <a:ext cx="7203065" cy="4060067"/>
            </a:xfrm>
            <a:custGeom>
              <a:avLst/>
              <a:gdLst/>
              <a:ahLst/>
              <a:cxnLst/>
              <a:rect r="r" b="b" t="t" l="l"/>
              <a:pathLst>
                <a:path h="4060067" w="7203065">
                  <a:moveTo>
                    <a:pt x="80010" y="4060067"/>
                  </a:moveTo>
                  <a:lnTo>
                    <a:pt x="7203065" y="4060067"/>
                  </a:lnTo>
                  <a:lnTo>
                    <a:pt x="7203065" y="80010"/>
                  </a:lnTo>
                  <a:lnTo>
                    <a:pt x="7203065" y="67310"/>
                  </a:lnTo>
                  <a:lnTo>
                    <a:pt x="7203065" y="0"/>
                  </a:lnTo>
                  <a:lnTo>
                    <a:pt x="0" y="0"/>
                  </a:lnTo>
                  <a:lnTo>
                    <a:pt x="0" y="4060067"/>
                  </a:lnTo>
                  <a:lnTo>
                    <a:pt x="67310" y="4060067"/>
                  </a:lnTo>
                  <a:lnTo>
                    <a:pt x="80010" y="4060067"/>
                  </a:lnTo>
                  <a:close/>
                  <a:moveTo>
                    <a:pt x="12700" y="12700"/>
                  </a:moveTo>
                  <a:lnTo>
                    <a:pt x="7190365" y="12700"/>
                  </a:lnTo>
                  <a:lnTo>
                    <a:pt x="7190365" y="4047367"/>
                  </a:lnTo>
                  <a:lnTo>
                    <a:pt x="12700" y="4047367"/>
                  </a:lnTo>
                  <a:lnTo>
                    <a:pt x="12700" y="12700"/>
                  </a:lnTo>
                  <a:close/>
                </a:path>
              </a:pathLst>
            </a:custGeom>
            <a:solidFill>
              <a:srgbClr val="000000"/>
            </a:solidFill>
          </p:spPr>
        </p:sp>
      </p:grpSp>
      <p:grpSp>
        <p:nvGrpSpPr>
          <p:cNvPr name="Group 23" id="23"/>
          <p:cNvGrpSpPr/>
          <p:nvPr/>
        </p:nvGrpSpPr>
        <p:grpSpPr>
          <a:xfrm rot="0">
            <a:off x="405397" y="2661246"/>
            <a:ext cx="12561305" cy="591240"/>
            <a:chOff x="0" y="0"/>
            <a:chExt cx="16748406" cy="788320"/>
          </a:xfrm>
        </p:grpSpPr>
        <p:grpSp>
          <p:nvGrpSpPr>
            <p:cNvPr name="Group 24" id="24"/>
            <p:cNvGrpSpPr/>
            <p:nvPr/>
          </p:nvGrpSpPr>
          <p:grpSpPr>
            <a:xfrm rot="0">
              <a:off x="0" y="0"/>
              <a:ext cx="16748406" cy="788320"/>
              <a:chOff x="0" y="0"/>
              <a:chExt cx="91917785" cy="4326418"/>
            </a:xfrm>
          </p:grpSpPr>
          <p:sp>
            <p:nvSpPr>
              <p:cNvPr name="Freeform 25" id="25"/>
              <p:cNvSpPr/>
              <p:nvPr/>
            </p:nvSpPr>
            <p:spPr>
              <a:xfrm flipH="false" flipV="false" rot="0">
                <a:off x="72390" y="72390"/>
                <a:ext cx="91773005" cy="4181638"/>
              </a:xfrm>
              <a:custGeom>
                <a:avLst/>
                <a:gdLst/>
                <a:ahLst/>
                <a:cxnLst/>
                <a:rect r="r" b="b" t="t" l="l"/>
                <a:pathLst>
                  <a:path h="4181638" w="91773005">
                    <a:moveTo>
                      <a:pt x="0" y="0"/>
                    </a:moveTo>
                    <a:lnTo>
                      <a:pt x="91773005" y="0"/>
                    </a:lnTo>
                    <a:lnTo>
                      <a:pt x="91773005" y="4181638"/>
                    </a:lnTo>
                    <a:lnTo>
                      <a:pt x="0" y="4181638"/>
                    </a:lnTo>
                    <a:lnTo>
                      <a:pt x="0" y="0"/>
                    </a:lnTo>
                    <a:close/>
                  </a:path>
                </a:pathLst>
              </a:custGeom>
              <a:solidFill>
                <a:srgbClr val="B6E3F9"/>
              </a:solidFill>
            </p:spPr>
          </p:sp>
          <p:sp>
            <p:nvSpPr>
              <p:cNvPr name="Freeform 26" id="26"/>
              <p:cNvSpPr/>
              <p:nvPr/>
            </p:nvSpPr>
            <p:spPr>
              <a:xfrm flipH="false" flipV="false" rot="0">
                <a:off x="0" y="0"/>
                <a:ext cx="91917788" cy="4326418"/>
              </a:xfrm>
              <a:custGeom>
                <a:avLst/>
                <a:gdLst/>
                <a:ahLst/>
                <a:cxnLst/>
                <a:rect r="r" b="b" t="t" l="l"/>
                <a:pathLst>
                  <a:path h="4326418" w="91917788">
                    <a:moveTo>
                      <a:pt x="91773003" y="4181638"/>
                    </a:moveTo>
                    <a:lnTo>
                      <a:pt x="91917788" y="4181638"/>
                    </a:lnTo>
                    <a:lnTo>
                      <a:pt x="91917788" y="4326418"/>
                    </a:lnTo>
                    <a:lnTo>
                      <a:pt x="91773003" y="4326418"/>
                    </a:lnTo>
                    <a:lnTo>
                      <a:pt x="91773003" y="4181638"/>
                    </a:lnTo>
                    <a:close/>
                    <a:moveTo>
                      <a:pt x="0" y="144780"/>
                    </a:moveTo>
                    <a:lnTo>
                      <a:pt x="144780" y="144780"/>
                    </a:lnTo>
                    <a:lnTo>
                      <a:pt x="144780" y="4181638"/>
                    </a:lnTo>
                    <a:lnTo>
                      <a:pt x="0" y="4181638"/>
                    </a:lnTo>
                    <a:lnTo>
                      <a:pt x="0" y="144780"/>
                    </a:lnTo>
                    <a:close/>
                    <a:moveTo>
                      <a:pt x="0" y="4181638"/>
                    </a:moveTo>
                    <a:lnTo>
                      <a:pt x="144780" y="4181638"/>
                    </a:lnTo>
                    <a:lnTo>
                      <a:pt x="144780" y="4326418"/>
                    </a:lnTo>
                    <a:lnTo>
                      <a:pt x="0" y="4326418"/>
                    </a:lnTo>
                    <a:lnTo>
                      <a:pt x="0" y="4181638"/>
                    </a:lnTo>
                    <a:close/>
                    <a:moveTo>
                      <a:pt x="91773003" y="144780"/>
                    </a:moveTo>
                    <a:lnTo>
                      <a:pt x="91917788" y="144780"/>
                    </a:lnTo>
                    <a:lnTo>
                      <a:pt x="91917788" y="4181638"/>
                    </a:lnTo>
                    <a:lnTo>
                      <a:pt x="91773003" y="4181638"/>
                    </a:lnTo>
                    <a:lnTo>
                      <a:pt x="91773003" y="144780"/>
                    </a:lnTo>
                    <a:close/>
                    <a:moveTo>
                      <a:pt x="144780" y="4181638"/>
                    </a:moveTo>
                    <a:lnTo>
                      <a:pt x="91773003" y="4181638"/>
                    </a:lnTo>
                    <a:lnTo>
                      <a:pt x="91773003" y="4326418"/>
                    </a:lnTo>
                    <a:lnTo>
                      <a:pt x="144780" y="4326418"/>
                    </a:lnTo>
                    <a:lnTo>
                      <a:pt x="144780" y="4181638"/>
                    </a:lnTo>
                    <a:close/>
                    <a:moveTo>
                      <a:pt x="91773003" y="0"/>
                    </a:moveTo>
                    <a:lnTo>
                      <a:pt x="91917788" y="0"/>
                    </a:lnTo>
                    <a:lnTo>
                      <a:pt x="91917788" y="144780"/>
                    </a:lnTo>
                    <a:lnTo>
                      <a:pt x="91773003" y="144780"/>
                    </a:lnTo>
                    <a:lnTo>
                      <a:pt x="91773003" y="0"/>
                    </a:lnTo>
                    <a:close/>
                    <a:moveTo>
                      <a:pt x="0" y="0"/>
                    </a:moveTo>
                    <a:lnTo>
                      <a:pt x="144780" y="0"/>
                    </a:lnTo>
                    <a:lnTo>
                      <a:pt x="144780" y="144780"/>
                    </a:lnTo>
                    <a:lnTo>
                      <a:pt x="0" y="144780"/>
                    </a:lnTo>
                    <a:lnTo>
                      <a:pt x="0" y="0"/>
                    </a:lnTo>
                    <a:close/>
                    <a:moveTo>
                      <a:pt x="144780" y="0"/>
                    </a:moveTo>
                    <a:lnTo>
                      <a:pt x="91773003" y="0"/>
                    </a:lnTo>
                    <a:lnTo>
                      <a:pt x="91773003" y="144780"/>
                    </a:lnTo>
                    <a:lnTo>
                      <a:pt x="144780" y="144780"/>
                    </a:lnTo>
                    <a:lnTo>
                      <a:pt x="144780" y="0"/>
                    </a:lnTo>
                    <a:close/>
                  </a:path>
                </a:pathLst>
              </a:custGeom>
              <a:solidFill>
                <a:srgbClr val="000000"/>
              </a:solidFill>
            </p:spPr>
          </p:sp>
        </p:grpSp>
        <p:sp>
          <p:nvSpPr>
            <p:cNvPr name="TextBox 27" id="27"/>
            <p:cNvSpPr txBox="true"/>
            <p:nvPr/>
          </p:nvSpPr>
          <p:spPr>
            <a:xfrm rot="0">
              <a:off x="9043781" y="193346"/>
              <a:ext cx="7442531" cy="426653"/>
            </a:xfrm>
            <a:prstGeom prst="rect">
              <a:avLst/>
            </a:prstGeom>
          </p:spPr>
          <p:txBody>
            <a:bodyPr anchor="t" rtlCol="false" tIns="0" lIns="0" bIns="0" rIns="0">
              <a:spAutoFit/>
            </a:bodyPr>
            <a:lstStyle/>
            <a:p>
              <a:pPr algn="r" marL="0" indent="0" lvl="0">
                <a:lnSpc>
                  <a:spcPts val="2310"/>
                </a:lnSpc>
              </a:pPr>
              <a:r>
                <a:rPr lang="en-US" sz="2099" spc="41">
                  <a:solidFill>
                    <a:srgbClr val="000000"/>
                  </a:solidFill>
                  <a:latin typeface="Public Sans"/>
                </a:rPr>
                <a:t>Khu vực lên ý tưởng</a:t>
              </a:r>
            </a:p>
          </p:txBody>
        </p:sp>
      </p:grpSp>
      <p:grpSp>
        <p:nvGrpSpPr>
          <p:cNvPr name="Group 28" id="28"/>
          <p:cNvGrpSpPr/>
          <p:nvPr/>
        </p:nvGrpSpPr>
        <p:grpSpPr>
          <a:xfrm rot="0">
            <a:off x="13322298" y="2661246"/>
            <a:ext cx="4455133" cy="589102"/>
            <a:chOff x="0" y="0"/>
            <a:chExt cx="5940177" cy="785469"/>
          </a:xfrm>
        </p:grpSpPr>
        <p:grpSp>
          <p:nvGrpSpPr>
            <p:cNvPr name="Group 29" id="29"/>
            <p:cNvGrpSpPr/>
            <p:nvPr/>
          </p:nvGrpSpPr>
          <p:grpSpPr>
            <a:xfrm rot="0">
              <a:off x="0" y="0"/>
              <a:ext cx="5940177" cy="785469"/>
              <a:chOff x="0" y="0"/>
              <a:chExt cx="32600591" cy="4310774"/>
            </a:xfrm>
          </p:grpSpPr>
          <p:sp>
            <p:nvSpPr>
              <p:cNvPr name="Freeform 30" id="30"/>
              <p:cNvSpPr/>
              <p:nvPr/>
            </p:nvSpPr>
            <p:spPr>
              <a:xfrm flipH="false" flipV="false" rot="0">
                <a:off x="72390" y="72390"/>
                <a:ext cx="32455811" cy="4165994"/>
              </a:xfrm>
              <a:custGeom>
                <a:avLst/>
                <a:gdLst/>
                <a:ahLst/>
                <a:cxnLst/>
                <a:rect r="r" b="b" t="t" l="l"/>
                <a:pathLst>
                  <a:path h="4165994" w="32455811">
                    <a:moveTo>
                      <a:pt x="0" y="0"/>
                    </a:moveTo>
                    <a:lnTo>
                      <a:pt x="32455811" y="0"/>
                    </a:lnTo>
                    <a:lnTo>
                      <a:pt x="32455811" y="4165994"/>
                    </a:lnTo>
                    <a:lnTo>
                      <a:pt x="0" y="4165994"/>
                    </a:lnTo>
                    <a:lnTo>
                      <a:pt x="0" y="0"/>
                    </a:lnTo>
                    <a:close/>
                  </a:path>
                </a:pathLst>
              </a:custGeom>
              <a:solidFill>
                <a:srgbClr val="D1F3C8"/>
              </a:solidFill>
            </p:spPr>
          </p:sp>
          <p:sp>
            <p:nvSpPr>
              <p:cNvPr name="Freeform 31" id="31"/>
              <p:cNvSpPr/>
              <p:nvPr/>
            </p:nvSpPr>
            <p:spPr>
              <a:xfrm flipH="false" flipV="false" rot="0">
                <a:off x="0" y="0"/>
                <a:ext cx="32600590" cy="4310774"/>
              </a:xfrm>
              <a:custGeom>
                <a:avLst/>
                <a:gdLst/>
                <a:ahLst/>
                <a:cxnLst/>
                <a:rect r="r" b="b" t="t" l="l"/>
                <a:pathLst>
                  <a:path h="4310774" w="32600590">
                    <a:moveTo>
                      <a:pt x="32455811" y="4165994"/>
                    </a:moveTo>
                    <a:lnTo>
                      <a:pt x="32600590" y="4165994"/>
                    </a:lnTo>
                    <a:lnTo>
                      <a:pt x="32600590" y="4310774"/>
                    </a:lnTo>
                    <a:lnTo>
                      <a:pt x="32455811" y="4310774"/>
                    </a:lnTo>
                    <a:lnTo>
                      <a:pt x="32455811" y="4165994"/>
                    </a:lnTo>
                    <a:close/>
                    <a:moveTo>
                      <a:pt x="0" y="144780"/>
                    </a:moveTo>
                    <a:lnTo>
                      <a:pt x="144780" y="144780"/>
                    </a:lnTo>
                    <a:lnTo>
                      <a:pt x="144780" y="4165994"/>
                    </a:lnTo>
                    <a:lnTo>
                      <a:pt x="0" y="4165994"/>
                    </a:lnTo>
                    <a:lnTo>
                      <a:pt x="0" y="144780"/>
                    </a:lnTo>
                    <a:close/>
                    <a:moveTo>
                      <a:pt x="0" y="4165994"/>
                    </a:moveTo>
                    <a:lnTo>
                      <a:pt x="144780" y="4165994"/>
                    </a:lnTo>
                    <a:lnTo>
                      <a:pt x="144780" y="4310774"/>
                    </a:lnTo>
                    <a:lnTo>
                      <a:pt x="0" y="4310774"/>
                    </a:lnTo>
                    <a:lnTo>
                      <a:pt x="0" y="4165994"/>
                    </a:lnTo>
                    <a:close/>
                    <a:moveTo>
                      <a:pt x="32455811" y="144780"/>
                    </a:moveTo>
                    <a:lnTo>
                      <a:pt x="32600590" y="144780"/>
                    </a:lnTo>
                    <a:lnTo>
                      <a:pt x="32600590" y="4165994"/>
                    </a:lnTo>
                    <a:lnTo>
                      <a:pt x="32455811" y="4165994"/>
                    </a:lnTo>
                    <a:lnTo>
                      <a:pt x="32455811" y="144780"/>
                    </a:lnTo>
                    <a:close/>
                    <a:moveTo>
                      <a:pt x="144780" y="4165994"/>
                    </a:moveTo>
                    <a:lnTo>
                      <a:pt x="32455811" y="4165994"/>
                    </a:lnTo>
                    <a:lnTo>
                      <a:pt x="32455811" y="4310774"/>
                    </a:lnTo>
                    <a:lnTo>
                      <a:pt x="144780" y="4310774"/>
                    </a:lnTo>
                    <a:lnTo>
                      <a:pt x="144780" y="4165994"/>
                    </a:lnTo>
                    <a:close/>
                    <a:moveTo>
                      <a:pt x="32455811" y="0"/>
                    </a:moveTo>
                    <a:lnTo>
                      <a:pt x="32600590" y="0"/>
                    </a:lnTo>
                    <a:lnTo>
                      <a:pt x="32600590" y="144780"/>
                    </a:lnTo>
                    <a:lnTo>
                      <a:pt x="32455811" y="144780"/>
                    </a:lnTo>
                    <a:lnTo>
                      <a:pt x="32455811" y="0"/>
                    </a:lnTo>
                    <a:close/>
                    <a:moveTo>
                      <a:pt x="0" y="0"/>
                    </a:moveTo>
                    <a:lnTo>
                      <a:pt x="144780" y="0"/>
                    </a:lnTo>
                    <a:lnTo>
                      <a:pt x="144780" y="144780"/>
                    </a:lnTo>
                    <a:lnTo>
                      <a:pt x="0" y="144780"/>
                    </a:lnTo>
                    <a:lnTo>
                      <a:pt x="0" y="0"/>
                    </a:lnTo>
                    <a:close/>
                    <a:moveTo>
                      <a:pt x="144780" y="0"/>
                    </a:moveTo>
                    <a:lnTo>
                      <a:pt x="32455811" y="0"/>
                    </a:lnTo>
                    <a:lnTo>
                      <a:pt x="32455811" y="144780"/>
                    </a:lnTo>
                    <a:lnTo>
                      <a:pt x="144780" y="144780"/>
                    </a:lnTo>
                    <a:lnTo>
                      <a:pt x="144780" y="0"/>
                    </a:lnTo>
                    <a:close/>
                  </a:path>
                </a:pathLst>
              </a:custGeom>
              <a:solidFill>
                <a:srgbClr val="000000"/>
              </a:solidFill>
            </p:spPr>
          </p:sp>
        </p:grpSp>
        <p:sp>
          <p:nvSpPr>
            <p:cNvPr name="TextBox 32" id="32"/>
            <p:cNvSpPr txBox="true"/>
            <p:nvPr/>
          </p:nvSpPr>
          <p:spPr>
            <a:xfrm rot="0">
              <a:off x="1201596" y="195244"/>
              <a:ext cx="4437543" cy="426653"/>
            </a:xfrm>
            <a:prstGeom prst="rect">
              <a:avLst/>
            </a:prstGeom>
          </p:spPr>
          <p:txBody>
            <a:bodyPr anchor="t" rtlCol="false" tIns="0" lIns="0" bIns="0" rIns="0">
              <a:spAutoFit/>
            </a:bodyPr>
            <a:lstStyle/>
            <a:p>
              <a:pPr algn="r" marL="0" indent="0" lvl="0">
                <a:lnSpc>
                  <a:spcPts val="2310"/>
                </a:lnSpc>
                <a:spcBef>
                  <a:spcPct val="0"/>
                </a:spcBef>
              </a:pPr>
              <a:r>
                <a:rPr lang="en-US" sz="2100" spc="42" u="none">
                  <a:solidFill>
                    <a:srgbClr val="000000"/>
                  </a:solidFill>
                  <a:latin typeface="Public Sans"/>
                </a:rPr>
                <a:t>Ý tưởng yêu thích</a:t>
              </a:r>
            </a:p>
          </p:txBody>
        </p:sp>
      </p:grpSp>
      <p:sp>
        <p:nvSpPr>
          <p:cNvPr name="Freeform 33" id="33"/>
          <p:cNvSpPr/>
          <p:nvPr/>
        </p:nvSpPr>
        <p:spPr>
          <a:xfrm flipH="false" flipV="false" rot="0">
            <a:off x="13063457" y="970305"/>
            <a:ext cx="761521" cy="724968"/>
          </a:xfrm>
          <a:custGeom>
            <a:avLst/>
            <a:gdLst/>
            <a:ahLst/>
            <a:cxnLst/>
            <a:rect r="r" b="b" t="t" l="l"/>
            <a:pathLst>
              <a:path h="724968" w="761521">
                <a:moveTo>
                  <a:pt x="0" y="0"/>
                </a:moveTo>
                <a:lnTo>
                  <a:pt x="761521" y="0"/>
                </a:lnTo>
                <a:lnTo>
                  <a:pt x="761521" y="724968"/>
                </a:lnTo>
                <a:lnTo>
                  <a:pt x="0" y="7249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4" id="34"/>
          <p:cNvGrpSpPr/>
          <p:nvPr/>
        </p:nvGrpSpPr>
        <p:grpSpPr>
          <a:xfrm rot="0">
            <a:off x="7995952" y="747655"/>
            <a:ext cx="525881" cy="519910"/>
            <a:chOff x="0" y="0"/>
            <a:chExt cx="701175" cy="693213"/>
          </a:xfrm>
        </p:grpSpPr>
        <p:sp>
          <p:nvSpPr>
            <p:cNvPr name="Freeform 35" id="35"/>
            <p:cNvSpPr/>
            <p:nvPr/>
          </p:nvSpPr>
          <p:spPr>
            <a:xfrm flipH="false" flipV="false" rot="0">
              <a:off x="0" y="0"/>
              <a:ext cx="701175" cy="693213"/>
            </a:xfrm>
            <a:custGeom>
              <a:avLst/>
              <a:gdLst/>
              <a:ahLst/>
              <a:cxnLst/>
              <a:rect r="r" b="b" t="t" l="l"/>
              <a:pathLst>
                <a:path h="693213" w="701175">
                  <a:moveTo>
                    <a:pt x="0" y="0"/>
                  </a:moveTo>
                  <a:lnTo>
                    <a:pt x="701175" y="0"/>
                  </a:lnTo>
                  <a:lnTo>
                    <a:pt x="701175" y="693213"/>
                  </a:lnTo>
                  <a:lnTo>
                    <a:pt x="0" y="693213"/>
                  </a:lnTo>
                  <a:lnTo>
                    <a:pt x="0" y="0"/>
                  </a:lnTo>
                  <a:close/>
                </a:path>
              </a:pathLst>
            </a:custGeom>
            <a:blipFill>
              <a:blip r:embed="rId5">
                <a:extLst>
                  <a:ext uri="{96DAC541-7B7A-43D3-8B79-37D633B846F1}">
                    <asvg:svgBlip xmlns:asvg="http://schemas.microsoft.com/office/drawing/2016/SVG/main" r:embed="rId6"/>
                  </a:ext>
                </a:extLst>
              </a:blip>
              <a:stretch>
                <a:fillRect l="0" t="-114" r="0" b="-114"/>
              </a:stretch>
            </a:blipFill>
          </p:spPr>
        </p:sp>
        <p:sp>
          <p:nvSpPr>
            <p:cNvPr name="TextBox 36" id="36"/>
            <p:cNvSpPr txBox="true"/>
            <p:nvPr/>
          </p:nvSpPr>
          <p:spPr>
            <a:xfrm rot="0">
              <a:off x="154150" y="121867"/>
              <a:ext cx="371003" cy="469729"/>
            </a:xfrm>
            <a:prstGeom prst="rect">
              <a:avLst/>
            </a:prstGeom>
          </p:spPr>
          <p:txBody>
            <a:bodyPr anchor="t" rtlCol="false" tIns="0" lIns="0" bIns="0" rIns="0">
              <a:spAutoFit/>
            </a:bodyPr>
            <a:lstStyle/>
            <a:p>
              <a:pPr algn="ctr" marL="0" indent="0" lvl="0">
                <a:lnSpc>
                  <a:spcPts val="2973"/>
                </a:lnSpc>
                <a:spcBef>
                  <a:spcPct val="0"/>
                </a:spcBef>
              </a:pPr>
              <a:r>
                <a:rPr lang="en-US" sz="2123">
                  <a:solidFill>
                    <a:srgbClr val="FFFFF5"/>
                  </a:solidFill>
                  <a:latin typeface="Prompt Medium"/>
                </a:rPr>
                <a:t>1</a:t>
              </a:r>
            </a:p>
          </p:txBody>
        </p:sp>
      </p:grpSp>
      <p:grpSp>
        <p:nvGrpSpPr>
          <p:cNvPr name="Group 37" id="37"/>
          <p:cNvGrpSpPr/>
          <p:nvPr/>
        </p:nvGrpSpPr>
        <p:grpSpPr>
          <a:xfrm rot="0">
            <a:off x="11443227" y="747855"/>
            <a:ext cx="525881" cy="519910"/>
            <a:chOff x="0" y="0"/>
            <a:chExt cx="701175" cy="693213"/>
          </a:xfrm>
        </p:grpSpPr>
        <p:sp>
          <p:nvSpPr>
            <p:cNvPr name="Freeform 38" id="38"/>
            <p:cNvSpPr/>
            <p:nvPr/>
          </p:nvSpPr>
          <p:spPr>
            <a:xfrm flipH="false" flipV="false" rot="0">
              <a:off x="0" y="0"/>
              <a:ext cx="701175" cy="693213"/>
            </a:xfrm>
            <a:custGeom>
              <a:avLst/>
              <a:gdLst/>
              <a:ahLst/>
              <a:cxnLst/>
              <a:rect r="r" b="b" t="t" l="l"/>
              <a:pathLst>
                <a:path h="693213" w="701175">
                  <a:moveTo>
                    <a:pt x="0" y="0"/>
                  </a:moveTo>
                  <a:lnTo>
                    <a:pt x="701175" y="0"/>
                  </a:lnTo>
                  <a:lnTo>
                    <a:pt x="701175" y="693213"/>
                  </a:lnTo>
                  <a:lnTo>
                    <a:pt x="0" y="693213"/>
                  </a:lnTo>
                  <a:lnTo>
                    <a:pt x="0" y="0"/>
                  </a:lnTo>
                  <a:close/>
                </a:path>
              </a:pathLst>
            </a:custGeom>
            <a:blipFill>
              <a:blip r:embed="rId5">
                <a:extLst>
                  <a:ext uri="{96DAC541-7B7A-43D3-8B79-37D633B846F1}">
                    <asvg:svgBlip xmlns:asvg="http://schemas.microsoft.com/office/drawing/2016/SVG/main" r:embed="rId6"/>
                  </a:ext>
                </a:extLst>
              </a:blip>
              <a:stretch>
                <a:fillRect l="0" t="-114" r="0" b="-114"/>
              </a:stretch>
            </a:blipFill>
          </p:spPr>
        </p:sp>
        <p:sp>
          <p:nvSpPr>
            <p:cNvPr name="TextBox 39" id="39"/>
            <p:cNvSpPr txBox="true"/>
            <p:nvPr/>
          </p:nvSpPr>
          <p:spPr>
            <a:xfrm rot="0">
              <a:off x="165086" y="122292"/>
              <a:ext cx="371003" cy="469729"/>
            </a:xfrm>
            <a:prstGeom prst="rect">
              <a:avLst/>
            </a:prstGeom>
          </p:spPr>
          <p:txBody>
            <a:bodyPr anchor="t" rtlCol="false" tIns="0" lIns="0" bIns="0" rIns="0">
              <a:spAutoFit/>
            </a:bodyPr>
            <a:lstStyle/>
            <a:p>
              <a:pPr algn="ctr" marL="0" indent="0" lvl="0">
                <a:lnSpc>
                  <a:spcPts val="2973"/>
                </a:lnSpc>
                <a:spcBef>
                  <a:spcPct val="0"/>
                </a:spcBef>
              </a:pPr>
              <a:r>
                <a:rPr lang="en-US" sz="2123" u="none">
                  <a:solidFill>
                    <a:srgbClr val="FFFFF5"/>
                  </a:solidFill>
                  <a:latin typeface="Prompt Medium"/>
                </a:rPr>
                <a:t>2</a:t>
              </a:r>
            </a:p>
          </p:txBody>
        </p:sp>
      </p:grpSp>
      <p:grpSp>
        <p:nvGrpSpPr>
          <p:cNvPr name="Group 40" id="40"/>
          <p:cNvGrpSpPr/>
          <p:nvPr/>
        </p:nvGrpSpPr>
        <p:grpSpPr>
          <a:xfrm rot="0">
            <a:off x="14841773" y="747855"/>
            <a:ext cx="525881" cy="519910"/>
            <a:chOff x="0" y="0"/>
            <a:chExt cx="701175" cy="693213"/>
          </a:xfrm>
        </p:grpSpPr>
        <p:sp>
          <p:nvSpPr>
            <p:cNvPr name="Freeform 41" id="41"/>
            <p:cNvSpPr/>
            <p:nvPr/>
          </p:nvSpPr>
          <p:spPr>
            <a:xfrm flipH="false" flipV="false" rot="0">
              <a:off x="0" y="0"/>
              <a:ext cx="701175" cy="693213"/>
            </a:xfrm>
            <a:custGeom>
              <a:avLst/>
              <a:gdLst/>
              <a:ahLst/>
              <a:cxnLst/>
              <a:rect r="r" b="b" t="t" l="l"/>
              <a:pathLst>
                <a:path h="693213" w="701175">
                  <a:moveTo>
                    <a:pt x="0" y="0"/>
                  </a:moveTo>
                  <a:lnTo>
                    <a:pt x="701175" y="0"/>
                  </a:lnTo>
                  <a:lnTo>
                    <a:pt x="701175" y="693213"/>
                  </a:lnTo>
                  <a:lnTo>
                    <a:pt x="0" y="693213"/>
                  </a:lnTo>
                  <a:lnTo>
                    <a:pt x="0" y="0"/>
                  </a:lnTo>
                  <a:close/>
                </a:path>
              </a:pathLst>
            </a:custGeom>
            <a:blipFill>
              <a:blip r:embed="rId5">
                <a:extLst>
                  <a:ext uri="{96DAC541-7B7A-43D3-8B79-37D633B846F1}">
                    <asvg:svgBlip xmlns:asvg="http://schemas.microsoft.com/office/drawing/2016/SVG/main" r:embed="rId6"/>
                  </a:ext>
                </a:extLst>
              </a:blip>
              <a:stretch>
                <a:fillRect l="0" t="-114" r="0" b="-114"/>
              </a:stretch>
            </a:blipFill>
          </p:spPr>
        </p:sp>
        <p:sp>
          <p:nvSpPr>
            <p:cNvPr name="TextBox 42" id="42"/>
            <p:cNvSpPr txBox="true"/>
            <p:nvPr/>
          </p:nvSpPr>
          <p:spPr>
            <a:xfrm rot="0">
              <a:off x="165086" y="122292"/>
              <a:ext cx="371003" cy="469729"/>
            </a:xfrm>
            <a:prstGeom prst="rect">
              <a:avLst/>
            </a:prstGeom>
          </p:spPr>
          <p:txBody>
            <a:bodyPr anchor="t" rtlCol="false" tIns="0" lIns="0" bIns="0" rIns="0">
              <a:spAutoFit/>
            </a:bodyPr>
            <a:lstStyle/>
            <a:p>
              <a:pPr algn="ctr" marL="0" indent="0" lvl="0">
                <a:lnSpc>
                  <a:spcPts val="2973"/>
                </a:lnSpc>
                <a:spcBef>
                  <a:spcPct val="0"/>
                </a:spcBef>
              </a:pPr>
              <a:r>
                <a:rPr lang="en-US" sz="2123" u="none">
                  <a:solidFill>
                    <a:srgbClr val="FFFFF5"/>
                  </a:solidFill>
                  <a:latin typeface="Prompt Medium"/>
                </a:rPr>
                <a:t>3</a:t>
              </a:r>
            </a:p>
          </p:txBody>
        </p:sp>
      </p:grpSp>
      <p:sp>
        <p:nvSpPr>
          <p:cNvPr name="Freeform 43" id="43"/>
          <p:cNvSpPr/>
          <p:nvPr/>
        </p:nvSpPr>
        <p:spPr>
          <a:xfrm flipH="false" flipV="false" rot="0">
            <a:off x="16336310" y="1007610"/>
            <a:ext cx="687663" cy="687663"/>
          </a:xfrm>
          <a:custGeom>
            <a:avLst/>
            <a:gdLst/>
            <a:ahLst/>
            <a:cxnLst/>
            <a:rect r="r" b="b" t="t" l="l"/>
            <a:pathLst>
              <a:path h="687663" w="687663">
                <a:moveTo>
                  <a:pt x="0" y="0"/>
                </a:moveTo>
                <a:lnTo>
                  <a:pt x="687663" y="0"/>
                </a:lnTo>
                <a:lnTo>
                  <a:pt x="687663" y="687663"/>
                </a:lnTo>
                <a:lnTo>
                  <a:pt x="0" y="6876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44" id="44"/>
          <p:cNvGrpSpPr/>
          <p:nvPr/>
        </p:nvGrpSpPr>
        <p:grpSpPr>
          <a:xfrm rot="0">
            <a:off x="9370489" y="912455"/>
            <a:ext cx="927196" cy="935131"/>
            <a:chOff x="0" y="0"/>
            <a:chExt cx="1236261" cy="1246841"/>
          </a:xfrm>
        </p:grpSpPr>
        <p:grpSp>
          <p:nvGrpSpPr>
            <p:cNvPr name="Group 45" id="45"/>
            <p:cNvGrpSpPr/>
            <p:nvPr/>
          </p:nvGrpSpPr>
          <p:grpSpPr>
            <a:xfrm rot="0">
              <a:off x="0" y="0"/>
              <a:ext cx="1236261" cy="1246841"/>
              <a:chOff x="0" y="0"/>
              <a:chExt cx="1588770" cy="1602367"/>
            </a:xfrm>
          </p:grpSpPr>
          <p:sp>
            <p:nvSpPr>
              <p:cNvPr name="Freeform 46" id="46"/>
              <p:cNvSpPr/>
              <p:nvPr/>
            </p:nvSpPr>
            <p:spPr>
              <a:xfrm flipH="false" flipV="false" rot="0">
                <a:off x="6350" y="6350"/>
                <a:ext cx="1576070" cy="1589667"/>
              </a:xfrm>
              <a:custGeom>
                <a:avLst/>
                <a:gdLst/>
                <a:ahLst/>
                <a:cxnLst/>
                <a:rect r="r" b="b" t="t" l="l"/>
                <a:pathLst>
                  <a:path h="1589667" w="1576070">
                    <a:moveTo>
                      <a:pt x="1576070" y="271780"/>
                    </a:moveTo>
                    <a:lnTo>
                      <a:pt x="1576070" y="1589667"/>
                    </a:lnTo>
                    <a:lnTo>
                      <a:pt x="0" y="1589667"/>
                    </a:lnTo>
                    <a:lnTo>
                      <a:pt x="0" y="0"/>
                    </a:lnTo>
                    <a:lnTo>
                      <a:pt x="1304290" y="0"/>
                    </a:lnTo>
                    <a:close/>
                  </a:path>
                </a:pathLst>
              </a:custGeom>
              <a:solidFill>
                <a:srgbClr val="FFFFAA"/>
              </a:solidFill>
            </p:spPr>
          </p:sp>
          <p:sp>
            <p:nvSpPr>
              <p:cNvPr name="Freeform 47" id="47"/>
              <p:cNvSpPr/>
              <p:nvPr/>
            </p:nvSpPr>
            <p:spPr>
              <a:xfrm flipH="false" flipV="false" rot="0">
                <a:off x="0" y="0"/>
                <a:ext cx="1588770" cy="1602367"/>
              </a:xfrm>
              <a:custGeom>
                <a:avLst/>
                <a:gdLst/>
                <a:ahLst/>
                <a:cxnLst/>
                <a:rect r="r" b="b" t="t" l="l"/>
                <a:pathLst>
                  <a:path h="1602367" w="1588770">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sp>
        </p:grpSp>
        <p:sp>
          <p:nvSpPr>
            <p:cNvPr name="TextBox 48" id="48"/>
            <p:cNvSpPr txBox="true"/>
            <p:nvPr/>
          </p:nvSpPr>
          <p:spPr>
            <a:xfrm rot="0">
              <a:off x="132983" y="454646"/>
              <a:ext cx="970294" cy="337548"/>
            </a:xfrm>
            <a:prstGeom prst="rect">
              <a:avLst/>
            </a:prstGeom>
          </p:spPr>
          <p:txBody>
            <a:bodyPr anchor="t" rtlCol="false" tIns="0" lIns="0" bIns="0" rIns="0">
              <a:spAutoFit/>
            </a:bodyPr>
            <a:lstStyle/>
            <a:p>
              <a:pPr algn="ctr">
                <a:lnSpc>
                  <a:spcPts val="930"/>
                </a:lnSpc>
              </a:pPr>
              <a:r>
                <a:rPr lang="en-US" sz="885">
                  <a:solidFill>
                    <a:srgbClr val="000000"/>
                  </a:solidFill>
                  <a:latin typeface="Public Sans"/>
                </a:rPr>
                <a:t>Thêm ý tưởng của bạn ở đây</a:t>
              </a:r>
            </a:p>
          </p:txBody>
        </p:sp>
      </p:grpSp>
      <p:grpSp>
        <p:nvGrpSpPr>
          <p:cNvPr name="Group 49" id="49"/>
          <p:cNvGrpSpPr>
            <a:grpSpLocks noChangeAspect="true"/>
          </p:cNvGrpSpPr>
          <p:nvPr/>
        </p:nvGrpSpPr>
        <p:grpSpPr>
          <a:xfrm rot="0">
            <a:off x="619125" y="2834029"/>
            <a:ext cx="238125" cy="238125"/>
            <a:chOff x="0" y="0"/>
            <a:chExt cx="495300" cy="495300"/>
          </a:xfrm>
        </p:grpSpPr>
        <p:sp>
          <p:nvSpPr>
            <p:cNvPr name="Freeform 50" id="50"/>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51" id="51"/>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7B2B0"/>
            </a:solidFill>
          </p:spPr>
        </p:sp>
      </p:grpSp>
      <p:grpSp>
        <p:nvGrpSpPr>
          <p:cNvPr name="Group 52" id="52"/>
          <p:cNvGrpSpPr/>
          <p:nvPr/>
        </p:nvGrpSpPr>
        <p:grpSpPr>
          <a:xfrm rot="0">
            <a:off x="624537" y="2839441"/>
            <a:ext cx="232713" cy="232713"/>
            <a:chOff x="0" y="0"/>
            <a:chExt cx="6350000" cy="6350000"/>
          </a:xfrm>
        </p:grpSpPr>
        <p:sp>
          <p:nvSpPr>
            <p:cNvPr name="Freeform 53" id="5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name="Group 54" id="54"/>
          <p:cNvGrpSpPr>
            <a:grpSpLocks noChangeAspect="true"/>
          </p:cNvGrpSpPr>
          <p:nvPr/>
        </p:nvGrpSpPr>
        <p:grpSpPr>
          <a:xfrm rot="0">
            <a:off x="1398573" y="2836200"/>
            <a:ext cx="239194" cy="239194"/>
            <a:chOff x="0" y="0"/>
            <a:chExt cx="495300" cy="495300"/>
          </a:xfrm>
        </p:grpSpPr>
        <p:sp>
          <p:nvSpPr>
            <p:cNvPr name="Freeform 55" id="55"/>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56" id="56"/>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D1F3C8"/>
            </a:solidFill>
          </p:spPr>
        </p:sp>
      </p:grpSp>
      <p:sp>
        <p:nvSpPr>
          <p:cNvPr name="TextBox 57" id="57"/>
          <p:cNvSpPr txBox="true"/>
          <p:nvPr/>
        </p:nvSpPr>
        <p:spPr>
          <a:xfrm rot="0">
            <a:off x="740894" y="777162"/>
            <a:ext cx="6001335" cy="1292229"/>
          </a:xfrm>
          <a:prstGeom prst="rect">
            <a:avLst/>
          </a:prstGeom>
        </p:spPr>
        <p:txBody>
          <a:bodyPr anchor="t" rtlCol="false" tIns="0" lIns="0" bIns="0" rIns="0">
            <a:spAutoFit/>
          </a:bodyPr>
          <a:lstStyle/>
          <a:p>
            <a:pPr algn="l">
              <a:lnSpc>
                <a:spcPts val="4999"/>
              </a:lnSpc>
            </a:pPr>
            <a:r>
              <a:rPr lang="en-US" sz="4999" spc="250">
                <a:solidFill>
                  <a:srgbClr val="000000"/>
                </a:solidFill>
                <a:latin typeface="Prompt"/>
              </a:rPr>
              <a:t>Chủ đề cần</a:t>
            </a:r>
          </a:p>
          <a:p>
            <a:pPr algn="l">
              <a:lnSpc>
                <a:spcPts val="4999"/>
              </a:lnSpc>
            </a:pPr>
            <a:r>
              <a:rPr lang="en-US" sz="4999" spc="250">
                <a:solidFill>
                  <a:srgbClr val="000000"/>
                </a:solidFill>
                <a:latin typeface="Prompt"/>
              </a:rPr>
              <a:t>ý tưởng</a:t>
            </a:r>
          </a:p>
        </p:txBody>
      </p:sp>
      <p:sp>
        <p:nvSpPr>
          <p:cNvPr name="Freeform 58" id="58"/>
          <p:cNvSpPr/>
          <p:nvPr/>
        </p:nvSpPr>
        <p:spPr>
          <a:xfrm flipH="false" flipV="false" rot="0">
            <a:off x="3217082" y="1615939"/>
            <a:ext cx="1464265" cy="234868"/>
          </a:xfrm>
          <a:custGeom>
            <a:avLst/>
            <a:gdLst/>
            <a:ahLst/>
            <a:cxnLst/>
            <a:rect r="r" b="b" t="t" l="l"/>
            <a:pathLst>
              <a:path h="234868" w="1464265">
                <a:moveTo>
                  <a:pt x="0" y="0"/>
                </a:moveTo>
                <a:lnTo>
                  <a:pt x="1464264" y="0"/>
                </a:lnTo>
                <a:lnTo>
                  <a:pt x="1464264" y="234868"/>
                </a:lnTo>
                <a:lnTo>
                  <a:pt x="0" y="234868"/>
                </a:lnTo>
                <a:lnTo>
                  <a:pt x="0" y="0"/>
                </a:lnTo>
                <a:close/>
              </a:path>
            </a:pathLst>
          </a:custGeom>
          <a:blipFill>
            <a:blip r:embed="rId9">
              <a:extLst>
                <a:ext uri="{96DAC541-7B7A-43D3-8B79-37D633B846F1}">
                  <asvg:svgBlip xmlns:asvg="http://schemas.microsoft.com/office/drawing/2016/SVG/main" r:embed="rId10"/>
                </a:ext>
              </a:extLst>
            </a:blip>
            <a:stretch>
              <a:fillRect l="0" t="0" r="0" b="-624931"/>
            </a:stretch>
          </a:blipFill>
        </p:spPr>
      </p:sp>
      <p:grpSp>
        <p:nvGrpSpPr>
          <p:cNvPr name="Group 59" id="59"/>
          <p:cNvGrpSpPr>
            <a:grpSpLocks noChangeAspect="true"/>
          </p:cNvGrpSpPr>
          <p:nvPr/>
        </p:nvGrpSpPr>
        <p:grpSpPr>
          <a:xfrm rot="0">
            <a:off x="1008314" y="2832960"/>
            <a:ext cx="239194" cy="239194"/>
            <a:chOff x="0" y="0"/>
            <a:chExt cx="495300" cy="495300"/>
          </a:xfrm>
        </p:grpSpPr>
        <p:sp>
          <p:nvSpPr>
            <p:cNvPr name="Freeform 60" id="60"/>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61" id="61"/>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sp>
      </p:grpSp>
      <p:grpSp>
        <p:nvGrpSpPr>
          <p:cNvPr name="Group 62" id="62"/>
          <p:cNvGrpSpPr/>
          <p:nvPr/>
        </p:nvGrpSpPr>
        <p:grpSpPr>
          <a:xfrm rot="0">
            <a:off x="624537" y="2832960"/>
            <a:ext cx="1013230" cy="242434"/>
            <a:chOff x="0" y="0"/>
            <a:chExt cx="1350973" cy="323246"/>
          </a:xfrm>
        </p:grpSpPr>
        <p:grpSp>
          <p:nvGrpSpPr>
            <p:cNvPr name="Group 63" id="63"/>
            <p:cNvGrpSpPr/>
            <p:nvPr/>
          </p:nvGrpSpPr>
          <p:grpSpPr>
            <a:xfrm rot="0">
              <a:off x="0" y="8641"/>
              <a:ext cx="310284" cy="310284"/>
              <a:chOff x="0" y="0"/>
              <a:chExt cx="6350000" cy="6350000"/>
            </a:xfrm>
          </p:grpSpPr>
          <p:sp>
            <p:nvSpPr>
              <p:cNvPr name="Freeform 64" id="6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name="Group 65" id="65"/>
            <p:cNvGrpSpPr>
              <a:grpSpLocks noChangeAspect="true"/>
            </p:cNvGrpSpPr>
            <p:nvPr/>
          </p:nvGrpSpPr>
          <p:grpSpPr>
            <a:xfrm rot="0">
              <a:off x="1032048" y="4321"/>
              <a:ext cx="318925" cy="318925"/>
              <a:chOff x="0" y="0"/>
              <a:chExt cx="495300" cy="495300"/>
            </a:xfrm>
          </p:grpSpPr>
          <p:sp>
            <p:nvSpPr>
              <p:cNvPr name="Freeform 66" id="66"/>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67" id="67"/>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D1F3C8"/>
              </a:solidFill>
            </p:spPr>
          </p:sp>
        </p:grpSp>
        <p:grpSp>
          <p:nvGrpSpPr>
            <p:cNvPr name="Group 68" id="68"/>
            <p:cNvGrpSpPr>
              <a:grpSpLocks noChangeAspect="true"/>
            </p:cNvGrpSpPr>
            <p:nvPr/>
          </p:nvGrpSpPr>
          <p:grpSpPr>
            <a:xfrm rot="0">
              <a:off x="511703" y="0"/>
              <a:ext cx="318925" cy="318925"/>
              <a:chOff x="0" y="0"/>
              <a:chExt cx="495300" cy="495300"/>
            </a:xfrm>
          </p:grpSpPr>
          <p:sp>
            <p:nvSpPr>
              <p:cNvPr name="Freeform 69" id="69"/>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70" id="70"/>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sp>
        </p:grpSp>
      </p:grpSp>
      <p:grpSp>
        <p:nvGrpSpPr>
          <p:cNvPr name="Group 71" id="71"/>
          <p:cNvGrpSpPr/>
          <p:nvPr/>
        </p:nvGrpSpPr>
        <p:grpSpPr>
          <a:xfrm rot="0">
            <a:off x="13510653" y="2840510"/>
            <a:ext cx="1026320" cy="245675"/>
            <a:chOff x="0" y="0"/>
            <a:chExt cx="1368427" cy="327567"/>
          </a:xfrm>
        </p:grpSpPr>
        <p:grpSp>
          <p:nvGrpSpPr>
            <p:cNvPr name="Group 72" id="72"/>
            <p:cNvGrpSpPr>
              <a:grpSpLocks noChangeAspect="true"/>
            </p:cNvGrpSpPr>
            <p:nvPr/>
          </p:nvGrpSpPr>
          <p:grpSpPr>
            <a:xfrm rot="0">
              <a:off x="0" y="0"/>
              <a:ext cx="327567" cy="327567"/>
              <a:chOff x="0" y="0"/>
              <a:chExt cx="495300" cy="495300"/>
            </a:xfrm>
          </p:grpSpPr>
          <p:sp>
            <p:nvSpPr>
              <p:cNvPr name="Freeform 73" id="73"/>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74" id="74"/>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7B2B0"/>
              </a:solidFill>
            </p:spPr>
          </p:sp>
        </p:grpSp>
        <p:grpSp>
          <p:nvGrpSpPr>
            <p:cNvPr name="Group 75" id="75"/>
            <p:cNvGrpSpPr>
              <a:grpSpLocks noChangeAspect="true"/>
            </p:cNvGrpSpPr>
            <p:nvPr/>
          </p:nvGrpSpPr>
          <p:grpSpPr>
            <a:xfrm rot="0">
              <a:off x="1049501" y="8641"/>
              <a:ext cx="318925" cy="318925"/>
              <a:chOff x="0" y="0"/>
              <a:chExt cx="495300" cy="495300"/>
            </a:xfrm>
          </p:grpSpPr>
          <p:sp>
            <p:nvSpPr>
              <p:cNvPr name="Freeform 76" id="76"/>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77" id="77"/>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D1F3C8"/>
              </a:solidFill>
            </p:spPr>
          </p:sp>
        </p:grpSp>
        <p:grpSp>
          <p:nvGrpSpPr>
            <p:cNvPr name="Group 78" id="78"/>
            <p:cNvGrpSpPr>
              <a:grpSpLocks noChangeAspect="true"/>
            </p:cNvGrpSpPr>
            <p:nvPr/>
          </p:nvGrpSpPr>
          <p:grpSpPr>
            <a:xfrm rot="0">
              <a:off x="529071" y="4321"/>
              <a:ext cx="318925" cy="318925"/>
              <a:chOff x="0" y="0"/>
              <a:chExt cx="495300" cy="495300"/>
            </a:xfrm>
          </p:grpSpPr>
          <p:sp>
            <p:nvSpPr>
              <p:cNvPr name="Freeform 79" id="79"/>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sp>
          <p:sp>
            <p:nvSpPr>
              <p:cNvPr name="Freeform 80" id="80"/>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sp>
        </p:grpSp>
      </p:grpSp>
      <p:sp>
        <p:nvSpPr>
          <p:cNvPr name="TextBox 81" id="81"/>
          <p:cNvSpPr txBox="true"/>
          <p:nvPr/>
        </p:nvSpPr>
        <p:spPr>
          <a:xfrm rot="0">
            <a:off x="7400134" y="1427684"/>
            <a:ext cx="1717517" cy="299277"/>
          </a:xfrm>
          <a:prstGeom prst="rect">
            <a:avLst/>
          </a:prstGeom>
        </p:spPr>
        <p:txBody>
          <a:bodyPr anchor="t" rtlCol="false" tIns="0" lIns="0" bIns="0" rIns="0">
            <a:spAutoFit/>
          </a:bodyPr>
          <a:lstStyle/>
          <a:p>
            <a:pPr algn="ctr" marL="0" indent="0" lvl="0">
              <a:lnSpc>
                <a:spcPts val="1178"/>
              </a:lnSpc>
            </a:pPr>
            <a:r>
              <a:rPr lang="en-US" sz="981">
                <a:solidFill>
                  <a:srgbClr val="000000"/>
                </a:solidFill>
                <a:latin typeface="Public Sans"/>
              </a:rPr>
              <a:t>Sao chép một giấy ghi chú, viết suy nghĩ của bạn vào đó.</a:t>
            </a:r>
          </a:p>
        </p:txBody>
      </p:sp>
      <p:sp>
        <p:nvSpPr>
          <p:cNvPr name="TextBox 82" id="82"/>
          <p:cNvSpPr txBox="true"/>
          <p:nvPr/>
        </p:nvSpPr>
        <p:spPr>
          <a:xfrm rot="0">
            <a:off x="10907814" y="1404208"/>
            <a:ext cx="1671971" cy="299277"/>
          </a:xfrm>
          <a:prstGeom prst="rect">
            <a:avLst/>
          </a:prstGeom>
        </p:spPr>
        <p:txBody>
          <a:bodyPr anchor="t" rtlCol="false" tIns="0" lIns="0" bIns="0" rIns="0">
            <a:spAutoFit/>
          </a:bodyPr>
          <a:lstStyle/>
          <a:p>
            <a:pPr algn="ctr" marL="0" indent="0" lvl="0">
              <a:lnSpc>
                <a:spcPts val="1178"/>
              </a:lnSpc>
              <a:spcBef>
                <a:spcPct val="0"/>
              </a:spcBef>
            </a:pPr>
            <a:r>
              <a:rPr lang="en-US" sz="981" u="none">
                <a:solidFill>
                  <a:srgbClr val="000000"/>
                </a:solidFill>
                <a:latin typeface="Public Sans"/>
              </a:rPr>
              <a:t>Bình chọn ý tưởng bạn thích nhất với ngôi sao này.</a:t>
            </a:r>
          </a:p>
        </p:txBody>
      </p:sp>
      <p:sp>
        <p:nvSpPr>
          <p:cNvPr name="TextBox 83" id="83"/>
          <p:cNvSpPr txBox="true"/>
          <p:nvPr/>
        </p:nvSpPr>
        <p:spPr>
          <a:xfrm rot="0">
            <a:off x="14325590" y="1481547"/>
            <a:ext cx="1558247" cy="375308"/>
          </a:xfrm>
          <a:prstGeom prst="rect">
            <a:avLst/>
          </a:prstGeom>
        </p:spPr>
        <p:txBody>
          <a:bodyPr anchor="t" rtlCol="false" tIns="0" lIns="0" bIns="0" rIns="0">
            <a:spAutoFit/>
          </a:bodyPr>
          <a:lstStyle/>
          <a:p>
            <a:pPr algn="ctr" marL="0" indent="0" lvl="0">
              <a:lnSpc>
                <a:spcPts val="1439"/>
              </a:lnSpc>
              <a:spcBef>
                <a:spcPct val="0"/>
              </a:spcBef>
            </a:pPr>
            <a:r>
              <a:rPr lang="en-US" sz="1200">
                <a:solidFill>
                  <a:srgbClr val="000000"/>
                </a:solidFill>
                <a:latin typeface="Public Sans"/>
              </a:rPr>
              <a:t>Thêm dấu tick cho những ý tưởng thú vị</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14293" t="-1389" r="-14293" b="-1389"/>
            </a:stretch>
          </a:blipFill>
        </p:spPr>
      </p:sp>
      <p:grpSp>
        <p:nvGrpSpPr>
          <p:cNvPr name="Group 3" id="3"/>
          <p:cNvGrpSpPr/>
          <p:nvPr/>
        </p:nvGrpSpPr>
        <p:grpSpPr>
          <a:xfrm rot="0">
            <a:off x="-88426" y="-837703"/>
            <a:ext cx="18586525" cy="12252852"/>
            <a:chOff x="0" y="0"/>
            <a:chExt cx="24782033" cy="16337136"/>
          </a:xfrm>
        </p:grpSpPr>
        <p:grpSp>
          <p:nvGrpSpPr>
            <p:cNvPr name="Group 4" id="4"/>
            <p:cNvGrpSpPr/>
            <p:nvPr/>
          </p:nvGrpSpPr>
          <p:grpSpPr>
            <a:xfrm rot="-5400000">
              <a:off x="4758185" y="-4758185"/>
              <a:ext cx="15265663" cy="24782033"/>
              <a:chOff x="0" y="0"/>
              <a:chExt cx="3290570" cy="3204210"/>
            </a:xfrm>
          </p:grpSpPr>
          <p:sp>
            <p:nvSpPr>
              <p:cNvPr name="Freeform 5" id="5"/>
              <p:cNvSpPr/>
              <p:nvPr/>
            </p:nvSpPr>
            <p:spPr>
              <a:xfrm flipH="false" flipV="false" rot="0">
                <a:off x="0" y="0"/>
                <a:ext cx="6750569" cy="9906344"/>
              </a:xfrm>
              <a:custGeom>
                <a:avLst/>
                <a:gdLst/>
                <a:ahLst/>
                <a:cxnLst/>
                <a:rect r="r" b="b" t="t" l="l"/>
                <a:pathLst>
                  <a:path h="9906344" w="6750569">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sp>
        </p:grpSp>
        <p:grpSp>
          <p:nvGrpSpPr>
            <p:cNvPr name="Group 6" id="6"/>
            <p:cNvGrpSpPr/>
            <p:nvPr/>
          </p:nvGrpSpPr>
          <p:grpSpPr>
            <a:xfrm rot="-10800000">
              <a:off x="88900" y="1729900"/>
              <a:ext cx="24693133" cy="14607236"/>
              <a:chOff x="0" y="0"/>
              <a:chExt cx="3290570" cy="3204210"/>
            </a:xfrm>
          </p:grpSpPr>
          <p:sp>
            <p:nvSpPr>
              <p:cNvPr name="Freeform 7" id="7"/>
              <p:cNvSpPr/>
              <p:nvPr/>
            </p:nvSpPr>
            <p:spPr>
              <a:xfrm flipH="false" flipV="false" rot="0">
                <a:off x="0" y="0"/>
                <a:ext cx="10919454" cy="5837825"/>
              </a:xfrm>
              <a:custGeom>
                <a:avLst/>
                <a:gdLst/>
                <a:ahLst/>
                <a:cxnLst/>
                <a:rect r="r" b="b" t="t" l="l"/>
                <a:pathLst>
                  <a:path h="5837825" w="10919454">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sp>
        </p:grpSp>
      </p:grpSp>
      <p:grpSp>
        <p:nvGrpSpPr>
          <p:cNvPr name="Group 8" id="8"/>
          <p:cNvGrpSpPr/>
          <p:nvPr/>
        </p:nvGrpSpPr>
        <p:grpSpPr>
          <a:xfrm rot="0">
            <a:off x="1028700" y="2032214"/>
            <a:ext cx="7887962" cy="7226086"/>
            <a:chOff x="0" y="0"/>
            <a:chExt cx="4528754" cy="4148748"/>
          </a:xfrm>
        </p:grpSpPr>
        <p:sp>
          <p:nvSpPr>
            <p:cNvPr name="Freeform 9" id="9"/>
            <p:cNvSpPr/>
            <p:nvPr/>
          </p:nvSpPr>
          <p:spPr>
            <a:xfrm flipH="false" flipV="false" rot="0">
              <a:off x="80010" y="80010"/>
              <a:ext cx="4436043" cy="4056038"/>
            </a:xfrm>
            <a:custGeom>
              <a:avLst/>
              <a:gdLst/>
              <a:ahLst/>
              <a:cxnLst/>
              <a:rect r="r" b="b" t="t" l="l"/>
              <a:pathLst>
                <a:path h="4056038" w="4436043">
                  <a:moveTo>
                    <a:pt x="0" y="4001427"/>
                  </a:moveTo>
                  <a:lnTo>
                    <a:pt x="0" y="4056038"/>
                  </a:lnTo>
                  <a:lnTo>
                    <a:pt x="4436043" y="4056038"/>
                  </a:lnTo>
                  <a:lnTo>
                    <a:pt x="4436043" y="0"/>
                  </a:lnTo>
                  <a:lnTo>
                    <a:pt x="4381434" y="0"/>
                  </a:lnTo>
                  <a:lnTo>
                    <a:pt x="4381434" y="4001427"/>
                  </a:lnTo>
                  <a:close/>
                </a:path>
              </a:pathLst>
            </a:custGeom>
            <a:solidFill>
              <a:srgbClr val="E3E5FF"/>
            </a:solidFill>
          </p:spPr>
        </p:sp>
        <p:sp>
          <p:nvSpPr>
            <p:cNvPr name="Freeform 10" id="10"/>
            <p:cNvSpPr/>
            <p:nvPr/>
          </p:nvSpPr>
          <p:spPr>
            <a:xfrm flipH="false" flipV="false" rot="0">
              <a:off x="67310" y="67310"/>
              <a:ext cx="4461443" cy="4081438"/>
            </a:xfrm>
            <a:custGeom>
              <a:avLst/>
              <a:gdLst/>
              <a:ahLst/>
              <a:cxnLst/>
              <a:rect r="r" b="b" t="t" l="l"/>
              <a:pathLst>
                <a:path h="4081438" w="4461443">
                  <a:moveTo>
                    <a:pt x="4394134" y="0"/>
                  </a:moveTo>
                  <a:lnTo>
                    <a:pt x="4394134" y="12700"/>
                  </a:lnTo>
                  <a:lnTo>
                    <a:pt x="4448743" y="12700"/>
                  </a:lnTo>
                  <a:lnTo>
                    <a:pt x="4448743" y="4068738"/>
                  </a:lnTo>
                  <a:lnTo>
                    <a:pt x="12700" y="4068738"/>
                  </a:lnTo>
                  <a:lnTo>
                    <a:pt x="12700" y="4014127"/>
                  </a:lnTo>
                  <a:lnTo>
                    <a:pt x="0" y="4014127"/>
                  </a:lnTo>
                  <a:lnTo>
                    <a:pt x="0" y="4081438"/>
                  </a:lnTo>
                  <a:lnTo>
                    <a:pt x="4461443" y="4081438"/>
                  </a:lnTo>
                  <a:lnTo>
                    <a:pt x="4461443" y="0"/>
                  </a:lnTo>
                  <a:close/>
                </a:path>
              </a:pathLst>
            </a:custGeom>
            <a:solidFill>
              <a:srgbClr val="000000"/>
            </a:solidFill>
          </p:spPr>
        </p:sp>
        <p:sp>
          <p:nvSpPr>
            <p:cNvPr name="Freeform 11" id="11"/>
            <p:cNvSpPr/>
            <p:nvPr/>
          </p:nvSpPr>
          <p:spPr>
            <a:xfrm flipH="false" flipV="false" rot="0">
              <a:off x="12700" y="12700"/>
              <a:ext cx="4436044" cy="4056037"/>
            </a:xfrm>
            <a:custGeom>
              <a:avLst/>
              <a:gdLst/>
              <a:ahLst/>
              <a:cxnLst/>
              <a:rect r="r" b="b" t="t" l="l"/>
              <a:pathLst>
                <a:path h="4056037" w="4436044">
                  <a:moveTo>
                    <a:pt x="0" y="0"/>
                  </a:moveTo>
                  <a:lnTo>
                    <a:pt x="4436044" y="0"/>
                  </a:lnTo>
                  <a:lnTo>
                    <a:pt x="4436044" y="4056037"/>
                  </a:lnTo>
                  <a:lnTo>
                    <a:pt x="0" y="4056037"/>
                  </a:lnTo>
                  <a:close/>
                </a:path>
              </a:pathLst>
            </a:custGeom>
            <a:solidFill>
              <a:srgbClr val="FFFFFF"/>
            </a:solidFill>
          </p:spPr>
        </p:sp>
        <p:sp>
          <p:nvSpPr>
            <p:cNvPr name="Freeform 12" id="12"/>
            <p:cNvSpPr/>
            <p:nvPr/>
          </p:nvSpPr>
          <p:spPr>
            <a:xfrm flipH="false" flipV="false" rot="0">
              <a:off x="0" y="0"/>
              <a:ext cx="4461444" cy="4081437"/>
            </a:xfrm>
            <a:custGeom>
              <a:avLst/>
              <a:gdLst/>
              <a:ahLst/>
              <a:cxnLst/>
              <a:rect r="r" b="b" t="t" l="l"/>
              <a:pathLst>
                <a:path h="4081437" w="4461444">
                  <a:moveTo>
                    <a:pt x="80010" y="4081437"/>
                  </a:moveTo>
                  <a:lnTo>
                    <a:pt x="4461444" y="4081437"/>
                  </a:lnTo>
                  <a:lnTo>
                    <a:pt x="4461444" y="80010"/>
                  </a:lnTo>
                  <a:lnTo>
                    <a:pt x="4461444" y="67310"/>
                  </a:lnTo>
                  <a:lnTo>
                    <a:pt x="4461444" y="0"/>
                  </a:lnTo>
                  <a:lnTo>
                    <a:pt x="0" y="0"/>
                  </a:lnTo>
                  <a:lnTo>
                    <a:pt x="0" y="4081437"/>
                  </a:lnTo>
                  <a:lnTo>
                    <a:pt x="67310" y="4081437"/>
                  </a:lnTo>
                  <a:lnTo>
                    <a:pt x="80010" y="4081437"/>
                  </a:lnTo>
                  <a:close/>
                  <a:moveTo>
                    <a:pt x="12700" y="12700"/>
                  </a:moveTo>
                  <a:lnTo>
                    <a:pt x="4448744" y="12700"/>
                  </a:lnTo>
                  <a:lnTo>
                    <a:pt x="4448744" y="4068737"/>
                  </a:lnTo>
                  <a:lnTo>
                    <a:pt x="12700" y="4068737"/>
                  </a:lnTo>
                  <a:lnTo>
                    <a:pt x="12700" y="12700"/>
                  </a:lnTo>
                  <a:close/>
                </a:path>
              </a:pathLst>
            </a:custGeom>
            <a:solidFill>
              <a:srgbClr val="000000"/>
            </a:solidFill>
          </p:spPr>
        </p:sp>
      </p:grpSp>
      <p:grpSp>
        <p:nvGrpSpPr>
          <p:cNvPr name="Group 13" id="13"/>
          <p:cNvGrpSpPr/>
          <p:nvPr/>
        </p:nvGrpSpPr>
        <p:grpSpPr>
          <a:xfrm rot="0">
            <a:off x="1861512" y="3540486"/>
            <a:ext cx="6222338" cy="4209542"/>
            <a:chOff x="0" y="0"/>
            <a:chExt cx="8296451" cy="5612723"/>
          </a:xfrm>
        </p:grpSpPr>
        <p:sp>
          <p:nvSpPr>
            <p:cNvPr name="Freeform 14" id="14"/>
            <p:cNvSpPr/>
            <p:nvPr/>
          </p:nvSpPr>
          <p:spPr>
            <a:xfrm flipH="false" flipV="false" rot="0">
              <a:off x="0" y="3367890"/>
              <a:ext cx="2346372" cy="376358"/>
            </a:xfrm>
            <a:custGeom>
              <a:avLst/>
              <a:gdLst/>
              <a:ahLst/>
              <a:cxnLst/>
              <a:rect r="r" b="b" t="t" l="l"/>
              <a:pathLst>
                <a:path h="376358" w="2346372">
                  <a:moveTo>
                    <a:pt x="0" y="0"/>
                  </a:moveTo>
                  <a:lnTo>
                    <a:pt x="2346372" y="0"/>
                  </a:lnTo>
                  <a:lnTo>
                    <a:pt x="2346372" y="376358"/>
                  </a:lnTo>
                  <a:lnTo>
                    <a:pt x="0" y="376358"/>
                  </a:lnTo>
                  <a:lnTo>
                    <a:pt x="0" y="0"/>
                  </a:lnTo>
                  <a:close/>
                </a:path>
              </a:pathLst>
            </a:custGeom>
            <a:blipFill>
              <a:blip r:embed="rId3">
                <a:extLst>
                  <a:ext uri="{96DAC541-7B7A-43D3-8B79-37D633B846F1}">
                    <asvg:svgBlip xmlns:asvg="http://schemas.microsoft.com/office/drawing/2016/SVG/main" r:embed="rId4"/>
                  </a:ext>
                </a:extLst>
              </a:blip>
              <a:stretch>
                <a:fillRect l="0" t="0" r="0" b="-624931"/>
              </a:stretch>
            </a:blipFill>
          </p:spPr>
        </p:sp>
        <p:sp>
          <p:nvSpPr>
            <p:cNvPr name="TextBox 15" id="15"/>
            <p:cNvSpPr txBox="true"/>
            <p:nvPr/>
          </p:nvSpPr>
          <p:spPr>
            <a:xfrm rot="0">
              <a:off x="0" y="719011"/>
              <a:ext cx="8296451" cy="1412886"/>
            </a:xfrm>
            <a:prstGeom prst="rect">
              <a:avLst/>
            </a:prstGeom>
          </p:spPr>
          <p:txBody>
            <a:bodyPr anchor="t" rtlCol="false" tIns="0" lIns="0" bIns="0" rIns="0">
              <a:spAutoFit/>
            </a:bodyPr>
            <a:lstStyle/>
            <a:p>
              <a:pPr algn="l">
                <a:lnSpc>
                  <a:spcPts val="8399"/>
                </a:lnSpc>
              </a:pPr>
              <a:r>
                <a:rPr lang="en-US" sz="6999" spc="349">
                  <a:solidFill>
                    <a:srgbClr val="000000"/>
                  </a:solidFill>
                  <a:latin typeface="Prompt"/>
                </a:rPr>
                <a:t>Việc cần làm</a:t>
              </a:r>
            </a:p>
          </p:txBody>
        </p:sp>
        <p:sp>
          <p:nvSpPr>
            <p:cNvPr name="TextBox 16" id="16"/>
            <p:cNvSpPr txBox="true"/>
            <p:nvPr/>
          </p:nvSpPr>
          <p:spPr>
            <a:xfrm rot="0">
              <a:off x="0" y="4207256"/>
              <a:ext cx="8296451" cy="1411817"/>
            </a:xfrm>
            <a:prstGeom prst="rect">
              <a:avLst/>
            </a:prstGeom>
          </p:spPr>
          <p:txBody>
            <a:bodyPr anchor="t" rtlCol="false" tIns="0" lIns="0" bIns="0" rIns="0">
              <a:spAutoFit/>
            </a:bodyPr>
            <a:lstStyle/>
            <a:p>
              <a:pPr algn="l" marL="0" indent="0" lvl="0">
                <a:lnSpc>
                  <a:spcPts val="2800"/>
                </a:lnSpc>
              </a:pPr>
              <a:r>
                <a:rPr lang="en-US" sz="2000">
                  <a:solidFill>
                    <a:srgbClr val="000000"/>
                  </a:solidFill>
                  <a:latin typeface="Public Sans"/>
                </a:rPr>
                <a:t>Hãy quay lại các trang trước và tổng hợp những hành động tiếp theo phù hợp để chúng ta tiến hành với tư cách là một nhóm.</a:t>
              </a:r>
            </a:p>
          </p:txBody>
        </p:sp>
      </p:grpSp>
      <p:grpSp>
        <p:nvGrpSpPr>
          <p:cNvPr name="Group 17" id="17"/>
          <p:cNvGrpSpPr/>
          <p:nvPr/>
        </p:nvGrpSpPr>
        <p:grpSpPr>
          <a:xfrm rot="0">
            <a:off x="9371338" y="2032214"/>
            <a:ext cx="7887962" cy="7226086"/>
            <a:chOff x="0" y="0"/>
            <a:chExt cx="4528754" cy="4148748"/>
          </a:xfrm>
        </p:grpSpPr>
        <p:sp>
          <p:nvSpPr>
            <p:cNvPr name="Freeform 18" id="18"/>
            <p:cNvSpPr/>
            <p:nvPr/>
          </p:nvSpPr>
          <p:spPr>
            <a:xfrm flipH="false" flipV="false" rot="0">
              <a:off x="80010" y="80010"/>
              <a:ext cx="4436043" cy="4056038"/>
            </a:xfrm>
            <a:custGeom>
              <a:avLst/>
              <a:gdLst/>
              <a:ahLst/>
              <a:cxnLst/>
              <a:rect r="r" b="b" t="t" l="l"/>
              <a:pathLst>
                <a:path h="4056038" w="4436043">
                  <a:moveTo>
                    <a:pt x="0" y="4001427"/>
                  </a:moveTo>
                  <a:lnTo>
                    <a:pt x="0" y="4056038"/>
                  </a:lnTo>
                  <a:lnTo>
                    <a:pt x="4436043" y="4056038"/>
                  </a:lnTo>
                  <a:lnTo>
                    <a:pt x="4436043" y="0"/>
                  </a:lnTo>
                  <a:lnTo>
                    <a:pt x="4381434" y="0"/>
                  </a:lnTo>
                  <a:lnTo>
                    <a:pt x="4381434" y="4001427"/>
                  </a:lnTo>
                  <a:close/>
                </a:path>
              </a:pathLst>
            </a:custGeom>
            <a:solidFill>
              <a:srgbClr val="E3E5FF"/>
            </a:solidFill>
          </p:spPr>
        </p:sp>
        <p:sp>
          <p:nvSpPr>
            <p:cNvPr name="Freeform 19" id="19"/>
            <p:cNvSpPr/>
            <p:nvPr/>
          </p:nvSpPr>
          <p:spPr>
            <a:xfrm flipH="false" flipV="false" rot="0">
              <a:off x="67310" y="67310"/>
              <a:ext cx="4461443" cy="4081438"/>
            </a:xfrm>
            <a:custGeom>
              <a:avLst/>
              <a:gdLst/>
              <a:ahLst/>
              <a:cxnLst/>
              <a:rect r="r" b="b" t="t" l="l"/>
              <a:pathLst>
                <a:path h="4081438" w="4461443">
                  <a:moveTo>
                    <a:pt x="4394134" y="0"/>
                  </a:moveTo>
                  <a:lnTo>
                    <a:pt x="4394134" y="12700"/>
                  </a:lnTo>
                  <a:lnTo>
                    <a:pt x="4448743" y="12700"/>
                  </a:lnTo>
                  <a:lnTo>
                    <a:pt x="4448743" y="4068738"/>
                  </a:lnTo>
                  <a:lnTo>
                    <a:pt x="12700" y="4068738"/>
                  </a:lnTo>
                  <a:lnTo>
                    <a:pt x="12700" y="4014127"/>
                  </a:lnTo>
                  <a:lnTo>
                    <a:pt x="0" y="4014127"/>
                  </a:lnTo>
                  <a:lnTo>
                    <a:pt x="0" y="4081438"/>
                  </a:lnTo>
                  <a:lnTo>
                    <a:pt x="4461443" y="4081438"/>
                  </a:lnTo>
                  <a:lnTo>
                    <a:pt x="4461443" y="0"/>
                  </a:lnTo>
                  <a:close/>
                </a:path>
              </a:pathLst>
            </a:custGeom>
            <a:solidFill>
              <a:srgbClr val="000000"/>
            </a:solidFill>
          </p:spPr>
        </p:sp>
        <p:sp>
          <p:nvSpPr>
            <p:cNvPr name="Freeform 20" id="20"/>
            <p:cNvSpPr/>
            <p:nvPr/>
          </p:nvSpPr>
          <p:spPr>
            <a:xfrm flipH="false" flipV="false" rot="0">
              <a:off x="12700" y="12700"/>
              <a:ext cx="4436044" cy="4056037"/>
            </a:xfrm>
            <a:custGeom>
              <a:avLst/>
              <a:gdLst/>
              <a:ahLst/>
              <a:cxnLst/>
              <a:rect r="r" b="b" t="t" l="l"/>
              <a:pathLst>
                <a:path h="4056037" w="4436044">
                  <a:moveTo>
                    <a:pt x="0" y="0"/>
                  </a:moveTo>
                  <a:lnTo>
                    <a:pt x="4436044" y="0"/>
                  </a:lnTo>
                  <a:lnTo>
                    <a:pt x="4436044" y="4056037"/>
                  </a:lnTo>
                  <a:lnTo>
                    <a:pt x="0" y="4056037"/>
                  </a:lnTo>
                  <a:close/>
                </a:path>
              </a:pathLst>
            </a:custGeom>
            <a:solidFill>
              <a:srgbClr val="FFFFFF"/>
            </a:solidFill>
          </p:spPr>
        </p:sp>
        <p:sp>
          <p:nvSpPr>
            <p:cNvPr name="Freeform 21" id="21"/>
            <p:cNvSpPr/>
            <p:nvPr/>
          </p:nvSpPr>
          <p:spPr>
            <a:xfrm flipH="false" flipV="false" rot="0">
              <a:off x="0" y="0"/>
              <a:ext cx="4461444" cy="4081437"/>
            </a:xfrm>
            <a:custGeom>
              <a:avLst/>
              <a:gdLst/>
              <a:ahLst/>
              <a:cxnLst/>
              <a:rect r="r" b="b" t="t" l="l"/>
              <a:pathLst>
                <a:path h="4081437" w="4461444">
                  <a:moveTo>
                    <a:pt x="80010" y="4081437"/>
                  </a:moveTo>
                  <a:lnTo>
                    <a:pt x="4461444" y="4081437"/>
                  </a:lnTo>
                  <a:lnTo>
                    <a:pt x="4461444" y="80010"/>
                  </a:lnTo>
                  <a:lnTo>
                    <a:pt x="4461444" y="67310"/>
                  </a:lnTo>
                  <a:lnTo>
                    <a:pt x="4461444" y="0"/>
                  </a:lnTo>
                  <a:lnTo>
                    <a:pt x="0" y="0"/>
                  </a:lnTo>
                  <a:lnTo>
                    <a:pt x="0" y="4081437"/>
                  </a:lnTo>
                  <a:lnTo>
                    <a:pt x="67310" y="4081437"/>
                  </a:lnTo>
                  <a:lnTo>
                    <a:pt x="80010" y="4081437"/>
                  </a:lnTo>
                  <a:close/>
                  <a:moveTo>
                    <a:pt x="12700" y="12700"/>
                  </a:moveTo>
                  <a:lnTo>
                    <a:pt x="4448744" y="12700"/>
                  </a:lnTo>
                  <a:lnTo>
                    <a:pt x="4448744" y="4068737"/>
                  </a:lnTo>
                  <a:lnTo>
                    <a:pt x="12700" y="4068737"/>
                  </a:lnTo>
                  <a:lnTo>
                    <a:pt x="12700" y="12700"/>
                  </a:lnTo>
                  <a:close/>
                </a:path>
              </a:pathLst>
            </a:custGeom>
            <a:solidFill>
              <a:srgbClr val="000000"/>
            </a:solidFill>
          </p:spPr>
        </p:sp>
      </p:grpSp>
      <p:grpSp>
        <p:nvGrpSpPr>
          <p:cNvPr name="Group 22" id="22"/>
          <p:cNvGrpSpPr/>
          <p:nvPr/>
        </p:nvGrpSpPr>
        <p:grpSpPr>
          <a:xfrm rot="0">
            <a:off x="10283456" y="2706823"/>
            <a:ext cx="6063726" cy="689071"/>
            <a:chOff x="0" y="0"/>
            <a:chExt cx="8084968" cy="918761"/>
          </a:xfrm>
        </p:grpSpPr>
        <p:sp>
          <p:nvSpPr>
            <p:cNvPr name="Freeform 23" id="23"/>
            <p:cNvSpPr/>
            <p:nvPr/>
          </p:nvSpPr>
          <p:spPr>
            <a:xfrm flipH="false" flipV="false" rot="0">
              <a:off x="0" y="0"/>
              <a:ext cx="929313" cy="918761"/>
            </a:xfrm>
            <a:custGeom>
              <a:avLst/>
              <a:gdLst/>
              <a:ahLst/>
              <a:cxnLst/>
              <a:rect r="r" b="b" t="t" l="l"/>
              <a:pathLst>
                <a:path h="918761" w="929313">
                  <a:moveTo>
                    <a:pt x="0" y="0"/>
                  </a:moveTo>
                  <a:lnTo>
                    <a:pt x="929313" y="0"/>
                  </a:lnTo>
                  <a:lnTo>
                    <a:pt x="929313" y="918761"/>
                  </a:lnTo>
                  <a:lnTo>
                    <a:pt x="0" y="918761"/>
                  </a:lnTo>
                  <a:lnTo>
                    <a:pt x="0" y="0"/>
                  </a:lnTo>
                  <a:close/>
                </a:path>
              </a:pathLst>
            </a:custGeom>
            <a:blipFill>
              <a:blip r:embed="rId5">
                <a:extLst>
                  <a:ext uri="{96DAC541-7B7A-43D3-8B79-37D633B846F1}">
                    <asvg:svgBlip xmlns:asvg="http://schemas.microsoft.com/office/drawing/2016/SVG/main" r:embed="rId6"/>
                  </a:ext>
                </a:extLst>
              </a:blip>
              <a:stretch>
                <a:fillRect l="0" t="-114" r="0" b="-114"/>
              </a:stretch>
            </a:blipFill>
          </p:spPr>
        </p:sp>
        <p:sp>
          <p:nvSpPr>
            <p:cNvPr name="TextBox 24" id="24"/>
            <p:cNvSpPr txBox="true"/>
            <p:nvPr/>
          </p:nvSpPr>
          <p:spPr>
            <a:xfrm rot="0">
              <a:off x="204305" y="154865"/>
              <a:ext cx="491715" cy="629215"/>
            </a:xfrm>
            <a:prstGeom prst="rect">
              <a:avLst/>
            </a:prstGeom>
          </p:spPr>
          <p:txBody>
            <a:bodyPr anchor="t" rtlCol="false" tIns="0" lIns="0" bIns="0" rIns="0">
              <a:spAutoFit/>
            </a:bodyPr>
            <a:lstStyle/>
            <a:p>
              <a:pPr algn="ctr" marL="0" indent="0" lvl="0">
                <a:lnSpc>
                  <a:spcPts val="3941"/>
                </a:lnSpc>
                <a:spcBef>
                  <a:spcPct val="0"/>
                </a:spcBef>
              </a:pPr>
              <a:r>
                <a:rPr lang="en-US" sz="2815">
                  <a:solidFill>
                    <a:srgbClr val="FFFFFF"/>
                  </a:solidFill>
                  <a:latin typeface="Prompt Medium"/>
                </a:rPr>
                <a:t>1</a:t>
              </a:r>
            </a:p>
          </p:txBody>
        </p:sp>
        <p:sp>
          <p:nvSpPr>
            <p:cNvPr name="TextBox 25" id="25"/>
            <p:cNvSpPr txBox="true"/>
            <p:nvPr/>
          </p:nvSpPr>
          <p:spPr>
            <a:xfrm rot="0">
              <a:off x="1359425" y="218608"/>
              <a:ext cx="6725542" cy="444497"/>
            </a:xfrm>
            <a:prstGeom prst="rect">
              <a:avLst/>
            </a:prstGeom>
          </p:spPr>
          <p:txBody>
            <a:bodyPr anchor="t" rtlCol="false" tIns="0" lIns="0" bIns="0" rIns="0">
              <a:spAutoFit/>
            </a:bodyPr>
            <a:lstStyle/>
            <a:p>
              <a:pPr algn="l" marL="0" indent="0" lvl="0">
                <a:lnSpc>
                  <a:spcPts val="2600"/>
                </a:lnSpc>
              </a:pPr>
              <a:r>
                <a:rPr lang="en-US" sz="2000">
                  <a:solidFill>
                    <a:srgbClr val="000000"/>
                  </a:solidFill>
                  <a:latin typeface="Public Sans"/>
                </a:rPr>
                <a:t>Viết các mục hành động vào các ô.</a:t>
              </a:r>
            </a:p>
          </p:txBody>
        </p:sp>
      </p:grpSp>
      <p:grpSp>
        <p:nvGrpSpPr>
          <p:cNvPr name="Group 26" id="26"/>
          <p:cNvGrpSpPr/>
          <p:nvPr/>
        </p:nvGrpSpPr>
        <p:grpSpPr>
          <a:xfrm rot="0">
            <a:off x="10283456" y="5560565"/>
            <a:ext cx="6063726" cy="690649"/>
            <a:chOff x="0" y="0"/>
            <a:chExt cx="8084968" cy="920865"/>
          </a:xfrm>
        </p:grpSpPr>
        <p:sp>
          <p:nvSpPr>
            <p:cNvPr name="Freeform 27" id="27"/>
            <p:cNvSpPr/>
            <p:nvPr/>
          </p:nvSpPr>
          <p:spPr>
            <a:xfrm flipH="false" flipV="false" rot="0">
              <a:off x="0" y="0"/>
              <a:ext cx="929313" cy="920865"/>
            </a:xfrm>
            <a:custGeom>
              <a:avLst/>
              <a:gdLst/>
              <a:ahLst/>
              <a:cxnLst/>
              <a:rect r="r" b="b" t="t" l="l"/>
              <a:pathLst>
                <a:path h="920865" w="929313">
                  <a:moveTo>
                    <a:pt x="0" y="0"/>
                  </a:moveTo>
                  <a:lnTo>
                    <a:pt x="929313" y="0"/>
                  </a:lnTo>
                  <a:lnTo>
                    <a:pt x="929313" y="920865"/>
                  </a:lnTo>
                  <a:lnTo>
                    <a:pt x="0" y="9208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8" id="28"/>
            <p:cNvSpPr txBox="true"/>
            <p:nvPr/>
          </p:nvSpPr>
          <p:spPr>
            <a:xfrm rot="0">
              <a:off x="204305" y="154865"/>
              <a:ext cx="491715" cy="629215"/>
            </a:xfrm>
            <a:prstGeom prst="rect">
              <a:avLst/>
            </a:prstGeom>
          </p:spPr>
          <p:txBody>
            <a:bodyPr anchor="t" rtlCol="false" tIns="0" lIns="0" bIns="0" rIns="0">
              <a:spAutoFit/>
            </a:bodyPr>
            <a:lstStyle/>
            <a:p>
              <a:pPr algn="ctr" marL="0" indent="0" lvl="0">
                <a:lnSpc>
                  <a:spcPts val="3941"/>
                </a:lnSpc>
                <a:spcBef>
                  <a:spcPct val="0"/>
                </a:spcBef>
              </a:pPr>
              <a:r>
                <a:rPr lang="en-US" sz="2815">
                  <a:solidFill>
                    <a:srgbClr val="FFFFFF"/>
                  </a:solidFill>
                  <a:latin typeface="Prompt Medium"/>
                </a:rPr>
                <a:t>2</a:t>
              </a:r>
            </a:p>
          </p:txBody>
        </p:sp>
        <p:sp>
          <p:nvSpPr>
            <p:cNvPr name="TextBox 29" id="29"/>
            <p:cNvSpPr txBox="true"/>
            <p:nvPr/>
          </p:nvSpPr>
          <p:spPr>
            <a:xfrm rot="0">
              <a:off x="1359425" y="-472"/>
              <a:ext cx="6725542" cy="884761"/>
            </a:xfrm>
            <a:prstGeom prst="rect">
              <a:avLst/>
            </a:prstGeom>
          </p:spPr>
          <p:txBody>
            <a:bodyPr anchor="t" rtlCol="false" tIns="0" lIns="0" bIns="0" rIns="0">
              <a:spAutoFit/>
            </a:bodyPr>
            <a:lstStyle/>
            <a:p>
              <a:pPr algn="l">
                <a:lnSpc>
                  <a:spcPts val="2600"/>
                </a:lnSpc>
              </a:pPr>
              <a:r>
                <a:rPr lang="en-US" sz="2000">
                  <a:solidFill>
                    <a:srgbClr val="000000"/>
                  </a:solidFill>
                  <a:latin typeface="Public Sans"/>
                </a:rPr>
                <a:t>Kéo ảnh của bạn dưới mục tác vụ mà bạn muốn sở hữu.</a:t>
              </a:r>
            </a:p>
          </p:txBody>
        </p:sp>
      </p:grpSp>
      <p:grpSp>
        <p:nvGrpSpPr>
          <p:cNvPr name="Group 30" id="30"/>
          <p:cNvGrpSpPr/>
          <p:nvPr/>
        </p:nvGrpSpPr>
        <p:grpSpPr>
          <a:xfrm rot="0">
            <a:off x="11307096" y="3630277"/>
            <a:ext cx="1389725" cy="1401618"/>
            <a:chOff x="0" y="0"/>
            <a:chExt cx="1852966" cy="1868824"/>
          </a:xfrm>
        </p:grpSpPr>
        <p:grpSp>
          <p:nvGrpSpPr>
            <p:cNvPr name="Group 31" id="31"/>
            <p:cNvGrpSpPr/>
            <p:nvPr/>
          </p:nvGrpSpPr>
          <p:grpSpPr>
            <a:xfrm rot="0">
              <a:off x="0" y="0"/>
              <a:ext cx="1852966" cy="1868824"/>
              <a:chOff x="0" y="0"/>
              <a:chExt cx="1588770" cy="1602367"/>
            </a:xfrm>
          </p:grpSpPr>
          <p:sp>
            <p:nvSpPr>
              <p:cNvPr name="Freeform 32" id="32"/>
              <p:cNvSpPr/>
              <p:nvPr/>
            </p:nvSpPr>
            <p:spPr>
              <a:xfrm flipH="false" flipV="false" rot="0">
                <a:off x="6350" y="6350"/>
                <a:ext cx="1576070" cy="1589667"/>
              </a:xfrm>
              <a:custGeom>
                <a:avLst/>
                <a:gdLst/>
                <a:ahLst/>
                <a:cxnLst/>
                <a:rect r="r" b="b" t="t" l="l"/>
                <a:pathLst>
                  <a:path h="1589667" w="1576070">
                    <a:moveTo>
                      <a:pt x="1576070" y="271780"/>
                    </a:moveTo>
                    <a:lnTo>
                      <a:pt x="1576070" y="1589667"/>
                    </a:lnTo>
                    <a:lnTo>
                      <a:pt x="0" y="1589667"/>
                    </a:lnTo>
                    <a:lnTo>
                      <a:pt x="0" y="0"/>
                    </a:lnTo>
                    <a:lnTo>
                      <a:pt x="1304290" y="0"/>
                    </a:lnTo>
                    <a:close/>
                  </a:path>
                </a:pathLst>
              </a:custGeom>
              <a:solidFill>
                <a:srgbClr val="D1F3C8"/>
              </a:solidFill>
            </p:spPr>
          </p:sp>
          <p:sp>
            <p:nvSpPr>
              <p:cNvPr name="Freeform 33" id="33"/>
              <p:cNvSpPr/>
              <p:nvPr/>
            </p:nvSpPr>
            <p:spPr>
              <a:xfrm flipH="false" flipV="false" rot="0">
                <a:off x="0" y="0"/>
                <a:ext cx="1588770" cy="1602367"/>
              </a:xfrm>
              <a:custGeom>
                <a:avLst/>
                <a:gdLst/>
                <a:ahLst/>
                <a:cxnLst/>
                <a:rect r="r" b="b" t="t" l="l"/>
                <a:pathLst>
                  <a:path h="1602367" w="1588770">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sp>
        </p:grpSp>
        <p:sp>
          <p:nvSpPr>
            <p:cNvPr name="TextBox 34" id="34"/>
            <p:cNvSpPr txBox="true"/>
            <p:nvPr/>
          </p:nvSpPr>
          <p:spPr>
            <a:xfrm rot="0">
              <a:off x="235589" y="470553"/>
              <a:ext cx="1381787" cy="918192"/>
            </a:xfrm>
            <a:prstGeom prst="rect">
              <a:avLst/>
            </a:prstGeom>
          </p:spPr>
          <p:txBody>
            <a:bodyPr anchor="t" rtlCol="false" tIns="0" lIns="0" bIns="0" rIns="0">
              <a:spAutoFit/>
            </a:bodyPr>
            <a:lstStyle/>
            <a:p>
              <a:pPr algn="l">
                <a:lnSpc>
                  <a:spcPts val="1341"/>
                </a:lnSpc>
              </a:pPr>
              <a:r>
                <a:rPr lang="en-US" sz="1117">
                  <a:solidFill>
                    <a:srgbClr val="000000"/>
                  </a:solidFill>
                  <a:latin typeface="Public Sans"/>
                </a:rPr>
                <a:t>Sao chép một giấy ghi chú, rồi viết suy nghĩ của bạn vào đó.</a:t>
              </a:r>
            </a:p>
          </p:txBody>
        </p:sp>
      </p:grpSp>
      <p:grpSp>
        <p:nvGrpSpPr>
          <p:cNvPr name="Group 35" id="35"/>
          <p:cNvGrpSpPr/>
          <p:nvPr/>
        </p:nvGrpSpPr>
        <p:grpSpPr>
          <a:xfrm rot="0">
            <a:off x="12963294" y="3630277"/>
            <a:ext cx="1389725" cy="1401618"/>
            <a:chOff x="0" y="0"/>
            <a:chExt cx="1852966" cy="1868824"/>
          </a:xfrm>
        </p:grpSpPr>
        <p:grpSp>
          <p:nvGrpSpPr>
            <p:cNvPr name="Group 36" id="36"/>
            <p:cNvGrpSpPr/>
            <p:nvPr/>
          </p:nvGrpSpPr>
          <p:grpSpPr>
            <a:xfrm rot="0">
              <a:off x="0" y="0"/>
              <a:ext cx="1852966" cy="1868824"/>
              <a:chOff x="0" y="0"/>
              <a:chExt cx="1588770" cy="1602367"/>
            </a:xfrm>
          </p:grpSpPr>
          <p:sp>
            <p:nvSpPr>
              <p:cNvPr name="Freeform 37" id="37"/>
              <p:cNvSpPr/>
              <p:nvPr/>
            </p:nvSpPr>
            <p:spPr>
              <a:xfrm flipH="false" flipV="false" rot="0">
                <a:off x="6350" y="6350"/>
                <a:ext cx="1576070" cy="1589667"/>
              </a:xfrm>
              <a:custGeom>
                <a:avLst/>
                <a:gdLst/>
                <a:ahLst/>
                <a:cxnLst/>
                <a:rect r="r" b="b" t="t" l="l"/>
                <a:pathLst>
                  <a:path h="1589667" w="1576070">
                    <a:moveTo>
                      <a:pt x="1576070" y="271780"/>
                    </a:moveTo>
                    <a:lnTo>
                      <a:pt x="1576070" y="1589667"/>
                    </a:lnTo>
                    <a:lnTo>
                      <a:pt x="0" y="1589667"/>
                    </a:lnTo>
                    <a:lnTo>
                      <a:pt x="0" y="0"/>
                    </a:lnTo>
                    <a:lnTo>
                      <a:pt x="1304290" y="0"/>
                    </a:lnTo>
                    <a:close/>
                  </a:path>
                </a:pathLst>
              </a:custGeom>
              <a:solidFill>
                <a:srgbClr val="F7B2B0"/>
              </a:solidFill>
            </p:spPr>
          </p:sp>
          <p:sp>
            <p:nvSpPr>
              <p:cNvPr name="Freeform 38" id="38"/>
              <p:cNvSpPr/>
              <p:nvPr/>
            </p:nvSpPr>
            <p:spPr>
              <a:xfrm flipH="false" flipV="false" rot="0">
                <a:off x="0" y="0"/>
                <a:ext cx="1588770" cy="1602367"/>
              </a:xfrm>
              <a:custGeom>
                <a:avLst/>
                <a:gdLst/>
                <a:ahLst/>
                <a:cxnLst/>
                <a:rect r="r" b="b" t="t" l="l"/>
                <a:pathLst>
                  <a:path h="1602367" w="1588770">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sp>
        </p:grpSp>
        <p:sp>
          <p:nvSpPr>
            <p:cNvPr name="TextBox 39" id="39"/>
            <p:cNvSpPr txBox="true"/>
            <p:nvPr/>
          </p:nvSpPr>
          <p:spPr>
            <a:xfrm rot="0">
              <a:off x="235589" y="470553"/>
              <a:ext cx="1381787" cy="918192"/>
            </a:xfrm>
            <a:prstGeom prst="rect">
              <a:avLst/>
            </a:prstGeom>
          </p:spPr>
          <p:txBody>
            <a:bodyPr anchor="t" rtlCol="false" tIns="0" lIns="0" bIns="0" rIns="0">
              <a:spAutoFit/>
            </a:bodyPr>
            <a:lstStyle/>
            <a:p>
              <a:pPr algn="l">
                <a:lnSpc>
                  <a:spcPts val="1341"/>
                </a:lnSpc>
              </a:pPr>
              <a:r>
                <a:rPr lang="en-US" sz="1117">
                  <a:solidFill>
                    <a:srgbClr val="000000"/>
                  </a:solidFill>
                  <a:latin typeface="Public Sans"/>
                </a:rPr>
                <a:t>Sao chép một giấy ghi chú, rồi viết suy nghĩ của bạn vào đó.</a:t>
              </a:r>
            </a:p>
          </p:txBody>
        </p:sp>
      </p:grpSp>
      <p:grpSp>
        <p:nvGrpSpPr>
          <p:cNvPr name="Group 40" id="40"/>
          <p:cNvGrpSpPr/>
          <p:nvPr/>
        </p:nvGrpSpPr>
        <p:grpSpPr>
          <a:xfrm rot="0">
            <a:off x="14619493" y="3630277"/>
            <a:ext cx="1389725" cy="1401618"/>
            <a:chOff x="0" y="0"/>
            <a:chExt cx="1852966" cy="1868824"/>
          </a:xfrm>
        </p:grpSpPr>
        <p:grpSp>
          <p:nvGrpSpPr>
            <p:cNvPr name="Group 41" id="41"/>
            <p:cNvGrpSpPr/>
            <p:nvPr/>
          </p:nvGrpSpPr>
          <p:grpSpPr>
            <a:xfrm rot="0">
              <a:off x="0" y="0"/>
              <a:ext cx="1852966" cy="1868824"/>
              <a:chOff x="0" y="0"/>
              <a:chExt cx="1588770" cy="1602367"/>
            </a:xfrm>
          </p:grpSpPr>
          <p:sp>
            <p:nvSpPr>
              <p:cNvPr name="Freeform 42" id="42"/>
              <p:cNvSpPr/>
              <p:nvPr/>
            </p:nvSpPr>
            <p:spPr>
              <a:xfrm flipH="false" flipV="false" rot="0">
                <a:off x="6350" y="6350"/>
                <a:ext cx="1576070" cy="1589667"/>
              </a:xfrm>
              <a:custGeom>
                <a:avLst/>
                <a:gdLst/>
                <a:ahLst/>
                <a:cxnLst/>
                <a:rect r="r" b="b" t="t" l="l"/>
                <a:pathLst>
                  <a:path h="1589667" w="1576070">
                    <a:moveTo>
                      <a:pt x="1576070" y="271780"/>
                    </a:moveTo>
                    <a:lnTo>
                      <a:pt x="1576070" y="1589667"/>
                    </a:lnTo>
                    <a:lnTo>
                      <a:pt x="0" y="1589667"/>
                    </a:lnTo>
                    <a:lnTo>
                      <a:pt x="0" y="0"/>
                    </a:lnTo>
                    <a:lnTo>
                      <a:pt x="1304290" y="0"/>
                    </a:lnTo>
                    <a:close/>
                  </a:path>
                </a:pathLst>
              </a:custGeom>
              <a:solidFill>
                <a:srgbClr val="FFFFAA"/>
              </a:solidFill>
            </p:spPr>
          </p:sp>
          <p:sp>
            <p:nvSpPr>
              <p:cNvPr name="Freeform 43" id="43"/>
              <p:cNvSpPr/>
              <p:nvPr/>
            </p:nvSpPr>
            <p:spPr>
              <a:xfrm flipH="false" flipV="false" rot="0">
                <a:off x="0" y="0"/>
                <a:ext cx="1588770" cy="1602367"/>
              </a:xfrm>
              <a:custGeom>
                <a:avLst/>
                <a:gdLst/>
                <a:ahLst/>
                <a:cxnLst/>
                <a:rect r="r" b="b" t="t" l="l"/>
                <a:pathLst>
                  <a:path h="1602367" w="1588770">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sp>
        </p:grpSp>
        <p:sp>
          <p:nvSpPr>
            <p:cNvPr name="TextBox 44" id="44"/>
            <p:cNvSpPr txBox="true"/>
            <p:nvPr/>
          </p:nvSpPr>
          <p:spPr>
            <a:xfrm rot="0">
              <a:off x="235589" y="470553"/>
              <a:ext cx="1381787" cy="918192"/>
            </a:xfrm>
            <a:prstGeom prst="rect">
              <a:avLst/>
            </a:prstGeom>
          </p:spPr>
          <p:txBody>
            <a:bodyPr anchor="t" rtlCol="false" tIns="0" lIns="0" bIns="0" rIns="0">
              <a:spAutoFit/>
            </a:bodyPr>
            <a:lstStyle/>
            <a:p>
              <a:pPr algn="l">
                <a:lnSpc>
                  <a:spcPts val="1341"/>
                </a:lnSpc>
              </a:pPr>
              <a:r>
                <a:rPr lang="en-US" sz="1117">
                  <a:solidFill>
                    <a:srgbClr val="000000"/>
                  </a:solidFill>
                  <a:latin typeface="Public Sans"/>
                </a:rPr>
                <a:t>Sao chép một giấy ghi chú, rồi viết suy nghĩ của bạn vào đó.</a:t>
              </a:r>
            </a:p>
          </p:txBody>
        </p:sp>
      </p:grpSp>
      <p:grpSp>
        <p:nvGrpSpPr>
          <p:cNvPr name="Group 45" id="45"/>
          <p:cNvGrpSpPr>
            <a:grpSpLocks noChangeAspect="true"/>
          </p:cNvGrpSpPr>
          <p:nvPr/>
        </p:nvGrpSpPr>
        <p:grpSpPr>
          <a:xfrm rot="0">
            <a:off x="11307096" y="6564319"/>
            <a:ext cx="841962" cy="838673"/>
            <a:chOff x="0" y="0"/>
            <a:chExt cx="6502400" cy="6477000"/>
          </a:xfrm>
        </p:grpSpPr>
        <p:sp>
          <p:nvSpPr>
            <p:cNvPr name="Freeform 46" id="4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23" t="-17514" r="-6273" b="-42272"/>
              </a:stretch>
            </a:blipFill>
          </p:spPr>
        </p:sp>
        <p:sp>
          <p:nvSpPr>
            <p:cNvPr name="Freeform 47" id="4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000000"/>
            </a:solidFill>
          </p:spPr>
        </p:sp>
      </p:grpSp>
      <p:grpSp>
        <p:nvGrpSpPr>
          <p:cNvPr name="Group 48" id="48"/>
          <p:cNvGrpSpPr>
            <a:grpSpLocks noChangeAspect="true"/>
          </p:cNvGrpSpPr>
          <p:nvPr/>
        </p:nvGrpSpPr>
        <p:grpSpPr>
          <a:xfrm rot="0">
            <a:off x="12387222" y="6568334"/>
            <a:ext cx="841962" cy="838673"/>
            <a:chOff x="0" y="0"/>
            <a:chExt cx="6502400" cy="6477000"/>
          </a:xfrm>
        </p:grpSpPr>
        <p:sp>
          <p:nvSpPr>
            <p:cNvPr name="Freeform 49" id="4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8"/>
              <a:stretch>
                <a:fillRect l="-141803" t="-2494" r="-146283" b="-157712"/>
              </a:stretch>
            </a:blipFill>
          </p:spPr>
        </p:sp>
        <p:sp>
          <p:nvSpPr>
            <p:cNvPr name="Freeform 50" id="5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000000"/>
            </a:solidFill>
          </p:spPr>
        </p:sp>
      </p:grpSp>
      <p:grpSp>
        <p:nvGrpSpPr>
          <p:cNvPr name="Group 51" id="51"/>
          <p:cNvGrpSpPr>
            <a:grpSpLocks noChangeAspect="true"/>
          </p:cNvGrpSpPr>
          <p:nvPr/>
        </p:nvGrpSpPr>
        <p:grpSpPr>
          <a:xfrm rot="0">
            <a:off x="13467348" y="6564319"/>
            <a:ext cx="841962" cy="838673"/>
            <a:chOff x="0" y="0"/>
            <a:chExt cx="6502400" cy="6477000"/>
          </a:xfrm>
        </p:grpSpPr>
        <p:sp>
          <p:nvSpPr>
            <p:cNvPr name="Freeform 52" id="52"/>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9"/>
              <a:stretch>
                <a:fillRect l="-10094" t="-22504" r="-14680" b="-65495"/>
              </a:stretch>
            </a:blipFill>
          </p:spPr>
        </p:sp>
        <p:sp>
          <p:nvSpPr>
            <p:cNvPr name="Freeform 53" id="53"/>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000000"/>
            </a:solidFill>
          </p:spPr>
        </p:sp>
      </p:grpSp>
      <p:grpSp>
        <p:nvGrpSpPr>
          <p:cNvPr name="Group 54" id="54"/>
          <p:cNvGrpSpPr>
            <a:grpSpLocks noChangeAspect="true"/>
          </p:cNvGrpSpPr>
          <p:nvPr/>
        </p:nvGrpSpPr>
        <p:grpSpPr>
          <a:xfrm rot="0">
            <a:off x="14547474" y="6564319"/>
            <a:ext cx="841962" cy="838673"/>
            <a:chOff x="0" y="0"/>
            <a:chExt cx="6502400" cy="6477000"/>
          </a:xfrm>
        </p:grpSpPr>
        <p:sp>
          <p:nvSpPr>
            <p:cNvPr name="Freeform 55" id="55"/>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0"/>
              <a:stretch>
                <a:fillRect l="-20871" t="-44865" r="-20374" b="-67685"/>
              </a:stretch>
            </a:blipFill>
          </p:spPr>
        </p:sp>
        <p:sp>
          <p:nvSpPr>
            <p:cNvPr name="Freeform 56" id="56"/>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000000"/>
            </a:solidFill>
          </p:spPr>
        </p:sp>
      </p:grpSp>
      <p:grpSp>
        <p:nvGrpSpPr>
          <p:cNvPr name="Group 57" id="57"/>
          <p:cNvGrpSpPr>
            <a:grpSpLocks noChangeAspect="true"/>
          </p:cNvGrpSpPr>
          <p:nvPr/>
        </p:nvGrpSpPr>
        <p:grpSpPr>
          <a:xfrm rot="0">
            <a:off x="11307096" y="7550503"/>
            <a:ext cx="841962" cy="838673"/>
            <a:chOff x="0" y="0"/>
            <a:chExt cx="6502400" cy="6477000"/>
          </a:xfrm>
        </p:grpSpPr>
        <p:sp>
          <p:nvSpPr>
            <p:cNvPr name="Freeform 58" id="58"/>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1"/>
              <a:stretch>
                <a:fillRect l="-19648" t="-40251" r="-27532" b="-82340"/>
              </a:stretch>
            </a:blipFill>
          </p:spPr>
        </p:sp>
        <p:sp>
          <p:nvSpPr>
            <p:cNvPr name="Freeform 59" id="59"/>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000000"/>
            </a:solidFill>
          </p:spPr>
        </p:sp>
      </p:grpSp>
      <p:grpSp>
        <p:nvGrpSpPr>
          <p:cNvPr name="Group 60" id="60"/>
          <p:cNvGrpSpPr>
            <a:grpSpLocks noChangeAspect="true"/>
          </p:cNvGrpSpPr>
          <p:nvPr/>
        </p:nvGrpSpPr>
        <p:grpSpPr>
          <a:xfrm rot="0">
            <a:off x="12387222" y="7554518"/>
            <a:ext cx="841962" cy="838673"/>
            <a:chOff x="0" y="0"/>
            <a:chExt cx="6502400" cy="6477000"/>
          </a:xfrm>
        </p:grpSpPr>
        <p:sp>
          <p:nvSpPr>
            <p:cNvPr name="Freeform 61" id="61"/>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2"/>
              <a:stretch>
                <a:fillRect l="-4366" t="-42440" r="-4744" b="-21906"/>
              </a:stretch>
            </a:blipFill>
          </p:spPr>
        </p:sp>
        <p:sp>
          <p:nvSpPr>
            <p:cNvPr name="Freeform 62" id="62"/>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000000"/>
            </a:solidFill>
          </p:spPr>
        </p:sp>
      </p:grpSp>
      <p:grpSp>
        <p:nvGrpSpPr>
          <p:cNvPr name="Group 63" id="63"/>
          <p:cNvGrpSpPr>
            <a:grpSpLocks noChangeAspect="true"/>
          </p:cNvGrpSpPr>
          <p:nvPr/>
        </p:nvGrpSpPr>
        <p:grpSpPr>
          <a:xfrm rot="0">
            <a:off x="13467348" y="7550503"/>
            <a:ext cx="841962" cy="838673"/>
            <a:chOff x="0" y="0"/>
            <a:chExt cx="6502400" cy="6477000"/>
          </a:xfrm>
        </p:grpSpPr>
        <p:sp>
          <p:nvSpPr>
            <p:cNvPr name="Freeform 64" id="64"/>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3"/>
              <a:stretch>
                <a:fillRect l="-71538" t="-4989" r="-55281" b="-46804"/>
              </a:stretch>
            </a:blipFill>
          </p:spPr>
        </p:sp>
        <p:sp>
          <p:nvSpPr>
            <p:cNvPr name="Freeform 65" id="65"/>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000000"/>
            </a:solidFill>
          </p:spPr>
        </p:sp>
      </p:grpSp>
      <p:grpSp>
        <p:nvGrpSpPr>
          <p:cNvPr name="Group 66" id="66"/>
          <p:cNvGrpSpPr>
            <a:grpSpLocks noChangeAspect="true"/>
          </p:cNvGrpSpPr>
          <p:nvPr/>
        </p:nvGrpSpPr>
        <p:grpSpPr>
          <a:xfrm rot="0">
            <a:off x="14547474" y="7550503"/>
            <a:ext cx="841962" cy="838673"/>
            <a:chOff x="0" y="0"/>
            <a:chExt cx="6502400" cy="6477000"/>
          </a:xfrm>
        </p:grpSpPr>
        <p:sp>
          <p:nvSpPr>
            <p:cNvPr name="Freeform 67" id="6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4"/>
              <a:stretch>
                <a:fillRect l="-23710" t="-15104" r="-59054" b="-68477"/>
              </a:stretch>
            </a:blipFill>
          </p:spPr>
        </p:sp>
        <p:sp>
          <p:nvSpPr>
            <p:cNvPr name="Freeform 68" id="6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000000"/>
            </a:solidFill>
          </p:spPr>
        </p:sp>
      </p:grpSp>
      <p:sp>
        <p:nvSpPr>
          <p:cNvPr name="TextBox 69" id="69"/>
          <p:cNvSpPr txBox="true"/>
          <p:nvPr/>
        </p:nvSpPr>
        <p:spPr>
          <a:xfrm rot="0">
            <a:off x="13326257" y="1171575"/>
            <a:ext cx="3933043" cy="415290"/>
          </a:xfrm>
          <a:prstGeom prst="rect">
            <a:avLst/>
          </a:prstGeom>
        </p:spPr>
        <p:txBody>
          <a:bodyPr anchor="t" rtlCol="false" tIns="0" lIns="0" bIns="0" rIns="0">
            <a:spAutoFit/>
          </a:bodyPr>
          <a:lstStyle/>
          <a:p>
            <a:pPr algn="r" marL="0" indent="0" lvl="0">
              <a:lnSpc>
                <a:spcPts val="3120"/>
              </a:lnSpc>
            </a:pPr>
            <a:r>
              <a:rPr lang="en-US" sz="2600">
                <a:solidFill>
                  <a:srgbClr val="000000"/>
                </a:solidFill>
                <a:latin typeface="Public Sans"/>
              </a:rPr>
              <a:t>Ngày 1 tháng 6 năm 2021</a:t>
            </a:r>
          </a:p>
        </p:txBody>
      </p:sp>
      <p:sp>
        <p:nvSpPr>
          <p:cNvPr name="TextBox 70" id="70"/>
          <p:cNvSpPr txBox="true"/>
          <p:nvPr/>
        </p:nvSpPr>
        <p:spPr>
          <a:xfrm rot="0">
            <a:off x="1028700" y="1171575"/>
            <a:ext cx="3933043" cy="415290"/>
          </a:xfrm>
          <a:prstGeom prst="rect">
            <a:avLst/>
          </a:prstGeom>
        </p:spPr>
        <p:txBody>
          <a:bodyPr anchor="t" rtlCol="false" tIns="0" lIns="0" bIns="0" rIns="0">
            <a:spAutoFit/>
          </a:bodyPr>
          <a:lstStyle/>
          <a:p>
            <a:pPr algn="l" marL="0" indent="0" lvl="0">
              <a:lnSpc>
                <a:spcPts val="3120"/>
              </a:lnSpc>
            </a:pPr>
            <a:r>
              <a:rPr lang="en-US" sz="2600">
                <a:solidFill>
                  <a:srgbClr val="000000"/>
                </a:solidFill>
                <a:latin typeface="Public Sans"/>
              </a:rPr>
              <a:t>Công ty MDM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DAGHaz-VsKA</dc:identifier>
  <dcterms:modified xsi:type="dcterms:W3CDTF">2011-08-01T06:04:30Z</dcterms:modified>
  <cp:revision>1</cp:revision>
</cp:coreProperties>
</file>