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234D-E745-0677-ACA4-19A924927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0B601-C05E-6195-8F1C-771EF78A1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70E7-60AD-ABD0-0474-3D00F892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9F9B-BC5D-4970-A79C-B0FCDAE6E80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82AE1-4033-CAA9-BED4-00F5D741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49D0-E7DF-A1F1-9962-8AB4398A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228-2485-4D96-97C1-4BF7E1F9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8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04D5-C909-3BD8-DA21-213B6524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316DF-D8CB-201C-F167-3F40AB5E3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BDAB3-A084-209B-20F8-BDD2991B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9F9B-BC5D-4970-A79C-B0FCDAE6E80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1B0A6-9ACE-6D60-8E8B-388BCBE1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C32A-F3C7-E187-D8FF-46C94BA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228-2485-4D96-97C1-4BF7E1F9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5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BAC42-7148-16DF-E6E7-8C32C4BE8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01FB9-5560-B89C-546F-989AF7264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3E0C-B062-2562-FD56-1BD4EDEC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9F9B-BC5D-4970-A79C-B0FCDAE6E80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68654-3D76-1EAC-8A7F-75415F23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2555-1387-8618-6C0A-726BBAFF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228-2485-4D96-97C1-4BF7E1F9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55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BAE8-DDB4-7B43-1E19-96E4040A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F785-7B34-40F3-1EF5-ABE87210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15CE-5BCF-8F05-3018-93A21054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9F9B-BC5D-4970-A79C-B0FCDAE6E80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68A64-B74A-62B2-5E43-C3E99CFC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95DF-6013-DE0E-3BC6-B59EB6FD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228-2485-4D96-97C1-4BF7E1F9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27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3FFE-5058-0F8C-29FA-A1E48E7A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FF704-791F-9273-FB8E-95403CF5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FF2F-0849-D1EE-E122-76880AAD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9F9B-BC5D-4970-A79C-B0FCDAE6E80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FA38-EF0E-ADA2-49C6-AA787460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B02C-EBF1-9597-9F4F-B9F8B9EE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228-2485-4D96-97C1-4BF7E1F9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6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D00A-0E9A-EF89-5C9C-9D22DDE6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0B16-2096-3EB9-A0BF-D3291EC73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E2F0-E4F3-36EA-07DF-7EAFF73AB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761DB-BD43-81AD-B7F0-38EC7948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9F9B-BC5D-4970-A79C-B0FCDAE6E80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C32F-5F02-B907-1F91-080C718C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26289-4480-4F1F-6EAB-1C42A69F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228-2485-4D96-97C1-4BF7E1F9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8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9AC3-C9CB-9D6D-0AC9-2E415540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88CF4-D6E9-F171-11AD-DA79AF64B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63BBD-27FB-E1A9-0D99-C3D1161B6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3E7F0-D950-E680-9648-9C963E6AE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094FB-696C-88DC-DBB8-FB66560A6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0E63A-9E35-4435-EB23-07AED57F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9F9B-BC5D-4970-A79C-B0FCDAE6E80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B37E2-4B61-2A0F-2F99-2D8D765F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6A02A-3150-CF62-965F-C93863B0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228-2485-4D96-97C1-4BF7E1F9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1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5E84-CAD6-DA57-3E61-B9D25964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5BCBF-6F23-CD17-26F8-76409080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9F9B-BC5D-4970-A79C-B0FCDAE6E80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3723F-2847-B8DC-AF80-85138872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959C2-03DC-6052-3415-AFCF2800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228-2485-4D96-97C1-4BF7E1F9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65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A43CD-42F0-1AA5-874F-ABA71E58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9F9B-BC5D-4970-A79C-B0FCDAE6E80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3414E-6943-3EBA-6DD1-9D81AA53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949CE-7F32-CBAD-2C0F-8732F414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228-2485-4D96-97C1-4BF7E1F9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51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1E02-E71E-4DFC-7AC5-6C5B0504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687F-452B-3576-0CEB-28E45053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21852-A9B1-C753-EAE7-1A5BFD991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B88E4-4D46-DAEA-C66E-D776BEF9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9F9B-BC5D-4970-A79C-B0FCDAE6E80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EB021-8F34-86CA-7F4D-C4612FE4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969D0-C505-A661-EEFF-1D5F1B63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228-2485-4D96-97C1-4BF7E1F9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34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67AC-0C9F-3972-38FB-87F15532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2927E-1B27-7908-1BBC-DC9EB21BE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E4934-F8D8-9D50-6AE6-126EDA1D9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56900-A62A-6E06-265C-BE203F59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9F9B-BC5D-4970-A79C-B0FCDAE6E80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7CBCB-FC18-A574-125B-23BD4A71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D3AD-2F6D-8EE0-8D78-9A22DB1A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228-2485-4D96-97C1-4BF7E1F9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2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40798-FE39-DCCC-8551-3FF0369D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D2E1-21C6-AAC4-21EB-DE9D57373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9ADA-5EA4-7CDC-631C-D665246E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9F9B-BC5D-4970-A79C-B0FCDAE6E80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69A8-E702-CF7F-5377-E75BC5D09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B9FA-C559-B58D-2F67-3791EF26F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07228-2485-4D96-97C1-4BF7E1F91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543D-E6C6-837D-87AF-10DCEF74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394148"/>
                </a:solidFill>
                <a:effectLst/>
                <a:highlight>
                  <a:srgbClr val="F6F5F1"/>
                </a:highlight>
                <a:latin typeface="Ruda"/>
              </a:rPr>
              <a:t>SQL Lesson 1: SELECT </a:t>
            </a:r>
            <a:r>
              <a:rPr lang="fr-FR" b="1" i="0" dirty="0" err="1">
                <a:solidFill>
                  <a:srgbClr val="394148"/>
                </a:solidFill>
                <a:effectLst/>
                <a:highlight>
                  <a:srgbClr val="F6F5F1"/>
                </a:highlight>
                <a:latin typeface="Ruda"/>
              </a:rPr>
              <a:t>querise</a:t>
            </a:r>
            <a:r>
              <a:rPr lang="fr-FR" b="1" i="0" dirty="0">
                <a:solidFill>
                  <a:srgbClr val="394148"/>
                </a:solidFill>
                <a:effectLst/>
                <a:highlight>
                  <a:srgbClr val="F6F5F1"/>
                </a:highlight>
                <a:latin typeface="Ruda"/>
              </a:rPr>
              <a:t> 101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A90F0-4C3F-EF43-B16F-F31912649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9912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1460-9B7D-7DA9-5959-5983A32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94148"/>
                </a:solidFill>
                <a:effectLst/>
                <a:highlight>
                  <a:srgbClr val="F6F5F1"/>
                </a:highlight>
                <a:latin typeface="Ruda"/>
              </a:rPr>
              <a:t>SQL Lesson 2: Queries with constraints (Pt. 1)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C34F0-D70B-750B-4F59-B1B8976C5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6759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579A-066F-C673-0378-96C84A27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94148"/>
                </a:solidFill>
                <a:effectLst/>
                <a:highlight>
                  <a:srgbClr val="F6F5F1"/>
                </a:highlight>
                <a:latin typeface="Ruda"/>
              </a:rPr>
              <a:t>SQL Lesson 3: Queries with constraints (Pt. 2)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FE884-150B-BF3D-8058-3F2830B60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8052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FAFE-E8D3-1F8A-705E-2CABA70F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4148"/>
                </a:solidFill>
                <a:effectLst/>
                <a:highlight>
                  <a:srgbClr val="F6F5F1"/>
                </a:highlight>
                <a:latin typeface="Ruda"/>
              </a:rPr>
              <a:t>SQL Lesson 4: Filtering and sorting Query 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0EB63-2EA6-A4CC-6B6A-8D1142671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9403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4132-C2BD-A7F6-D0B8-7A279E61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4148"/>
                </a:solidFill>
                <a:effectLst/>
                <a:highlight>
                  <a:srgbClr val="F6F5F1"/>
                </a:highlight>
                <a:latin typeface="Ruda"/>
              </a:rPr>
              <a:t>SQL Review: Simple SELECT Queries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86B33-2689-3FF7-1039-D48E77A09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206" y="2061296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8108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Ruda</vt:lpstr>
      <vt:lpstr>Office Theme</vt:lpstr>
      <vt:lpstr>SQL Lesson 1: SELECT querise 101</vt:lpstr>
      <vt:lpstr>SQL Lesson 2: Queries with constraints (Pt. 1)</vt:lpstr>
      <vt:lpstr>SQL Lesson 3: Queries with constraints (Pt. 2)</vt:lpstr>
      <vt:lpstr>SQL Lesson 4: Filtering and sorting Query results</vt:lpstr>
      <vt:lpstr>SQL Review: Simple SELECT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Lekkaiyaraja T</dc:creator>
  <cp:lastModifiedBy>Lekkaiyaraja T</cp:lastModifiedBy>
  <cp:revision>2</cp:revision>
  <dcterms:created xsi:type="dcterms:W3CDTF">2024-04-28T16:28:47Z</dcterms:created>
  <dcterms:modified xsi:type="dcterms:W3CDTF">2024-04-30T07:24:31Z</dcterms:modified>
</cp:coreProperties>
</file>