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F2804-1758-713B-FFCC-BDC527276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6CC87E-34BC-F140-F31D-C1B181260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8893AB-2B74-DAB6-BE83-30874F6C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D345-E68C-4C54-A168-E6ABF17B5463}" type="datetimeFigureOut">
              <a:rPr lang="es-CL" smtClean="0"/>
              <a:t>22-09-2024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925372-F039-BF6E-D37B-1C1E76B1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898F4D-7E29-5426-2C3E-049994AB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3F45-4900-4BC9-936A-F8C6DDC316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780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508E8-8F09-E388-6241-32E7962A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733BE7-D936-8EC4-1B03-934A1ADDB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09DD69-6AC5-154B-C4EA-95C810163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D345-E68C-4C54-A168-E6ABF17B5463}" type="datetimeFigureOut">
              <a:rPr lang="es-CL" smtClean="0"/>
              <a:t>22-09-2024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843000-C194-529C-762B-F459C025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97CBB-406F-835E-031C-8D468780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3F45-4900-4BC9-936A-F8C6DDC316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695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5A7F40-3B56-FA06-6F0D-500C710D6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B6F2C3-10B7-874E-E397-74BA080CA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2BFE2C-7A54-04B3-565A-D5E9BDCB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D345-E68C-4C54-A168-E6ABF17B5463}" type="datetimeFigureOut">
              <a:rPr lang="es-CL" smtClean="0"/>
              <a:t>22-09-2024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F69C72-300C-B437-8726-AE409D053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F48D79-C0AE-2525-2386-BB4647F5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3F45-4900-4BC9-936A-F8C6DDC316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733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1A30B-749F-C327-8712-1F1ADAEC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7ABBC5-4CCC-D9E5-D0D3-9CF2AD4FF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467D3C-AD62-C712-3C9C-ECD175EF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D345-E68C-4C54-A168-E6ABF17B5463}" type="datetimeFigureOut">
              <a:rPr lang="es-CL" smtClean="0"/>
              <a:t>22-09-2024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CF12E9-CCAC-70DF-D90B-4F6F89EF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959C73-1201-02F3-6A01-DA5E9D6F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3F45-4900-4BC9-936A-F8C6DDC316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246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76585-6771-B29B-28A9-80C9E8A3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1E47FC-541A-BF5A-1987-2CBF1B491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D23E19-8896-90E3-E31F-91D8C492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D345-E68C-4C54-A168-E6ABF17B5463}" type="datetimeFigureOut">
              <a:rPr lang="es-CL" smtClean="0"/>
              <a:t>22-09-2024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05789D-CEC4-2772-468D-0030F052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19522C-C6DF-0D2B-532E-4A129F80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3F45-4900-4BC9-936A-F8C6DDC316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624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92922-D6CC-7069-5FCB-5FEABB7E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628755-5BD1-C48E-89CD-1C1D53FD0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855D03-A902-E280-A8FE-110B0679E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84E548-F7A9-ED6E-BD9C-36F9A0E5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D345-E68C-4C54-A168-E6ABF17B5463}" type="datetimeFigureOut">
              <a:rPr lang="es-CL" smtClean="0"/>
              <a:t>22-09-2024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3119E9-2317-FF9A-F27B-D66C6257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4BE218-ED8F-2FEB-BA5C-DFF73E83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3F45-4900-4BC9-936A-F8C6DDC316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302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AEA02-A7E4-CABF-D15F-3F1E79C9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BB9115-38B9-3570-F601-F8135194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39DF59-2B31-F7E8-2E4D-6A4E1D81E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AD3967-EC5C-0E2C-7996-343EA6EB1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991974-6738-42BE-1169-BC7448646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B0394EE-DD5E-7FC7-B7C0-AA412CFB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D345-E68C-4C54-A168-E6ABF17B5463}" type="datetimeFigureOut">
              <a:rPr lang="es-CL" smtClean="0"/>
              <a:t>22-09-2024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CEF99F-B170-C5A0-2896-62D24736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F16BCD9-0642-8FEE-12FB-D8B0D2D6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3F45-4900-4BC9-936A-F8C6DDC316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967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047E4-D7E4-BBFF-119F-1F3A3E8A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AD76F1-2401-07EC-D2A8-02A1C2CA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D345-E68C-4C54-A168-E6ABF17B5463}" type="datetimeFigureOut">
              <a:rPr lang="es-CL" smtClean="0"/>
              <a:t>22-09-2024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67D343-CCB8-E4B9-B858-817AAF4D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A14F88-BF98-3A1D-A800-F4337162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3F45-4900-4BC9-936A-F8C6DDC316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325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D98EF3-DD5F-6EE1-4947-2CE9EDED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D345-E68C-4C54-A168-E6ABF17B5463}" type="datetimeFigureOut">
              <a:rPr lang="es-CL" smtClean="0"/>
              <a:t>22-09-2024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2623CC-0B8E-30B4-CCF2-B5A29EC4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3B90A4-EB15-4456-E6DB-C5884F69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3F45-4900-4BC9-936A-F8C6DDC316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161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BBF42-5CE2-5B54-CEE4-01EA8DED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9A49E2-F4AB-5BCE-ED7E-CACA45ECE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258983-DF8A-DDC0-0554-B3157720D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9E977C-7560-EF42-BD40-26800F32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D345-E68C-4C54-A168-E6ABF17B5463}" type="datetimeFigureOut">
              <a:rPr lang="es-CL" smtClean="0"/>
              <a:t>22-09-2024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C2B7EC-C97A-7540-7EA8-C874EED4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4C7B6E-2F30-0AB2-09D0-84F31096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3F45-4900-4BC9-936A-F8C6DDC316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625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463EB-B333-EB48-D57B-E1996B78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F96532-0948-5C80-9134-ABB19CF88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76CE48-6D38-57C6-14F3-4B2D752C0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E895E-4985-3393-FAC4-F1C404B7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D345-E68C-4C54-A168-E6ABF17B5463}" type="datetimeFigureOut">
              <a:rPr lang="es-CL" smtClean="0"/>
              <a:t>22-09-2024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E78B90-6E13-6A48-4346-37C2EFF2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00332B-23E6-81B9-BCF3-D2F9588C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3F45-4900-4BC9-936A-F8C6DDC316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56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694251-5451-2223-108B-9D64676A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EEAFE7-E3E4-A276-7CCA-9B77F0439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FFF29E-3619-0E22-8E19-5FE6FC50E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D1D345-E68C-4C54-A168-E6ABF17B5463}" type="datetimeFigureOut">
              <a:rPr lang="es-CL" smtClean="0"/>
              <a:t>22-09-2024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689E37-108C-C7EA-6C65-CEC6FBB86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B40AEC-B6D3-3812-88B6-949437B5E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4B3F45-4900-4BC9-936A-F8C6DDC3161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980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36275-A39E-DD24-9E71-CDEF28BD6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4400" dirty="0"/>
              <a:t>Plataforma para la Conexión de Técnicos Especializados con Clientes</a:t>
            </a:r>
            <a:endParaRPr lang="es-CL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C173A8-1452-2108-79A9-196DA2D0E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Proyecto de integración</a:t>
            </a:r>
          </a:p>
          <a:p>
            <a:r>
              <a:rPr lang="es-MX" dirty="0"/>
              <a:t>Integrantes: Sebastian Sandoval – Sergio Cordero – Pablo Espinoza</a:t>
            </a:r>
          </a:p>
          <a:p>
            <a:r>
              <a:rPr lang="es-MX" dirty="0"/>
              <a:t>Fecha: 23-09-2024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2758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A8B4E-619D-F04F-16A7-1E66BFA8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D88FF6-BF12-F32E-718E-1A78A52DC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En la actualidad, encontrar técnicos especializados y confiables para resolver problemas técnicos en el hogar o la oficina es una tarea difícil. Los usuarios suelen enfrentarse a una falta de visibilidad sobre la calidad de los profesionales y una comunicación deficiente con ellos.</a:t>
            </a:r>
          </a:p>
          <a:p>
            <a:pPr marL="457200" lvl="1" indent="0">
              <a:buNone/>
            </a:pP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Nuestro proyecto busca abordar esta problemática creando una </a:t>
            </a:r>
            <a:r>
              <a:rPr lang="es-MX" b="1" dirty="0"/>
              <a:t>plataforma web  especializada</a:t>
            </a:r>
            <a:r>
              <a:rPr lang="es-MX" dirty="0"/>
              <a:t> que conecte a técnicos calificados con usuarios que necesitan sus servicios de manera eficiente, confiable y transparente.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5894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0851A-9B01-8327-BBBE-2828CBBE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270B02-F400-0F2A-2FC4-9C4B6B8BE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Desarrollar una plataforma web y móvil que conecte a usuarios con técnicos especializados en la resolución de problemas técnicos cotidianos, proporcionando una herramienta de comunicación integrada y un sistema de visibilidad basado en la reputación de los técnicos.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6748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C4B6A-4CCD-61F1-8E65-DF5C2F34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específicos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B7E74F-221F-6F88-72D0-D7CCDCB1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MX" dirty="0"/>
              <a:t>Facilitar el acceso de los usuarios a técnicos calificados a través de una interfaz intuitiva.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Crear un sistema de mensajería directa entre técnicos y clientes para mejorar la comunicación.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Desarrollar una sección de ranking que visibilice a los técnicos mejor evaluados por los usuarios.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Ofrecer a los técnicos una plataforma para gestionar sus servicios, aumentar su visibilidad y reputación en el mercado.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3148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64B4F-ED5C-53A6-4ECA-D02AC80D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Diferenciadores Clave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CA75FD-9BCC-781D-8283-B24E2C65C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Mensajería Integrada:</a:t>
            </a:r>
          </a:p>
          <a:p>
            <a:pPr marL="457200" lvl="1" indent="0">
              <a:buNone/>
            </a:pPr>
            <a:r>
              <a:rPr lang="es-MX" dirty="0"/>
              <a:t>Explicación: "Nuestra plataforma incluye un sistema de 	mensajería directo, lo que facilita la comunicación entre los 	técnicos y los usuarios, reduciendo malentendidos y tiempos 	de espera.</a:t>
            </a:r>
          </a:p>
          <a:p>
            <a:pPr marL="457200" lvl="1" indent="0">
              <a:buNone/>
            </a:pPr>
            <a:br>
              <a:rPr lang="es-MX" dirty="0"/>
            </a:br>
            <a:r>
              <a:rPr lang="es-MX" dirty="0"/>
              <a:t>Ranking de Técnicos:</a:t>
            </a:r>
          </a:p>
          <a:p>
            <a:pPr marL="457200" lvl="1" indent="0">
              <a:buNone/>
            </a:pPr>
            <a:r>
              <a:rPr lang="es-MX" dirty="0"/>
              <a:t>Explicación: "Contamos con una sección de ranking donde los técnicos mejor evaluados por los usuarios recibirán mayor visibilidad, facilitando la elección para futuros clientes y mejorando la confianza en el servicio.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7781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8691C-593E-D9B4-DCD5-A71D9508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EF6645-2C6D-5725-95B7-290BB57D0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Nuestra plataforma ofrece una solución integral para conectar a usuarios y técnicos de manera eficiente.</a:t>
            </a:r>
          </a:p>
          <a:p>
            <a:pPr marL="0" indent="0">
              <a:buNone/>
            </a:pPr>
            <a:r>
              <a:rPr lang="es-MX" dirty="0"/>
              <a:t> Al enfocarnos en resolver las barreras de comunicación y visibilidad, brindamos una experiencia optimizada para ambas partes. </a:t>
            </a:r>
          </a:p>
          <a:p>
            <a:pPr marL="0" indent="0">
              <a:buNone/>
            </a:pPr>
            <a:r>
              <a:rPr lang="es-MX" dirty="0"/>
              <a:t>Con nuestro sistema de mensajería y rankings, aseguramos una interacción más transparente y una mayor confianza en la contratación de servicios técnicos especializados.</a:t>
            </a:r>
          </a:p>
          <a:p>
            <a:pPr marL="0" indent="0">
              <a:buNone/>
            </a:pPr>
            <a:r>
              <a:rPr lang="es-MX" dirty="0"/>
              <a:t>Creemos que este proyecto no solo facilita la vida de los usuarios, sino que también ofrece nuevas oportunidades para los técnicos, ayudándolos a destacar y mejorar su presencia en el mercado.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36806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388</Words>
  <Application>Microsoft Office PowerPoint</Application>
  <PresentationFormat>Panorámica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Plataforma para la Conexión de Técnicos Especializados con Clientes</vt:lpstr>
      <vt:lpstr>Introducción</vt:lpstr>
      <vt:lpstr>Objetivo general</vt:lpstr>
      <vt:lpstr>Objetivos específicos</vt:lpstr>
      <vt:lpstr>Diferenciadores Clave</vt:lpstr>
      <vt:lpstr>Conclusión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Sandoval</dc:creator>
  <cp:lastModifiedBy>Sebastian Sandoval</cp:lastModifiedBy>
  <cp:revision>1</cp:revision>
  <dcterms:created xsi:type="dcterms:W3CDTF">2024-09-22T21:16:05Z</dcterms:created>
  <dcterms:modified xsi:type="dcterms:W3CDTF">2024-09-22T21:32:19Z</dcterms:modified>
</cp:coreProperties>
</file>