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E613-D693-4ADD-8C40-D0A38D615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84725-DB30-4BDF-8F63-69913F990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F8066-8F5C-4CE8-81D5-F970710B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114A-99C2-4742-BEB5-542D6B294CDA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7312B-5878-4D77-A65F-E5AC88D5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5515D-27F5-43A2-927D-DFCF6285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AF74-F989-4650-882D-00E4EB813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47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0DDD-2187-46A9-86C1-818CF7E7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E534D-4F3E-4105-8C70-A7ED5E228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A4E7A-C700-4C49-997F-3FC589F0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114A-99C2-4742-BEB5-542D6B294CDA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6AD24-62E6-4C24-8A75-81F02D18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6BF48-C191-4590-9ED2-4DC2DF01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AF74-F989-4650-882D-00E4EB813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56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B60F2-2E37-47B5-A831-39EB1EF34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BB809-856A-4F87-B7C4-7143DE919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9F025-A7C8-4CD4-BB7A-0C524D4A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114A-99C2-4742-BEB5-542D6B294CDA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EC7AF-018E-4AE5-9C1B-02B1C617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27F02-3A6B-47D0-B07D-5538290D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AF74-F989-4650-882D-00E4EB813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62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C44F-5FAF-438E-820B-32B9E329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D16A6-2A1D-4264-AC64-46E145E95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B0F61-BB74-4793-A9B9-564256E9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114A-99C2-4742-BEB5-542D6B294CDA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B3E85-07E8-4275-99FC-29A6105F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E9769-4E2E-4C97-BBCD-D7BC3D73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AF74-F989-4650-882D-00E4EB813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49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D19B5-2D6E-42FD-97ED-651A6CFE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71592-A1AE-4519-A677-83D27450E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33AFD-C951-4AA4-90AB-70D142F3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114A-99C2-4742-BEB5-542D6B294CDA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F5EAF-7D79-4F9B-B153-C60D57AD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4DC12-F88D-4C74-B4F8-3BF52159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AF74-F989-4650-882D-00E4EB813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50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4A7D-DB7A-4F18-9D7B-8CE1E007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251E-8963-48C9-ACF7-1CAFD9B1E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F9398-AA5F-47DD-8873-648D47CEB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EA873-99A6-4A97-9BFD-CF8AC403A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114A-99C2-4742-BEB5-542D6B294CDA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7B9C7-4794-40F6-A7B2-F7D53ABC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A4CF5-D9D6-46AC-B184-263023D1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AF74-F989-4650-882D-00E4EB813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784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C571-2F82-45B9-A9A2-248B8D42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97C79-A3F3-4825-8974-E6EEA174F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04095-45FB-44A8-8325-62B18CC83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61FE9-6E55-47E2-B0AB-243686965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3744A-A8FE-4182-A3ED-1B68E1CB4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BA1E6-0EA8-4BC9-8933-3805B148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114A-99C2-4742-BEB5-542D6B294CDA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52481-5C44-48D5-95C9-FC535823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E1639-66EC-4A37-BA88-DEDB6E26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AF74-F989-4650-882D-00E4EB813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94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619D-71C9-4950-9BA8-AB17722E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EA351-9EB9-48B2-A214-063556C2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114A-99C2-4742-BEB5-542D6B294CDA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E5354-D51E-447D-9997-9B8ED048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6E387-21E5-4666-8B0F-47218BB8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AF74-F989-4650-882D-00E4EB813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76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CDD14-3660-4C5C-BCF7-B542F50E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114A-99C2-4742-BEB5-542D6B294CDA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A0392-CA1B-42A1-A452-8DF056C9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47B8B-D948-45F4-B007-D1BCB933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AF74-F989-4650-882D-00E4EB813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947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23C2-DDA0-4E7D-9979-50EC3375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2E17-EBEE-4ACA-B460-86317DA07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7F828-3B31-417B-81DF-EC1499D0D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3014B-96F9-49C1-A7AB-280BDA5D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114A-99C2-4742-BEB5-542D6B294CDA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4C2D0-5621-47E4-A561-8B1D86DB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67F1A-93F2-4901-8058-836BC7E8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AF74-F989-4650-882D-00E4EB813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54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7F78-AD6B-4FDA-A658-1EDE0EB6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38951-E3A1-4087-956C-510AF7666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A65A1-DF4A-46EE-BDA2-DF6E0B996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6F154-196F-4366-99C4-766D4944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114A-99C2-4742-BEB5-542D6B294CDA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275D4-906B-435A-B6F7-93483AAC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78B23-0CA1-4443-B4A3-6336F5B1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AF74-F989-4650-882D-00E4EB813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354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24F1A-D777-49FE-AC18-3E0604EE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A2104-4406-438E-9C6B-A9DAFD50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FCA31-13CD-4570-A53F-CA5BA4E10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2114A-99C2-4742-BEB5-542D6B294CDA}" type="datetimeFigureOut">
              <a:rPr lang="en-AU" smtClean="0"/>
              <a:t>30/04/2021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72E94-4B6C-4385-B78B-4EF2B783F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C5E42-187D-4D6A-829E-9BEB73870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0AF74-F989-4650-882D-00E4EB813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61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3BE9-06ED-4BDC-86DC-46A4465BF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Character bios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30F15-03CC-4BE7-BBA0-9177DDE7A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88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F746-5074-435C-B6D5-02A0A202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Character #1 : Maxine (Max)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AF48-775E-4900-9B4F-73EC7F56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Bright, young woman who’s excited for the climb; very inexperienced climber, the newbie of the group.</a:t>
            </a:r>
          </a:p>
        </p:txBody>
      </p:sp>
    </p:spTree>
    <p:extLst>
      <p:ext uri="{BB962C8B-B14F-4D97-AF65-F5344CB8AC3E}">
        <p14:creationId xmlns:p14="http://schemas.microsoft.com/office/powerpoint/2010/main" val="174573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F674-DCC9-4AA3-B1B8-6D4D12D8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#2: Drake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8DDC-BB0D-477A-A1FF-2AE5A30F5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Somewhat moody, is rather reserved and doesn’t talk much. </a:t>
            </a:r>
            <a:br>
              <a:rPr lang="en-AU" dirty="0"/>
            </a:br>
            <a:r>
              <a:rPr lang="en-AU" dirty="0"/>
              <a:t>Eternally confuses everyone with ability to find shortcuts through paths.</a:t>
            </a:r>
          </a:p>
        </p:txBody>
      </p:sp>
    </p:spTree>
    <p:extLst>
      <p:ext uri="{BB962C8B-B14F-4D97-AF65-F5344CB8AC3E}">
        <p14:creationId xmlns:p14="http://schemas.microsoft.com/office/powerpoint/2010/main" val="2797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5401-40B2-470B-99F2-F4172C2D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#3: Jess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D5CCB-6DE3-4B67-B1E1-90853BA25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More experienced climber; Serious but friendly. Has done more climbs than anyone bar the player.</a:t>
            </a:r>
          </a:p>
        </p:txBody>
      </p:sp>
    </p:spTree>
    <p:extLst>
      <p:ext uri="{BB962C8B-B14F-4D97-AF65-F5344CB8AC3E}">
        <p14:creationId xmlns:p14="http://schemas.microsoft.com/office/powerpoint/2010/main" val="211442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A212-47FF-4E15-A4CB-1DB0B116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#4: Nathan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8A1E-1EA2-4609-A538-942607860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Longtime</a:t>
            </a:r>
            <a:r>
              <a:rPr lang="en-AU" dirty="0"/>
              <a:t> friend to Player; optimist, and supporting.</a:t>
            </a:r>
          </a:p>
        </p:txBody>
      </p:sp>
    </p:spTree>
    <p:extLst>
      <p:ext uri="{BB962C8B-B14F-4D97-AF65-F5344CB8AC3E}">
        <p14:creationId xmlns:p14="http://schemas.microsoft.com/office/powerpoint/2010/main" val="86971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9A6C-D223-4852-93C6-C61F25FC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#5: 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102C-03C1-45A9-8B7E-C3EC35521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Competitive and motivated, trying to be best climber ever</a:t>
            </a:r>
          </a:p>
        </p:txBody>
      </p:sp>
    </p:spTree>
    <p:extLst>
      <p:ext uri="{BB962C8B-B14F-4D97-AF65-F5344CB8AC3E}">
        <p14:creationId xmlns:p14="http://schemas.microsoft.com/office/powerpoint/2010/main" val="141879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107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Character bios</vt:lpstr>
      <vt:lpstr>Character #1 : Maxine (Max)</vt:lpstr>
      <vt:lpstr>#2: Drake</vt:lpstr>
      <vt:lpstr>#3: Jess</vt:lpstr>
      <vt:lpstr>#4: Nathan</vt:lpstr>
      <vt:lpstr>#5: Player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 bios</dc:title>
  <dc:creator>Raymond de Smeth</dc:creator>
  <cp:lastModifiedBy>Raymond de Smeth</cp:lastModifiedBy>
  <cp:revision>1</cp:revision>
  <dcterms:created xsi:type="dcterms:W3CDTF">2021-04-30T04:41:47Z</dcterms:created>
  <dcterms:modified xsi:type="dcterms:W3CDTF">2021-04-30T04:50:35Z</dcterms:modified>
</cp:coreProperties>
</file>