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6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09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3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71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71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3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3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483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4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44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01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9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94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0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16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37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35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EEF4E6-CD4E-4E66-A637-5ABDF039D94B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392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BDC35-272A-4151-B2A3-9EBCC40B98E2}"/>
              </a:ext>
            </a:extLst>
          </p:cNvPr>
          <p:cNvSpPr/>
          <p:nvPr/>
        </p:nvSpPr>
        <p:spPr>
          <a:xfrm>
            <a:off x="1166327" y="858416"/>
            <a:ext cx="1845081" cy="4149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11A96-3B13-4BB8-9BBC-89861C19406E}"/>
              </a:ext>
            </a:extLst>
          </p:cNvPr>
          <p:cNvSpPr/>
          <p:nvPr/>
        </p:nvSpPr>
        <p:spPr>
          <a:xfrm>
            <a:off x="7207799" y="877077"/>
            <a:ext cx="988245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3EBCA-AD06-4896-8DC5-C39A38D4DC27}"/>
              </a:ext>
            </a:extLst>
          </p:cNvPr>
          <p:cNvSpPr/>
          <p:nvPr/>
        </p:nvSpPr>
        <p:spPr>
          <a:xfrm>
            <a:off x="8292711" y="877076"/>
            <a:ext cx="988245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E2466FAD-603F-4C61-8D8D-5110A20989D0}"/>
              </a:ext>
            </a:extLst>
          </p:cNvPr>
          <p:cNvSpPr/>
          <p:nvPr/>
        </p:nvSpPr>
        <p:spPr>
          <a:xfrm>
            <a:off x="7457813" y="1132514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BF05620D-2620-487D-8B2A-930214205222}"/>
              </a:ext>
            </a:extLst>
          </p:cNvPr>
          <p:cNvSpPr/>
          <p:nvPr/>
        </p:nvSpPr>
        <p:spPr>
          <a:xfrm>
            <a:off x="7475418" y="1766853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22BA5CA1-D9C2-40A9-90B9-32133C4EFD9D}"/>
              </a:ext>
            </a:extLst>
          </p:cNvPr>
          <p:cNvSpPr/>
          <p:nvPr/>
        </p:nvSpPr>
        <p:spPr>
          <a:xfrm>
            <a:off x="7493023" y="2401192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918F3E2-0660-4CE6-8EA3-D9A5A9A92726}"/>
              </a:ext>
            </a:extLst>
          </p:cNvPr>
          <p:cNvSpPr/>
          <p:nvPr/>
        </p:nvSpPr>
        <p:spPr>
          <a:xfrm>
            <a:off x="7510628" y="3035531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9518C63-5609-4254-B9E2-9E25A4B9C879}"/>
              </a:ext>
            </a:extLst>
          </p:cNvPr>
          <p:cNvSpPr/>
          <p:nvPr/>
        </p:nvSpPr>
        <p:spPr>
          <a:xfrm>
            <a:off x="7528233" y="3669870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D7170675-9F72-4E34-BCFA-A642D61E2CFA}"/>
              </a:ext>
            </a:extLst>
          </p:cNvPr>
          <p:cNvSpPr/>
          <p:nvPr/>
        </p:nvSpPr>
        <p:spPr>
          <a:xfrm>
            <a:off x="7545838" y="4304209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Graphic 13" descr="Bow And Arrow with solid fill">
            <a:extLst>
              <a:ext uri="{FF2B5EF4-FFF2-40B4-BE49-F238E27FC236}">
                <a16:creationId xmlns:a16="http://schemas.microsoft.com/office/drawing/2014/main" id="{A4FF95EE-1E8F-45F5-9086-01459C8AF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5247" y="954461"/>
            <a:ext cx="355345" cy="355345"/>
          </a:xfrm>
          <a:prstGeom prst="rect">
            <a:avLst/>
          </a:prstGeom>
        </p:spPr>
      </p:pic>
      <p:pic>
        <p:nvPicPr>
          <p:cNvPr id="16" name="Graphic 15" descr="Fencing with solid fill">
            <a:extLst>
              <a:ext uri="{FF2B5EF4-FFF2-40B4-BE49-F238E27FC236}">
                <a16:creationId xmlns:a16="http://schemas.microsoft.com/office/drawing/2014/main" id="{F8AC9249-7836-4F5F-B0BB-FC04957FB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4435" y="954461"/>
            <a:ext cx="356106" cy="3561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70D19DB-227B-451A-9D36-FD9B1AB6D1C7}"/>
              </a:ext>
            </a:extLst>
          </p:cNvPr>
          <p:cNvSpPr/>
          <p:nvPr/>
        </p:nvSpPr>
        <p:spPr>
          <a:xfrm>
            <a:off x="1164038" y="5075339"/>
            <a:ext cx="2669731" cy="90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120B53-84ED-4CE9-B095-557144A64C76}"/>
              </a:ext>
            </a:extLst>
          </p:cNvPr>
          <p:cNvSpPr/>
          <p:nvPr/>
        </p:nvSpPr>
        <p:spPr>
          <a:xfrm>
            <a:off x="3899338" y="5075339"/>
            <a:ext cx="988244" cy="90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87D041-E8B0-4A7E-906F-029F1A2A3BBC}"/>
              </a:ext>
            </a:extLst>
          </p:cNvPr>
          <p:cNvSpPr/>
          <p:nvPr/>
        </p:nvSpPr>
        <p:spPr>
          <a:xfrm>
            <a:off x="3047946" y="858416"/>
            <a:ext cx="1845081" cy="96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51B9-D2F3-459A-9E43-E8A3C7853F3C}"/>
              </a:ext>
            </a:extLst>
          </p:cNvPr>
          <p:cNvSpPr/>
          <p:nvPr/>
        </p:nvSpPr>
        <p:spPr>
          <a:xfrm>
            <a:off x="3047946" y="1888976"/>
            <a:ext cx="1845081" cy="100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925DF-D750-42FE-9EE1-75F573741CD5}"/>
              </a:ext>
            </a:extLst>
          </p:cNvPr>
          <p:cNvSpPr/>
          <p:nvPr/>
        </p:nvSpPr>
        <p:spPr>
          <a:xfrm>
            <a:off x="3047946" y="2965273"/>
            <a:ext cx="1845081" cy="98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A95B56-3A81-4847-ACBA-EB9A70843911}"/>
              </a:ext>
            </a:extLst>
          </p:cNvPr>
          <p:cNvSpPr/>
          <p:nvPr/>
        </p:nvSpPr>
        <p:spPr>
          <a:xfrm>
            <a:off x="3047946" y="4018326"/>
            <a:ext cx="1845081" cy="9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E3A32D-8560-407D-9F5C-F3B38A4715B8}"/>
              </a:ext>
            </a:extLst>
          </p:cNvPr>
          <p:cNvSpPr/>
          <p:nvPr/>
        </p:nvSpPr>
        <p:spPr>
          <a:xfrm>
            <a:off x="1217522" y="5118475"/>
            <a:ext cx="755002" cy="81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747DDA-ED07-4F74-85DE-DA84F28C66E7}"/>
              </a:ext>
            </a:extLst>
          </p:cNvPr>
          <p:cNvSpPr/>
          <p:nvPr/>
        </p:nvSpPr>
        <p:spPr>
          <a:xfrm>
            <a:off x="2112750" y="5118475"/>
            <a:ext cx="755002" cy="81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ED8143-8F9A-4A4B-8E6A-B9D94E1A36F0}"/>
              </a:ext>
            </a:extLst>
          </p:cNvPr>
          <p:cNvSpPr/>
          <p:nvPr/>
        </p:nvSpPr>
        <p:spPr>
          <a:xfrm>
            <a:off x="3007979" y="5118475"/>
            <a:ext cx="755002" cy="81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31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0CAE3C-AB6E-4483-8C12-8D91BA387D56}"/>
              </a:ext>
            </a:extLst>
          </p:cNvPr>
          <p:cNvSpPr txBox="1"/>
          <p:nvPr/>
        </p:nvSpPr>
        <p:spPr>
          <a:xfrm>
            <a:off x="4624448" y="327171"/>
            <a:ext cx="1853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Journal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FB576-3D6C-4E7F-A078-A321335F9B19}"/>
              </a:ext>
            </a:extLst>
          </p:cNvPr>
          <p:cNvSpPr/>
          <p:nvPr/>
        </p:nvSpPr>
        <p:spPr>
          <a:xfrm>
            <a:off x="958459" y="1445002"/>
            <a:ext cx="3665989" cy="508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011F4-85C3-4593-AEC7-B68AAE4B80B7}"/>
              </a:ext>
            </a:extLst>
          </p:cNvPr>
          <p:cNvSpPr/>
          <p:nvPr/>
        </p:nvSpPr>
        <p:spPr>
          <a:xfrm>
            <a:off x="5775704" y="1495337"/>
            <a:ext cx="4355425" cy="503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01CF2-E906-4AD4-BABD-A02EF34F8328}"/>
              </a:ext>
            </a:extLst>
          </p:cNvPr>
          <p:cNvSpPr/>
          <p:nvPr/>
        </p:nvSpPr>
        <p:spPr>
          <a:xfrm>
            <a:off x="1174459" y="1904301"/>
            <a:ext cx="939567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Previous Turn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51A9C-7425-4402-9888-81740C6A9F35}"/>
              </a:ext>
            </a:extLst>
          </p:cNvPr>
          <p:cNvSpPr/>
          <p:nvPr/>
        </p:nvSpPr>
        <p:spPr>
          <a:xfrm>
            <a:off x="2286823" y="1904301"/>
            <a:ext cx="939567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Completed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036E-5408-447C-95DE-38CF2685EACE}"/>
              </a:ext>
            </a:extLst>
          </p:cNvPr>
          <p:cNvSpPr/>
          <p:nvPr/>
        </p:nvSpPr>
        <p:spPr>
          <a:xfrm>
            <a:off x="3399187" y="1904301"/>
            <a:ext cx="939567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In Progress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E4D457-DC2F-4E4F-8794-B0DD90657CC9}"/>
              </a:ext>
            </a:extLst>
          </p:cNvPr>
          <p:cNvSpPr/>
          <p:nvPr/>
        </p:nvSpPr>
        <p:spPr>
          <a:xfrm>
            <a:off x="1174459" y="2491530"/>
            <a:ext cx="3164295" cy="273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2EFB0-2B7D-448D-B0D4-276316E602DB}"/>
              </a:ext>
            </a:extLst>
          </p:cNvPr>
          <p:cNvSpPr/>
          <p:nvPr/>
        </p:nvSpPr>
        <p:spPr>
          <a:xfrm>
            <a:off x="1931113" y="2726420"/>
            <a:ext cx="1937857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Hello World</a:t>
            </a:r>
          </a:p>
          <a:p>
            <a:pPr algn="ctr"/>
            <a:r>
              <a:rPr lang="en-AU" sz="1100" dirty="0"/>
              <a:t>Outcome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2FB92B-B888-4065-8B58-F1047DB71CCE}"/>
              </a:ext>
            </a:extLst>
          </p:cNvPr>
          <p:cNvSpPr/>
          <p:nvPr/>
        </p:nvSpPr>
        <p:spPr>
          <a:xfrm>
            <a:off x="1258348" y="2550252"/>
            <a:ext cx="855677" cy="85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60457C-D72E-4E57-A2A2-57CB781AA9C2}"/>
              </a:ext>
            </a:extLst>
          </p:cNvPr>
          <p:cNvSpPr/>
          <p:nvPr/>
        </p:nvSpPr>
        <p:spPr>
          <a:xfrm>
            <a:off x="5794271" y="1522353"/>
            <a:ext cx="855677" cy="85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42EAE4-4FBE-4D29-B4D0-6B5F5681762A}"/>
              </a:ext>
            </a:extLst>
          </p:cNvPr>
          <p:cNvSpPr/>
          <p:nvPr/>
        </p:nvSpPr>
        <p:spPr>
          <a:xfrm>
            <a:off x="5884233" y="3081900"/>
            <a:ext cx="629174" cy="9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56C416-3EF8-4840-BC12-E9B3DC8105D0}"/>
              </a:ext>
            </a:extLst>
          </p:cNvPr>
          <p:cNvSpPr/>
          <p:nvPr/>
        </p:nvSpPr>
        <p:spPr>
          <a:xfrm>
            <a:off x="7966404" y="2876433"/>
            <a:ext cx="2080372" cy="1309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D43392-EE0E-4CAF-8CA9-177DFC48103B}"/>
              </a:ext>
            </a:extLst>
          </p:cNvPr>
          <p:cNvSpPr/>
          <p:nvPr/>
        </p:nvSpPr>
        <p:spPr>
          <a:xfrm>
            <a:off x="7966404" y="4352590"/>
            <a:ext cx="2080372" cy="206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D41ECA-2C03-44CD-979D-17A1C8642EAF}"/>
              </a:ext>
            </a:extLst>
          </p:cNvPr>
          <p:cNvSpPr/>
          <p:nvPr/>
        </p:nvSpPr>
        <p:spPr>
          <a:xfrm>
            <a:off x="1174459" y="1493242"/>
            <a:ext cx="3164295" cy="31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Journal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682A52-6135-4CF0-8D6F-32B90723D240}"/>
              </a:ext>
            </a:extLst>
          </p:cNvPr>
          <p:cNvSpPr txBox="1"/>
          <p:nvPr/>
        </p:nvSpPr>
        <p:spPr>
          <a:xfrm>
            <a:off x="7364565" y="1560353"/>
            <a:ext cx="230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This is a heading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4E605-5913-4B70-A7FC-400D849BDED4}"/>
              </a:ext>
            </a:extLst>
          </p:cNvPr>
          <p:cNvSpPr txBox="1"/>
          <p:nvPr/>
        </p:nvSpPr>
        <p:spPr>
          <a:xfrm>
            <a:off x="7781953" y="1904301"/>
            <a:ext cx="121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Outcome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B895F-5A63-42D8-B125-94A4565124E4}"/>
              </a:ext>
            </a:extLst>
          </p:cNvPr>
          <p:cNvSpPr txBox="1"/>
          <p:nvPr/>
        </p:nvSpPr>
        <p:spPr>
          <a:xfrm>
            <a:off x="7286480" y="2323478"/>
            <a:ext cx="246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This is the outcome description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0CE732-046A-4DC4-9F94-CF09AED62978}"/>
              </a:ext>
            </a:extLst>
          </p:cNvPr>
          <p:cNvSpPr/>
          <p:nvPr/>
        </p:nvSpPr>
        <p:spPr>
          <a:xfrm>
            <a:off x="5884232" y="2876550"/>
            <a:ext cx="629175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Ding!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F594CF-8AAA-4C28-A1D2-42E2814DD436}"/>
              </a:ext>
            </a:extLst>
          </p:cNvPr>
          <p:cNvSpPr txBox="1"/>
          <p:nvPr/>
        </p:nvSpPr>
        <p:spPr>
          <a:xfrm>
            <a:off x="5907478" y="3057595"/>
            <a:ext cx="616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BLARG!!!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FFE285-11D2-48B7-814B-D38090C8BE1C}"/>
              </a:ext>
            </a:extLst>
          </p:cNvPr>
          <p:cNvSpPr/>
          <p:nvPr/>
        </p:nvSpPr>
        <p:spPr>
          <a:xfrm>
            <a:off x="5907479" y="3288427"/>
            <a:ext cx="574768" cy="47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08FAE-4F82-4BB0-9C2F-376128C7C795}"/>
              </a:ext>
            </a:extLst>
          </p:cNvPr>
          <p:cNvSpPr txBox="1"/>
          <p:nvPr/>
        </p:nvSpPr>
        <p:spPr>
          <a:xfrm>
            <a:off x="5986363" y="3718397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XP: 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D98EA-6494-4B70-B055-F8AC90BED228}"/>
              </a:ext>
            </a:extLst>
          </p:cNvPr>
          <p:cNvSpPr txBox="1"/>
          <p:nvPr/>
        </p:nvSpPr>
        <p:spPr>
          <a:xfrm>
            <a:off x="5937731" y="3847358"/>
            <a:ext cx="51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Injured</a:t>
            </a:r>
          </a:p>
        </p:txBody>
      </p:sp>
      <p:pic>
        <p:nvPicPr>
          <p:cNvPr id="31" name="Graphic 30" descr="Chameleon with solid fill">
            <a:extLst>
              <a:ext uri="{FF2B5EF4-FFF2-40B4-BE49-F238E27FC236}">
                <a16:creationId xmlns:a16="http://schemas.microsoft.com/office/drawing/2014/main" id="{564A115C-3EEA-4F57-A342-BA0AB0EE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8083" y="3288427"/>
            <a:ext cx="574164" cy="470816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AF76A3-5F71-432F-9EEF-DA2A5DD7932A}"/>
              </a:ext>
            </a:extLst>
          </p:cNvPr>
          <p:cNvSpPr/>
          <p:nvPr/>
        </p:nvSpPr>
        <p:spPr>
          <a:xfrm>
            <a:off x="6578300" y="3081783"/>
            <a:ext cx="629174" cy="9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9F000B-532B-43E8-B6E8-412BB36339EE}"/>
              </a:ext>
            </a:extLst>
          </p:cNvPr>
          <p:cNvSpPr/>
          <p:nvPr/>
        </p:nvSpPr>
        <p:spPr>
          <a:xfrm>
            <a:off x="6578299" y="2876433"/>
            <a:ext cx="629175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Ding!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FFCCC-4EF4-4764-99D0-84297FD14C79}"/>
              </a:ext>
            </a:extLst>
          </p:cNvPr>
          <p:cNvSpPr txBox="1"/>
          <p:nvPr/>
        </p:nvSpPr>
        <p:spPr>
          <a:xfrm>
            <a:off x="6601545" y="3057478"/>
            <a:ext cx="616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BLARG!!!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A39EE38-AF6B-4B0F-A225-3290BF3DF036}"/>
              </a:ext>
            </a:extLst>
          </p:cNvPr>
          <p:cNvSpPr/>
          <p:nvPr/>
        </p:nvSpPr>
        <p:spPr>
          <a:xfrm>
            <a:off x="6601546" y="3288310"/>
            <a:ext cx="574768" cy="47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C047FA-A6EB-4342-BF2B-BC0E60E31F1D}"/>
              </a:ext>
            </a:extLst>
          </p:cNvPr>
          <p:cNvSpPr txBox="1"/>
          <p:nvPr/>
        </p:nvSpPr>
        <p:spPr>
          <a:xfrm>
            <a:off x="6680430" y="3718280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XP: 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AE9CB-6E9E-4A09-AF08-C786B1C04EBA}"/>
              </a:ext>
            </a:extLst>
          </p:cNvPr>
          <p:cNvSpPr txBox="1"/>
          <p:nvPr/>
        </p:nvSpPr>
        <p:spPr>
          <a:xfrm>
            <a:off x="6631798" y="3847241"/>
            <a:ext cx="51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Injured</a:t>
            </a:r>
          </a:p>
        </p:txBody>
      </p:sp>
      <p:pic>
        <p:nvPicPr>
          <p:cNvPr id="38" name="Graphic 37" descr="Chameleon with solid fill">
            <a:extLst>
              <a:ext uri="{FF2B5EF4-FFF2-40B4-BE49-F238E27FC236}">
                <a16:creationId xmlns:a16="http://schemas.microsoft.com/office/drawing/2014/main" id="{30B69DD9-1C0B-488F-9AC7-0F8D4423B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2150" y="3288310"/>
            <a:ext cx="574164" cy="470816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FC6D343-E3BC-454C-8CA9-8E714D3F218D}"/>
              </a:ext>
            </a:extLst>
          </p:cNvPr>
          <p:cNvSpPr/>
          <p:nvPr/>
        </p:nvSpPr>
        <p:spPr>
          <a:xfrm>
            <a:off x="7280059" y="3081783"/>
            <a:ext cx="548153" cy="9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53402AF-D74A-48C7-8B02-809E0120CC3B}"/>
              </a:ext>
            </a:extLst>
          </p:cNvPr>
          <p:cNvSpPr/>
          <p:nvPr/>
        </p:nvSpPr>
        <p:spPr>
          <a:xfrm>
            <a:off x="7280059" y="2876433"/>
            <a:ext cx="548154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Ding!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ABFE8-F1FA-413D-997D-084C02A36251}"/>
              </a:ext>
            </a:extLst>
          </p:cNvPr>
          <p:cNvSpPr txBox="1"/>
          <p:nvPr/>
        </p:nvSpPr>
        <p:spPr>
          <a:xfrm>
            <a:off x="7303304" y="3057478"/>
            <a:ext cx="53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BLARG!!!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9B50BEB-F799-4AC1-8E49-25533FE74C9C}"/>
              </a:ext>
            </a:extLst>
          </p:cNvPr>
          <p:cNvSpPr/>
          <p:nvPr/>
        </p:nvSpPr>
        <p:spPr>
          <a:xfrm>
            <a:off x="7303305" y="3288310"/>
            <a:ext cx="500753" cy="47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4ABDC4-3DA4-48DC-9B9A-DEBA686CEF0B}"/>
              </a:ext>
            </a:extLst>
          </p:cNvPr>
          <p:cNvSpPr txBox="1"/>
          <p:nvPr/>
        </p:nvSpPr>
        <p:spPr>
          <a:xfrm>
            <a:off x="7382190" y="3718280"/>
            <a:ext cx="39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XP: 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9C37A4-D602-4735-A891-B11BB46CEEF0}"/>
              </a:ext>
            </a:extLst>
          </p:cNvPr>
          <p:cNvSpPr txBox="1"/>
          <p:nvPr/>
        </p:nvSpPr>
        <p:spPr>
          <a:xfrm>
            <a:off x="7333557" y="3847241"/>
            <a:ext cx="4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Injured</a:t>
            </a:r>
          </a:p>
        </p:txBody>
      </p:sp>
      <p:pic>
        <p:nvPicPr>
          <p:cNvPr id="45" name="Graphic 44" descr="Chameleon with solid fill">
            <a:extLst>
              <a:ext uri="{FF2B5EF4-FFF2-40B4-BE49-F238E27FC236}">
                <a16:creationId xmlns:a16="http://schemas.microsoft.com/office/drawing/2014/main" id="{586BD0A9-68EF-44D5-9A5F-32143275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909" y="3288310"/>
            <a:ext cx="500227" cy="4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D823-7602-4D60-962B-ABB2E7CA6193}"/>
              </a:ext>
            </a:extLst>
          </p:cNvPr>
          <p:cNvSpPr/>
          <p:nvPr/>
        </p:nvSpPr>
        <p:spPr>
          <a:xfrm>
            <a:off x="2768600" y="660400"/>
            <a:ext cx="69469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CA87B3-ACD1-41B2-9C69-373C3712E69B}"/>
              </a:ext>
            </a:extLst>
          </p:cNvPr>
          <p:cNvSpPr/>
          <p:nvPr/>
        </p:nvSpPr>
        <p:spPr>
          <a:xfrm>
            <a:off x="3416300" y="1625600"/>
            <a:ext cx="4762500" cy="256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A01ED2-D04A-4BAF-8F6A-3616B92546AC}"/>
              </a:ext>
            </a:extLst>
          </p:cNvPr>
          <p:cNvSpPr/>
          <p:nvPr/>
        </p:nvSpPr>
        <p:spPr>
          <a:xfrm>
            <a:off x="1714500" y="368300"/>
            <a:ext cx="14351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95200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379</TotalTime>
  <Words>46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13</cp:revision>
  <dcterms:created xsi:type="dcterms:W3CDTF">2021-03-25T22:53:07Z</dcterms:created>
  <dcterms:modified xsi:type="dcterms:W3CDTF">2021-03-31T12:04:55Z</dcterms:modified>
</cp:coreProperties>
</file>