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>
        <p:scale>
          <a:sx n="125" d="100"/>
          <a:sy n="125" d="100"/>
        </p:scale>
        <p:origin x="-3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B91-37FC-4CB0-8CC9-473614F13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2FDDF-5242-4153-81D5-5675DCE1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ACC8-B4D8-42F4-A9AE-335B196F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FBC9-8D6E-4E9A-8406-B230EA7D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2F47-9B51-44DD-BCE5-C7ADB67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6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779C-3585-4FAE-B8C1-0F15D1D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3850-34AC-4153-960A-008159C3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1E85-421A-4B9A-BE71-D064A6A0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09BB-1010-481D-8218-44614616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A87B-5A92-4C7F-A981-CE42D908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ADF8D-C15A-4218-B53D-77BA1E1A6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0095-57F8-4382-A46D-B653E7A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CB30-6F47-4F36-B11C-A173B771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56C4-DC91-489A-B36F-FD81801D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1567-0F9F-4360-BF74-4CA7A090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229B-0207-4FA0-8E1F-85E7DF48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6152-0766-4588-A593-3CB275E3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BCB2-B51B-415D-ABE1-940DB99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FC73-9CE9-48C2-87FC-0DFE848D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46C-5EBB-4869-8B4E-B76BE734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7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C15D-86F7-46C1-9265-A9891C0E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55E7-4297-42D9-8CD8-8882A542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937-1A49-4263-BC08-E4B045C1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17AC-3F41-4B2C-A5EE-8B91B535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BE73-C907-451D-A4DC-18E887B9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8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BA8-2D42-4A9A-B6BB-4D05B47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3A71-BE4C-4F48-80A1-60B58E10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83E-64AD-4F8E-AD17-51C3CC3C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EC79-BB01-4588-B7D5-F7C0F1D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7358-B954-4B93-99C6-7FCD582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C840-E0F1-4A67-9B06-3706FC5E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5FBF-4A90-4A89-84C2-B9639001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A7518-31F7-4012-BFC0-EFD76226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2FBF-C8E6-48DD-B715-F0122F03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DB97A-C59F-4E05-98A7-E356A294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634C0-7C35-4C33-A4FE-89C23B7B2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894AC-9F20-4E4B-9E66-F2B58B2F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EC2D9-ABBC-44B0-BD6F-C35631F0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FB23-170E-446A-96B7-C0EA9DB0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5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D218-A7CC-4CAC-AED0-FAECE71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04F83-8DCD-4D1A-B8A4-1E438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1F38-D0FC-463D-8B35-D65ECF34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FB0F-D89F-414B-97AC-723F65A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86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77A39-FB54-4A8C-9B3E-90B0366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0CACB-4E72-433A-B29F-B7F941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B43-89FA-4427-8ABA-5212B1EF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6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8F0D-11B8-4A09-B951-27D836D1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1478-70DA-4856-B78A-295E46ED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851E4-590C-4DAD-A9EA-F2F00E7A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C0F0-0C7F-4340-9482-AA985245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3270C-35FF-4C5D-951D-FFD5B371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4264-8167-4D42-803D-8E4E53D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1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7AF8-E77E-4466-ACE3-EA06B1C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F39AD-150C-4CAF-A031-7159CB3AA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50AA-A189-43C9-8926-24284D453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7505-C8EF-4196-BF83-B7D4EA4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13DFC-0D0F-4BE8-8244-501032C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0FF2-D934-494D-BFAF-4F65A6D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AD226-AC42-4F65-8B04-3D6ADF8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71F2-C4FD-4AAE-9225-8D4BF888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3E8E-F868-44A6-8DC2-A1C5117A0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31F1-974B-4211-9E91-40CF9D55F3DD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D35E-497B-4094-B36B-B120A0FDF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F9B3-B5FA-4173-92D4-46A75B73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BE60-5C4A-498F-B0D4-A14C164617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95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9E0B7-2C21-4BE4-B06B-3570D670D65F}"/>
              </a:ext>
            </a:extLst>
          </p:cNvPr>
          <p:cNvSpPr/>
          <p:nvPr/>
        </p:nvSpPr>
        <p:spPr>
          <a:xfrm>
            <a:off x="3643030" y="1997269"/>
            <a:ext cx="4623515" cy="369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D5EDB-922D-4223-BD00-5E4187BF6563}"/>
              </a:ext>
            </a:extLst>
          </p:cNvPr>
          <p:cNvSpPr/>
          <p:nvPr/>
        </p:nvSpPr>
        <p:spPr>
          <a:xfrm>
            <a:off x="3643025" y="2959527"/>
            <a:ext cx="4623515" cy="36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71C9E-9508-4415-8825-7639E4F5A6AA}"/>
              </a:ext>
            </a:extLst>
          </p:cNvPr>
          <p:cNvSpPr/>
          <p:nvPr/>
        </p:nvSpPr>
        <p:spPr>
          <a:xfrm>
            <a:off x="3643023" y="4379602"/>
            <a:ext cx="4623515" cy="36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Exit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66C3A-3B3F-4715-B5AC-28A1E86972BE}"/>
              </a:ext>
            </a:extLst>
          </p:cNvPr>
          <p:cNvSpPr/>
          <p:nvPr/>
        </p:nvSpPr>
        <p:spPr>
          <a:xfrm>
            <a:off x="1814816" y="516999"/>
            <a:ext cx="8279934" cy="86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D187D-9672-435A-B028-8823746C634E}"/>
              </a:ext>
            </a:extLst>
          </p:cNvPr>
          <p:cNvSpPr/>
          <p:nvPr/>
        </p:nvSpPr>
        <p:spPr>
          <a:xfrm>
            <a:off x="3643030" y="2478398"/>
            <a:ext cx="4623515" cy="36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Continue 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2BFDB5-96A6-48EA-8AC0-FA9A2D7E387B}"/>
              </a:ext>
            </a:extLst>
          </p:cNvPr>
          <p:cNvSpPr/>
          <p:nvPr/>
        </p:nvSpPr>
        <p:spPr>
          <a:xfrm>
            <a:off x="3643024" y="3429000"/>
            <a:ext cx="4623515" cy="36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29422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366C3A-3B3F-4715-B5AC-28A1E86972BE}"/>
              </a:ext>
            </a:extLst>
          </p:cNvPr>
          <p:cNvSpPr/>
          <p:nvPr/>
        </p:nvSpPr>
        <p:spPr>
          <a:xfrm>
            <a:off x="1814816" y="516999"/>
            <a:ext cx="8279934" cy="86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Player Screen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FEED2-54C6-4332-988D-AEE2A49844B9}"/>
              </a:ext>
            </a:extLst>
          </p:cNvPr>
          <p:cNvSpPr/>
          <p:nvPr/>
        </p:nvSpPr>
        <p:spPr>
          <a:xfrm>
            <a:off x="703343" y="1539240"/>
            <a:ext cx="10785314" cy="516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E2E7744-B60F-4753-A6CD-EDDA764D3903}"/>
              </a:ext>
            </a:extLst>
          </p:cNvPr>
          <p:cNvSpPr/>
          <p:nvPr/>
        </p:nvSpPr>
        <p:spPr>
          <a:xfrm>
            <a:off x="5954783" y="2667000"/>
            <a:ext cx="2381497" cy="7620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Hello there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82F1315-6C5B-40E0-B465-B97DA35E7BA4}"/>
              </a:ext>
            </a:extLst>
          </p:cNvPr>
          <p:cNvSpPr/>
          <p:nvPr/>
        </p:nvSpPr>
        <p:spPr>
          <a:xfrm flipH="1">
            <a:off x="8397240" y="3199777"/>
            <a:ext cx="2209800" cy="762000"/>
          </a:xfrm>
          <a:prstGeom prst="wedgeRoundRectCallout">
            <a:avLst>
              <a:gd name="adj1" fmla="val 16753"/>
              <a:gd name="adj2" fmla="val 69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General Kenobi!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8057D662-024D-49E5-BB82-85ABCEEA1C7B}"/>
              </a:ext>
            </a:extLst>
          </p:cNvPr>
          <p:cNvSpPr/>
          <p:nvPr/>
        </p:nvSpPr>
        <p:spPr>
          <a:xfrm>
            <a:off x="10343711" y="5821680"/>
            <a:ext cx="526658" cy="473374"/>
          </a:xfrm>
          <a:prstGeom prst="vertic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12E01-4F11-4CB4-A82F-4CF861761D2C}"/>
              </a:ext>
            </a:extLst>
          </p:cNvPr>
          <p:cNvSpPr txBox="1"/>
          <p:nvPr/>
        </p:nvSpPr>
        <p:spPr>
          <a:xfrm>
            <a:off x="1031880" y="1744980"/>
            <a:ext cx="16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Office - 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2B3BB-A13D-4AC2-AB14-DAB16CE78572}"/>
              </a:ext>
            </a:extLst>
          </p:cNvPr>
          <p:cNvSpPr txBox="1"/>
          <p:nvPr/>
        </p:nvSpPr>
        <p:spPr>
          <a:xfrm>
            <a:off x="1031880" y="5637014"/>
            <a:ext cx="253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To do:</a:t>
            </a:r>
            <a:b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</a:br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- Talk to ……</a:t>
            </a:r>
            <a:b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</a:br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- Press record on camera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87F1BE-8778-400F-AEA7-A817837303D7}"/>
              </a:ext>
            </a:extLst>
          </p:cNvPr>
          <p:cNvSpPr/>
          <p:nvPr/>
        </p:nvSpPr>
        <p:spPr>
          <a:xfrm>
            <a:off x="6296340" y="3725869"/>
            <a:ext cx="1059180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Char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80EA1-5AFC-458F-8D91-A3EB16B3ADF0}"/>
              </a:ext>
            </a:extLst>
          </p:cNvPr>
          <p:cNvSpPr/>
          <p:nvPr/>
        </p:nvSpPr>
        <p:spPr>
          <a:xfrm>
            <a:off x="8565070" y="4172719"/>
            <a:ext cx="1059180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Char 2</a:t>
            </a:r>
          </a:p>
        </p:txBody>
      </p:sp>
    </p:spTree>
    <p:extLst>
      <p:ext uri="{BB962C8B-B14F-4D97-AF65-F5344CB8AC3E}">
        <p14:creationId xmlns:p14="http://schemas.microsoft.com/office/powerpoint/2010/main" val="38154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366C3A-3B3F-4715-B5AC-28A1E86972BE}"/>
              </a:ext>
            </a:extLst>
          </p:cNvPr>
          <p:cNvSpPr/>
          <p:nvPr/>
        </p:nvSpPr>
        <p:spPr>
          <a:xfrm>
            <a:off x="1814816" y="516999"/>
            <a:ext cx="8279934" cy="86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Player Screen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FEED2-54C6-4332-988D-AEE2A49844B9}"/>
              </a:ext>
            </a:extLst>
          </p:cNvPr>
          <p:cNvSpPr/>
          <p:nvPr/>
        </p:nvSpPr>
        <p:spPr>
          <a:xfrm>
            <a:off x="703343" y="1539240"/>
            <a:ext cx="10785314" cy="516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E2E7744-B60F-4753-A6CD-EDDA764D3903}"/>
              </a:ext>
            </a:extLst>
          </p:cNvPr>
          <p:cNvSpPr/>
          <p:nvPr/>
        </p:nvSpPr>
        <p:spPr>
          <a:xfrm>
            <a:off x="5954783" y="2667000"/>
            <a:ext cx="2381497" cy="7620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Hello there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82F1315-6C5B-40E0-B465-B97DA35E7BA4}"/>
              </a:ext>
            </a:extLst>
          </p:cNvPr>
          <p:cNvSpPr/>
          <p:nvPr/>
        </p:nvSpPr>
        <p:spPr>
          <a:xfrm flipH="1">
            <a:off x="8397240" y="3199777"/>
            <a:ext cx="2209800" cy="762000"/>
          </a:xfrm>
          <a:prstGeom prst="wedgeRoundRectCallout">
            <a:avLst>
              <a:gd name="adj1" fmla="val 16753"/>
              <a:gd name="adj2" fmla="val 69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General Kenobi!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8057D662-024D-49E5-BB82-85ABCEEA1C7B}"/>
              </a:ext>
            </a:extLst>
          </p:cNvPr>
          <p:cNvSpPr/>
          <p:nvPr/>
        </p:nvSpPr>
        <p:spPr>
          <a:xfrm>
            <a:off x="10343711" y="5821680"/>
            <a:ext cx="526658" cy="473374"/>
          </a:xfrm>
          <a:prstGeom prst="vertic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12E01-4F11-4CB4-A82F-4CF861761D2C}"/>
              </a:ext>
            </a:extLst>
          </p:cNvPr>
          <p:cNvSpPr txBox="1"/>
          <p:nvPr/>
        </p:nvSpPr>
        <p:spPr>
          <a:xfrm>
            <a:off x="1031880" y="1744980"/>
            <a:ext cx="16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Office - 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2B3BB-A13D-4AC2-AB14-DAB16CE78572}"/>
              </a:ext>
            </a:extLst>
          </p:cNvPr>
          <p:cNvSpPr txBox="1"/>
          <p:nvPr/>
        </p:nvSpPr>
        <p:spPr>
          <a:xfrm>
            <a:off x="1031880" y="5637014"/>
            <a:ext cx="253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To do:</a:t>
            </a:r>
            <a:b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</a:br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- Talk to ……</a:t>
            </a:r>
            <a:b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</a:br>
            <a:r>
              <a:rPr lang="en-A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- Press record on camera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87F1BE-8778-400F-AEA7-A817837303D7}"/>
              </a:ext>
            </a:extLst>
          </p:cNvPr>
          <p:cNvSpPr/>
          <p:nvPr/>
        </p:nvSpPr>
        <p:spPr>
          <a:xfrm>
            <a:off x="6296340" y="3725869"/>
            <a:ext cx="1059180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Char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80EA1-5AFC-458F-8D91-A3EB16B3ADF0}"/>
              </a:ext>
            </a:extLst>
          </p:cNvPr>
          <p:cNvSpPr/>
          <p:nvPr/>
        </p:nvSpPr>
        <p:spPr>
          <a:xfrm>
            <a:off x="8565070" y="4172719"/>
            <a:ext cx="1059180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Char 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0EA06C3-A1D0-4F59-A130-609405C09719}"/>
              </a:ext>
            </a:extLst>
          </p:cNvPr>
          <p:cNvSpPr/>
          <p:nvPr/>
        </p:nvSpPr>
        <p:spPr>
          <a:xfrm>
            <a:off x="3710940" y="2979420"/>
            <a:ext cx="1165860" cy="449580"/>
          </a:xfrm>
          <a:prstGeom prst="wedgeRoundRectCallout">
            <a:avLst>
              <a:gd name="adj1" fmla="val 138644"/>
              <a:gd name="adj2" fmla="val -375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Player speaking to an NPC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D4F7BC9-9E4A-4A2A-8CAD-C7781E0FADAA}"/>
              </a:ext>
            </a:extLst>
          </p:cNvPr>
          <p:cNvSpPr/>
          <p:nvPr/>
        </p:nvSpPr>
        <p:spPr>
          <a:xfrm>
            <a:off x="7982140" y="1767217"/>
            <a:ext cx="1165860" cy="449580"/>
          </a:xfrm>
          <a:prstGeom prst="wedgeRoundRectCallout">
            <a:avLst>
              <a:gd name="adj1" fmla="val 71977"/>
              <a:gd name="adj2" fmla="val 25741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NPC talking to the NPC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2A67208-0C48-4390-B91C-CF9158D2CD8B}"/>
              </a:ext>
            </a:extLst>
          </p:cNvPr>
          <p:cNvSpPr/>
          <p:nvPr/>
        </p:nvSpPr>
        <p:spPr>
          <a:xfrm>
            <a:off x="9760781" y="4217816"/>
            <a:ext cx="1165860" cy="1009504"/>
          </a:xfrm>
          <a:prstGeom prst="wedgeRoundRectCallout">
            <a:avLst>
              <a:gd name="adj1" fmla="val 28840"/>
              <a:gd name="adj2" fmla="val 1035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The player sees this icon pop and lets them know there is a journal entry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0B67107-1025-428E-89A9-0766E51290AD}"/>
              </a:ext>
            </a:extLst>
          </p:cNvPr>
          <p:cNvSpPr/>
          <p:nvPr/>
        </p:nvSpPr>
        <p:spPr>
          <a:xfrm>
            <a:off x="1231886" y="4362139"/>
            <a:ext cx="1165860" cy="449580"/>
          </a:xfrm>
          <a:prstGeom prst="wedgeRoundRectCallout">
            <a:avLst>
              <a:gd name="adj1" fmla="val -40441"/>
              <a:gd name="adj2" fmla="val 23538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A list of player objectives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C72E021-22C6-474F-BAE3-2D6206303E14}"/>
              </a:ext>
            </a:extLst>
          </p:cNvPr>
          <p:cNvSpPr/>
          <p:nvPr/>
        </p:nvSpPr>
        <p:spPr>
          <a:xfrm>
            <a:off x="1231886" y="2667000"/>
            <a:ext cx="1165860" cy="681990"/>
          </a:xfrm>
          <a:prstGeom prst="wedgeRoundRectCallout">
            <a:avLst>
              <a:gd name="adj1" fmla="val -14951"/>
              <a:gd name="adj2" fmla="val -13919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This will display the current location of the player</a:t>
            </a:r>
          </a:p>
        </p:txBody>
      </p:sp>
    </p:spTree>
    <p:extLst>
      <p:ext uri="{BB962C8B-B14F-4D97-AF65-F5344CB8AC3E}">
        <p14:creationId xmlns:p14="http://schemas.microsoft.com/office/powerpoint/2010/main" val="261169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7</cp:revision>
  <dcterms:created xsi:type="dcterms:W3CDTF">2021-03-05T02:58:25Z</dcterms:created>
  <dcterms:modified xsi:type="dcterms:W3CDTF">2021-03-05T04:47:25Z</dcterms:modified>
</cp:coreProperties>
</file>