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222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844A-B52B-4391-956E-5C0F260FC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CA9EC-8977-4BDD-AC91-8C440554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7049-4C9B-4CF5-A64D-A71EBF87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ECBF-EFCE-4E1E-ABAB-C997652C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6CEB-E3C0-4824-8628-583E8C59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74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0A20-F3B9-4128-BEDE-C2EAD277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9F15C-BC64-4A06-9FDB-410C5633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029B-D2D4-4A62-823C-BCA3D1BD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E985-9C2B-467E-8B09-BBEE280C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D0A4-4AE8-4FFB-B4F6-DF20A81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5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E1B7C-9834-463D-9861-E4790005A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45B6C-4ADA-432F-800A-E9D74893F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0C60-2156-499A-A78E-D5F31DE0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2B04-3275-4D9B-9DED-C48727A8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F462-F2D2-47CA-AB4F-1173E334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4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7ADF-FB7B-44FA-ABC2-F1E6EA89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18DD-EFA2-49ED-86BF-AC356CE5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1D31-9A6A-437B-89DD-FC1111B5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7E03-DF91-4E0E-928E-BB37E15B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4794-E615-433D-AF44-9DBCC61B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59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9CB-7072-4436-965E-458407B4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1F92-7A66-453D-996E-B2C7D370A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0867-E220-47B1-BA9A-8BA00F11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9B23-62A8-428E-8259-DDBFF289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30DE-D356-4FD7-9408-54923954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5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D48-4F9D-48E2-A75F-4EC9D2EA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DEFB-A65E-4789-863A-18119DB76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8209-D7BC-4B66-97FA-4423EFD0B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8DD04-AAD2-4895-A452-724B4453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0D8C-284C-4407-8F70-B353A415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6077-0DD7-43BB-8009-2825BA1D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2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AA04-A8EA-4774-82F7-83788A15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2F6CF-4BF4-464A-B4D3-45D27F91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D7C5C-9F1B-41DE-A764-D709B838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E9D94-6BD0-42F9-A6A6-AC7A3C8A7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7C9B6-479A-4046-A4BE-C93AAEE32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3029F-5DB1-40EC-84BB-51031370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7333D-A9CB-48D6-A0FB-70BF58EA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51A32-7802-4667-B11C-599ACEBE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7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A91D-CB18-4B50-A990-BC01B6C4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236C6-CD90-4E72-BF88-6BB43E5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86893-1001-401A-B75D-5CFE0E30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7DBF1-440A-450D-80B0-EB01F60E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3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B8333-5235-4CE3-B490-8BC61829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8CE8F-3937-4714-9AF5-4BD03D50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66EB-A9B4-4BC1-9088-B6E7B8E2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03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292D-5C95-4175-A472-1BB4C71D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0447-8885-4C8F-9F5E-D83CB589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D7A15-D385-4BD2-8D02-C0F74C55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56B5-EC84-4805-AAB0-E0E38CC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1F8C-17E2-45B4-99D6-E0CC5C59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7BA0-06A4-4C2F-8953-6E62B034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4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A793-5066-499A-9A14-37888E49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EDE3E-6491-4447-B51B-14F9D4CF4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D14B-1B54-40F6-BB75-F75823E12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6BBF-5347-4E62-A68B-CEF0B42F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5148C-BFBE-44F7-A723-8CAD0C0F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6476-6209-4478-8467-F188C9CA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8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294A5-EC97-4AA3-84DF-912ABE4C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11A2-94BC-44A2-8BBB-83621C18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C31D-281C-4FFC-8438-6D6C16D06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F4E6-CD4E-4E66-A637-5ABDF039D94B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8F78-294C-4B98-8595-33F9C6875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4CB5-BDFD-4AB7-93D7-FAE337E3B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50EE5-4904-485C-B589-8302A7676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19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BDC35-272A-4151-B2A3-9EBCC40B98E2}"/>
              </a:ext>
            </a:extLst>
          </p:cNvPr>
          <p:cNvSpPr/>
          <p:nvPr/>
        </p:nvSpPr>
        <p:spPr>
          <a:xfrm>
            <a:off x="1166327" y="858416"/>
            <a:ext cx="1845081" cy="414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11A96-3B13-4BB8-9BBC-89861C19406E}"/>
              </a:ext>
            </a:extLst>
          </p:cNvPr>
          <p:cNvSpPr/>
          <p:nvPr/>
        </p:nvSpPr>
        <p:spPr>
          <a:xfrm>
            <a:off x="7207799" y="877077"/>
            <a:ext cx="988245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3EBCA-AD06-4896-8DC5-C39A38D4DC27}"/>
              </a:ext>
            </a:extLst>
          </p:cNvPr>
          <p:cNvSpPr/>
          <p:nvPr/>
        </p:nvSpPr>
        <p:spPr>
          <a:xfrm>
            <a:off x="8292711" y="877076"/>
            <a:ext cx="988245" cy="510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E2466FAD-603F-4C61-8D8D-5110A20989D0}"/>
              </a:ext>
            </a:extLst>
          </p:cNvPr>
          <p:cNvSpPr/>
          <p:nvPr/>
        </p:nvSpPr>
        <p:spPr>
          <a:xfrm>
            <a:off x="7457813" y="1132514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F05620D-2620-487D-8B2A-930214205222}"/>
              </a:ext>
            </a:extLst>
          </p:cNvPr>
          <p:cNvSpPr/>
          <p:nvPr/>
        </p:nvSpPr>
        <p:spPr>
          <a:xfrm>
            <a:off x="7475418" y="1766853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2BA5CA1-D9C2-40A9-90B9-32133C4EFD9D}"/>
              </a:ext>
            </a:extLst>
          </p:cNvPr>
          <p:cNvSpPr/>
          <p:nvPr/>
        </p:nvSpPr>
        <p:spPr>
          <a:xfrm>
            <a:off x="7493023" y="2401192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918F3E2-0660-4CE6-8EA3-D9A5A9A92726}"/>
              </a:ext>
            </a:extLst>
          </p:cNvPr>
          <p:cNvSpPr/>
          <p:nvPr/>
        </p:nvSpPr>
        <p:spPr>
          <a:xfrm>
            <a:off x="7510628" y="3035531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9518C63-5609-4254-B9E2-9E25A4B9C879}"/>
              </a:ext>
            </a:extLst>
          </p:cNvPr>
          <p:cNvSpPr/>
          <p:nvPr/>
        </p:nvSpPr>
        <p:spPr>
          <a:xfrm>
            <a:off x="7528233" y="3669870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7170675-9F72-4E34-BCFA-A642D61E2CFA}"/>
              </a:ext>
            </a:extLst>
          </p:cNvPr>
          <p:cNvSpPr/>
          <p:nvPr/>
        </p:nvSpPr>
        <p:spPr>
          <a:xfrm>
            <a:off x="7545838" y="4304209"/>
            <a:ext cx="453005" cy="453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Graphic 13" descr="Bow And Arrow with solid fill">
            <a:extLst>
              <a:ext uri="{FF2B5EF4-FFF2-40B4-BE49-F238E27FC236}">
                <a16:creationId xmlns:a16="http://schemas.microsoft.com/office/drawing/2014/main" id="{A4FF95EE-1E8F-45F5-9086-01459C8AF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247" y="954461"/>
            <a:ext cx="355345" cy="355345"/>
          </a:xfrm>
          <a:prstGeom prst="rect">
            <a:avLst/>
          </a:prstGeom>
        </p:spPr>
      </p:pic>
      <p:pic>
        <p:nvPicPr>
          <p:cNvPr id="16" name="Graphic 15" descr="Fencing with solid fill">
            <a:extLst>
              <a:ext uri="{FF2B5EF4-FFF2-40B4-BE49-F238E27FC236}">
                <a16:creationId xmlns:a16="http://schemas.microsoft.com/office/drawing/2014/main" id="{F8AC9249-7836-4F5F-B0BB-FC04957FB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4435" y="954461"/>
            <a:ext cx="356106" cy="356106"/>
          </a:xfrm>
          <a:prstGeom prst="rect">
            <a:avLst/>
          </a:prstGeom>
        </p:spPr>
      </p:pic>
      <p:pic>
        <p:nvPicPr>
          <p:cNvPr id="18" name="Graphic 17" descr="Rubber duck with solid fill">
            <a:extLst>
              <a:ext uri="{FF2B5EF4-FFF2-40B4-BE49-F238E27FC236}">
                <a16:creationId xmlns:a16="http://schemas.microsoft.com/office/drawing/2014/main" id="{869E0EAD-7910-4257-BBB0-322C979E9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404435" y="1387952"/>
            <a:ext cx="322393" cy="3567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70D19DB-227B-451A-9D36-FD9B1AB6D1C7}"/>
              </a:ext>
            </a:extLst>
          </p:cNvPr>
          <p:cNvSpPr/>
          <p:nvPr/>
        </p:nvSpPr>
        <p:spPr>
          <a:xfrm>
            <a:off x="1164038" y="5075339"/>
            <a:ext cx="2669731" cy="90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120B53-84ED-4CE9-B095-557144A64C76}"/>
              </a:ext>
            </a:extLst>
          </p:cNvPr>
          <p:cNvSpPr/>
          <p:nvPr/>
        </p:nvSpPr>
        <p:spPr>
          <a:xfrm>
            <a:off x="3899338" y="5075339"/>
            <a:ext cx="988244" cy="90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7D041-E8B0-4A7E-906F-029F1A2A3BBC}"/>
              </a:ext>
            </a:extLst>
          </p:cNvPr>
          <p:cNvSpPr/>
          <p:nvPr/>
        </p:nvSpPr>
        <p:spPr>
          <a:xfrm>
            <a:off x="3042500" y="858416"/>
            <a:ext cx="1845081" cy="96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51B9-D2F3-459A-9E43-E8A3C7853F3C}"/>
              </a:ext>
            </a:extLst>
          </p:cNvPr>
          <p:cNvSpPr/>
          <p:nvPr/>
        </p:nvSpPr>
        <p:spPr>
          <a:xfrm>
            <a:off x="3042500" y="1888976"/>
            <a:ext cx="1845081" cy="100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925DF-D750-42FE-9EE1-75F573741CD5}"/>
              </a:ext>
            </a:extLst>
          </p:cNvPr>
          <p:cNvSpPr/>
          <p:nvPr/>
        </p:nvSpPr>
        <p:spPr>
          <a:xfrm>
            <a:off x="3037489" y="2965273"/>
            <a:ext cx="1845081" cy="98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A95B56-3A81-4847-ACBA-EB9A70843911}"/>
              </a:ext>
            </a:extLst>
          </p:cNvPr>
          <p:cNvSpPr/>
          <p:nvPr/>
        </p:nvSpPr>
        <p:spPr>
          <a:xfrm>
            <a:off x="3037489" y="4018326"/>
            <a:ext cx="1845081" cy="9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3A32D-8560-407D-9F5C-F3B38A4715B8}"/>
              </a:ext>
            </a:extLst>
          </p:cNvPr>
          <p:cNvSpPr/>
          <p:nvPr/>
        </p:nvSpPr>
        <p:spPr>
          <a:xfrm>
            <a:off x="1199633" y="5121478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747DDA-ED07-4F74-85DE-DA84F28C66E7}"/>
              </a:ext>
            </a:extLst>
          </p:cNvPr>
          <p:cNvSpPr/>
          <p:nvPr/>
        </p:nvSpPr>
        <p:spPr>
          <a:xfrm>
            <a:off x="2146411" y="5121477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ED8143-8F9A-4A4B-8E6A-B9D94E1A36F0}"/>
              </a:ext>
            </a:extLst>
          </p:cNvPr>
          <p:cNvSpPr/>
          <p:nvPr/>
        </p:nvSpPr>
        <p:spPr>
          <a:xfrm>
            <a:off x="2990090" y="5117066"/>
            <a:ext cx="755002" cy="81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31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CAE3C-AB6E-4483-8C12-8D91BA387D56}"/>
              </a:ext>
            </a:extLst>
          </p:cNvPr>
          <p:cNvSpPr txBox="1"/>
          <p:nvPr/>
        </p:nvSpPr>
        <p:spPr>
          <a:xfrm>
            <a:off x="4624448" y="327171"/>
            <a:ext cx="1853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Journal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FB576-3D6C-4E7F-A078-A321335F9B19}"/>
              </a:ext>
            </a:extLst>
          </p:cNvPr>
          <p:cNvSpPr/>
          <p:nvPr/>
        </p:nvSpPr>
        <p:spPr>
          <a:xfrm>
            <a:off x="958459" y="1445002"/>
            <a:ext cx="3665989" cy="508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011F4-85C3-4593-AEC7-B68AAE4B80B7}"/>
              </a:ext>
            </a:extLst>
          </p:cNvPr>
          <p:cNvSpPr/>
          <p:nvPr/>
        </p:nvSpPr>
        <p:spPr>
          <a:xfrm>
            <a:off x="5788404" y="1495337"/>
            <a:ext cx="4355425" cy="503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01CF2-E906-4AD4-BABD-A02EF34F8328}"/>
              </a:ext>
            </a:extLst>
          </p:cNvPr>
          <p:cNvSpPr/>
          <p:nvPr/>
        </p:nvSpPr>
        <p:spPr>
          <a:xfrm>
            <a:off x="1174459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Previous 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51A9C-7425-4402-9888-81740C6A9F35}"/>
              </a:ext>
            </a:extLst>
          </p:cNvPr>
          <p:cNvSpPr/>
          <p:nvPr/>
        </p:nvSpPr>
        <p:spPr>
          <a:xfrm>
            <a:off x="2286823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Completed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36E-5408-447C-95DE-38CF2685EACE}"/>
              </a:ext>
            </a:extLst>
          </p:cNvPr>
          <p:cNvSpPr/>
          <p:nvPr/>
        </p:nvSpPr>
        <p:spPr>
          <a:xfrm>
            <a:off x="3399187" y="1904301"/>
            <a:ext cx="939567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 Progress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4D457-DC2F-4E4F-8794-B0DD90657CC9}"/>
              </a:ext>
            </a:extLst>
          </p:cNvPr>
          <p:cNvSpPr/>
          <p:nvPr/>
        </p:nvSpPr>
        <p:spPr>
          <a:xfrm>
            <a:off x="1174459" y="2491530"/>
            <a:ext cx="3164295" cy="273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2EFB0-2B7D-448D-B0D4-276316E602DB}"/>
              </a:ext>
            </a:extLst>
          </p:cNvPr>
          <p:cNvSpPr/>
          <p:nvPr/>
        </p:nvSpPr>
        <p:spPr>
          <a:xfrm>
            <a:off x="1931113" y="2726420"/>
            <a:ext cx="1937857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Hello World</a:t>
            </a:r>
          </a:p>
          <a:p>
            <a:pPr algn="ctr"/>
            <a:r>
              <a:rPr lang="en-AU" sz="1100" dirty="0"/>
              <a:t>Outcome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2FB92B-B888-4065-8B58-F1047DB71CCE}"/>
              </a:ext>
            </a:extLst>
          </p:cNvPr>
          <p:cNvSpPr/>
          <p:nvPr/>
        </p:nvSpPr>
        <p:spPr>
          <a:xfrm>
            <a:off x="1258348" y="2550252"/>
            <a:ext cx="855677" cy="85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60457C-D72E-4E57-A2A2-57CB781AA9C2}"/>
              </a:ext>
            </a:extLst>
          </p:cNvPr>
          <p:cNvSpPr/>
          <p:nvPr/>
        </p:nvSpPr>
        <p:spPr>
          <a:xfrm>
            <a:off x="5794271" y="1522353"/>
            <a:ext cx="855677" cy="85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42EAE4-4FBE-4D29-B4D0-6B5F5681762A}"/>
              </a:ext>
            </a:extLst>
          </p:cNvPr>
          <p:cNvSpPr/>
          <p:nvPr/>
        </p:nvSpPr>
        <p:spPr>
          <a:xfrm>
            <a:off x="6033556" y="3081900"/>
            <a:ext cx="629174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56C416-3EF8-4840-BC12-E9B3DC8105D0}"/>
              </a:ext>
            </a:extLst>
          </p:cNvPr>
          <p:cNvSpPr/>
          <p:nvPr/>
        </p:nvSpPr>
        <p:spPr>
          <a:xfrm>
            <a:off x="8792057" y="2776752"/>
            <a:ext cx="1236982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D43392-EE0E-4CAF-8CA9-177DFC48103B}"/>
              </a:ext>
            </a:extLst>
          </p:cNvPr>
          <p:cNvSpPr/>
          <p:nvPr/>
        </p:nvSpPr>
        <p:spPr>
          <a:xfrm>
            <a:off x="8792057" y="3909270"/>
            <a:ext cx="1236982" cy="1451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D41ECA-2C03-44CD-979D-17A1C8642EAF}"/>
              </a:ext>
            </a:extLst>
          </p:cNvPr>
          <p:cNvSpPr/>
          <p:nvPr/>
        </p:nvSpPr>
        <p:spPr>
          <a:xfrm>
            <a:off x="1174459" y="1493242"/>
            <a:ext cx="3164295" cy="31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Journal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682A52-6135-4CF0-8D6F-32B90723D240}"/>
              </a:ext>
            </a:extLst>
          </p:cNvPr>
          <p:cNvSpPr txBox="1"/>
          <p:nvPr/>
        </p:nvSpPr>
        <p:spPr>
          <a:xfrm>
            <a:off x="7364565" y="1560353"/>
            <a:ext cx="230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This is a heading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4E605-5913-4B70-A7FC-400D849BDED4}"/>
              </a:ext>
            </a:extLst>
          </p:cNvPr>
          <p:cNvSpPr txBox="1"/>
          <p:nvPr/>
        </p:nvSpPr>
        <p:spPr>
          <a:xfrm>
            <a:off x="7781953" y="1904301"/>
            <a:ext cx="121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Outcome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B895F-5A63-42D8-B125-94A4565124E4}"/>
              </a:ext>
            </a:extLst>
          </p:cNvPr>
          <p:cNvSpPr txBox="1"/>
          <p:nvPr/>
        </p:nvSpPr>
        <p:spPr>
          <a:xfrm>
            <a:off x="7286480" y="2323478"/>
            <a:ext cx="246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This is the outcome description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0CE732-046A-4DC4-9F94-CF09AED62978}"/>
              </a:ext>
            </a:extLst>
          </p:cNvPr>
          <p:cNvSpPr/>
          <p:nvPr/>
        </p:nvSpPr>
        <p:spPr>
          <a:xfrm>
            <a:off x="6033555" y="2876550"/>
            <a:ext cx="629175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594CF-8AAA-4C28-A1D2-42E2814DD436}"/>
              </a:ext>
            </a:extLst>
          </p:cNvPr>
          <p:cNvSpPr txBox="1"/>
          <p:nvPr/>
        </p:nvSpPr>
        <p:spPr>
          <a:xfrm>
            <a:off x="6056801" y="3057595"/>
            <a:ext cx="616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FFE285-11D2-48B7-814B-D38090C8BE1C}"/>
              </a:ext>
            </a:extLst>
          </p:cNvPr>
          <p:cNvSpPr/>
          <p:nvPr/>
        </p:nvSpPr>
        <p:spPr>
          <a:xfrm>
            <a:off x="6056802" y="3288427"/>
            <a:ext cx="574768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08FAE-4F82-4BB0-9C2F-376128C7C795}"/>
              </a:ext>
            </a:extLst>
          </p:cNvPr>
          <p:cNvSpPr txBox="1"/>
          <p:nvPr/>
        </p:nvSpPr>
        <p:spPr>
          <a:xfrm>
            <a:off x="6135686" y="3718397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D98EA-6494-4B70-B055-F8AC90BED228}"/>
              </a:ext>
            </a:extLst>
          </p:cNvPr>
          <p:cNvSpPr txBox="1"/>
          <p:nvPr/>
        </p:nvSpPr>
        <p:spPr>
          <a:xfrm>
            <a:off x="6087054" y="3847358"/>
            <a:ext cx="51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31" name="Graphic 30" descr="Chameleon with solid fill">
            <a:extLst>
              <a:ext uri="{FF2B5EF4-FFF2-40B4-BE49-F238E27FC236}">
                <a16:creationId xmlns:a16="http://schemas.microsoft.com/office/drawing/2014/main" id="{564A115C-3EEA-4F57-A342-BA0AB0E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7406" y="3288427"/>
            <a:ext cx="574164" cy="470816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AF76A3-5F71-432F-9EEF-DA2A5DD7932A}"/>
              </a:ext>
            </a:extLst>
          </p:cNvPr>
          <p:cNvSpPr/>
          <p:nvPr/>
        </p:nvSpPr>
        <p:spPr>
          <a:xfrm>
            <a:off x="6727623" y="3081783"/>
            <a:ext cx="629174" cy="9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9F000B-532B-43E8-B6E8-412BB36339EE}"/>
              </a:ext>
            </a:extLst>
          </p:cNvPr>
          <p:cNvSpPr/>
          <p:nvPr/>
        </p:nvSpPr>
        <p:spPr>
          <a:xfrm>
            <a:off x="6727622" y="2876433"/>
            <a:ext cx="629175" cy="20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Ding!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FFCCC-4EF4-4764-99D0-84297FD14C79}"/>
              </a:ext>
            </a:extLst>
          </p:cNvPr>
          <p:cNvSpPr txBox="1"/>
          <p:nvPr/>
        </p:nvSpPr>
        <p:spPr>
          <a:xfrm>
            <a:off x="6750868" y="3057478"/>
            <a:ext cx="616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BLARG!!!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39EE38-AF6B-4B0F-A225-3290BF3DF036}"/>
              </a:ext>
            </a:extLst>
          </p:cNvPr>
          <p:cNvSpPr/>
          <p:nvPr/>
        </p:nvSpPr>
        <p:spPr>
          <a:xfrm>
            <a:off x="6750869" y="3288310"/>
            <a:ext cx="574768" cy="47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C047FA-A6EB-4342-BF2B-BC0E60E31F1D}"/>
              </a:ext>
            </a:extLst>
          </p:cNvPr>
          <p:cNvSpPr txBox="1"/>
          <p:nvPr/>
        </p:nvSpPr>
        <p:spPr>
          <a:xfrm>
            <a:off x="6829753" y="3718280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XP: 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AE9CB-6E9E-4A09-AF08-C786B1C04EBA}"/>
              </a:ext>
            </a:extLst>
          </p:cNvPr>
          <p:cNvSpPr txBox="1"/>
          <p:nvPr/>
        </p:nvSpPr>
        <p:spPr>
          <a:xfrm>
            <a:off x="6781121" y="3847241"/>
            <a:ext cx="517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</a:rPr>
              <a:t>Injured</a:t>
            </a:r>
          </a:p>
        </p:txBody>
      </p:sp>
      <p:pic>
        <p:nvPicPr>
          <p:cNvPr id="38" name="Graphic 37" descr="Chameleon with solid fill">
            <a:extLst>
              <a:ext uri="{FF2B5EF4-FFF2-40B4-BE49-F238E27FC236}">
                <a16:creationId xmlns:a16="http://schemas.microsoft.com/office/drawing/2014/main" id="{30B69DD9-1C0B-488F-9AC7-0F8D4423B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473" y="3288310"/>
            <a:ext cx="574164" cy="4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6</cp:revision>
  <dcterms:created xsi:type="dcterms:W3CDTF">2021-03-25T22:53:07Z</dcterms:created>
  <dcterms:modified xsi:type="dcterms:W3CDTF">2021-03-25T23:52:08Z</dcterms:modified>
</cp:coreProperties>
</file>