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BCDD-201F-4A70-BB7C-8BBA6F2D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FE679-55E4-4FA6-9C92-2EE4D4E06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3611-385B-4E23-B166-1F3F1945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43F8-5686-4D49-A630-8F2DC1D5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AA48-C4F3-47B5-A673-6A8905B8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7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164C-79C4-417C-99AD-8F991E34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9BA7-FDBA-49E1-A337-2443D6B2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9FBF-6969-423A-AAF2-512D54FC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B03D-D4AC-44C6-BDE4-AD0A717B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9A6C-609C-4A1F-9E3B-9BA6854A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7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1E87-DBEC-41CF-8208-761EE48BC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F831-5431-4BE0-B6E5-697B41223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A302-8373-4873-99AC-207A696E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CAC4-A09B-4A4D-B86E-C9A231D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292A-6068-48DD-BBAA-3E2DFE2C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7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F522-EA6B-4D3B-8CA8-BF1969F5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6C96-617A-41B2-A62C-8680A404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4D5C-EC2E-4208-A1E5-71F34E93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873B-5B6E-4CA0-8459-93BF560A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D7A8-6550-4C4E-8524-746003B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1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D2F7-A127-4B60-B30B-10161170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9BCD-1B09-4431-80F1-93BC59161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E479-5C68-428A-8B6C-D292F387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DE05-0EB7-413F-9333-8C1507D0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3091-898C-4A9C-AD41-89A8381A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90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3E25-2390-4D5D-8E97-A5AE5800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513C-709F-4B28-84FD-A542844F3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ECB41-DE28-4446-A735-BDDC97B4E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18BF-D55C-4D3B-B004-2C94D088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64332-FF3F-4641-A2E3-C07079C8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6B4A3-13A2-4599-97D1-BBD7F96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03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868F-6B6B-4001-9D96-446CB21E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78B5-A6A9-41EF-BD27-E4232996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B9A0-2730-4C2C-B5E6-D4D73A174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E9D19-77E3-42CB-AD15-CD19FE810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C7AAC-217B-4B37-B0D8-AC01FF71E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323BD-EC26-4567-A510-7F144FF5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B906D-0FBE-429C-A04C-51E722FD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31521-67FD-44CA-BF35-05BF33E4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6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958B-B8CC-48AC-A8A4-6FA67AFE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E936E-60BC-4CD3-A002-EE53C1C8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4069-D253-4DBD-9007-83094995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90E74-5F0E-4FCF-8B13-F1685FB9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3CCEE-0387-40C5-B2C3-9C978953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9FF84-62C4-4923-8B69-90A9D426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E230-804C-43CE-8C2A-4AE2BC19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77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6FC0-0ADA-4D29-9432-464F31A3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BDA2-D472-4F96-B26C-9E2DB1BB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5C48-CAE8-41B8-8BB6-5B35CACF3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2088-D4C5-42B3-972E-44E480D4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BA364-D4EB-4E2A-A51F-F458AE79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12A0E-CBCA-4129-8711-EFD3E771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40C2-3835-4DD3-BEB9-002C9119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9A303-6181-4A39-8233-EC60F59CE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55404-51F4-4A72-9C7B-1CE860BA0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C184-8AA6-4731-B571-BAF6DE7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A5DD5-6D9F-4B79-81D9-40B1538F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D275-E16F-45A8-9351-82E768DB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03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E3DD4-443A-4782-A843-F71ED939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888D2-E7E4-451E-9CCB-1BE93E41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879B-BD55-476F-80D0-949316B89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54F8-4A73-4B57-8A74-592B4092E694}" type="datetimeFigureOut">
              <a:rPr lang="en-AU" smtClean="0"/>
              <a:t>23/04/2021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BBC8-16D2-4595-B9CE-EDA84C08A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9261D-15D4-48FA-AE40-42F141CB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975C8-590D-4D53-8D2A-AC9C1ECD002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36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6AA4-F0D2-40D3-BA34-AAC31B0F1AD9}"/>
              </a:ext>
            </a:extLst>
          </p:cNvPr>
          <p:cNvSpPr/>
          <p:nvPr/>
        </p:nvSpPr>
        <p:spPr>
          <a:xfrm>
            <a:off x="1530220" y="6344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CB599-AD34-412A-A9B6-8DD3DF77E60C}"/>
              </a:ext>
            </a:extLst>
          </p:cNvPr>
          <p:cNvSpPr/>
          <p:nvPr/>
        </p:nvSpPr>
        <p:spPr>
          <a:xfrm>
            <a:off x="1530220" y="1667727"/>
            <a:ext cx="4565780" cy="58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Transdimensional</a:t>
            </a:r>
            <a:r>
              <a:rPr lang="en-AU" dirty="0"/>
              <a:t> Time Trip</a:t>
            </a:r>
          </a:p>
        </p:txBody>
      </p:sp>
    </p:spTree>
    <p:extLst>
      <p:ext uri="{BB962C8B-B14F-4D97-AF65-F5344CB8AC3E}">
        <p14:creationId xmlns:p14="http://schemas.microsoft.com/office/powerpoint/2010/main" val="351401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3A826A-71CA-4EC1-B9D5-7451C023B2DF}"/>
              </a:ext>
            </a:extLst>
          </p:cNvPr>
          <p:cNvSpPr/>
          <p:nvPr/>
        </p:nvSpPr>
        <p:spPr>
          <a:xfrm>
            <a:off x="343950" y="234893"/>
            <a:ext cx="1535186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Why “Brain”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C9987-80FF-43C8-A7AE-E4D511DCE937}"/>
              </a:ext>
            </a:extLst>
          </p:cNvPr>
          <p:cNvSpPr/>
          <p:nvPr/>
        </p:nvSpPr>
        <p:spPr>
          <a:xfrm>
            <a:off x="343949" y="1117135"/>
            <a:ext cx="6878971" cy="336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Time altering/manipulation game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Setting confined to a house/basement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Story is re-worked to being a prequel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Art Style is accessible and achievable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Licensed assets are readily available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Team contains artists on retainer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Simple and achievable mechanics adding depth and dynamics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469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6E8ECD-6B66-4150-9E3B-B0F36BAC1A2F}"/>
              </a:ext>
            </a:extLst>
          </p:cNvPr>
          <p:cNvSpPr/>
          <p:nvPr/>
        </p:nvSpPr>
        <p:spPr>
          <a:xfrm>
            <a:off x="822121" y="536895"/>
            <a:ext cx="6031685" cy="103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Narrative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341F0-A69E-4280-A1ED-CEB0A561CFC5}"/>
              </a:ext>
            </a:extLst>
          </p:cNvPr>
          <p:cNvSpPr/>
          <p:nvPr/>
        </p:nvSpPr>
        <p:spPr>
          <a:xfrm>
            <a:off x="822120" y="1904301"/>
            <a:ext cx="8573549" cy="217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An alternative approach to “Brain” by approaching it as a prequel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A discovery of manipulation and consequence of actions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From the perspective of a side character from the main story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93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94C5B3-D881-4F37-9C79-BCE4B8B17560}"/>
              </a:ext>
            </a:extLst>
          </p:cNvPr>
          <p:cNvSpPr/>
          <p:nvPr/>
        </p:nvSpPr>
        <p:spPr>
          <a:xfrm>
            <a:off x="654341" y="503340"/>
            <a:ext cx="2600588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Art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CA102-7DA1-4FB9-B365-3B9AF851C15F}"/>
              </a:ext>
            </a:extLst>
          </p:cNvPr>
          <p:cNvSpPr/>
          <p:nvPr/>
        </p:nvSpPr>
        <p:spPr>
          <a:xfrm>
            <a:off x="789963" y="1612085"/>
            <a:ext cx="5770228" cy="1491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Isometric / Low poly 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Assets are ready and licensed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Asset flipping for the most part and 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346816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33E5E6-71D2-4257-B949-BA46902B2313}"/>
              </a:ext>
            </a:extLst>
          </p:cNvPr>
          <p:cNvSpPr/>
          <p:nvPr/>
        </p:nvSpPr>
        <p:spPr>
          <a:xfrm>
            <a:off x="763398" y="578841"/>
            <a:ext cx="3749879" cy="5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Mechanics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33C7F-2AE1-464A-90FF-1CA8AF157DBE}"/>
              </a:ext>
            </a:extLst>
          </p:cNvPr>
          <p:cNvSpPr/>
          <p:nvPr/>
        </p:nvSpPr>
        <p:spPr>
          <a:xfrm>
            <a:off x="763397" y="1326858"/>
            <a:ext cx="7189366" cy="152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Environmental interaction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Scene transitions (time travelling)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Environment change based on interactions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Dialogue</a:t>
            </a:r>
          </a:p>
        </p:txBody>
      </p:sp>
    </p:spTree>
    <p:extLst>
      <p:ext uri="{BB962C8B-B14F-4D97-AF65-F5344CB8AC3E}">
        <p14:creationId xmlns:p14="http://schemas.microsoft.com/office/powerpoint/2010/main" val="386823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6</cp:revision>
  <dcterms:created xsi:type="dcterms:W3CDTF">2021-04-23T02:19:05Z</dcterms:created>
  <dcterms:modified xsi:type="dcterms:W3CDTF">2021-04-23T05:18:42Z</dcterms:modified>
</cp:coreProperties>
</file>