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57" r:id="rId3"/>
    <p:sldId id="258" r:id="rId4"/>
    <p:sldId id="259" r:id="rId5"/>
    <p:sldId id="260" r:id="rId6"/>
    <p:sldId id="261" r:id="rId7"/>
    <p:sldId id="262"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7" d="100"/>
          <a:sy n="67" d="100"/>
        </p:scale>
        <p:origin x="-147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1"/>
      </p:bgRef>
    </p:bg>
    <p:spTree>
      <p:nvGrpSpPr>
        <p:cNvPr id="1" name=""/>
        <p:cNvGrpSpPr/>
        <p:nvPr/>
      </p:nvGrpSpPr>
      <p:grpSpPr>
        <a:xfrm>
          <a:off x="0" y="0"/>
          <a:ext cx="0" cy="0"/>
          <a:chOff x="0" y="0"/>
          <a:chExt cx="0" cy="0"/>
        </a:xfrm>
      </p:grpSpPr>
      <p:sp>
        <p:nvSpPr>
          <p:cNvPr id="8" name="Rectangle 7"/>
          <p:cNvSpPr/>
          <p:nvPr/>
        </p:nvSpPr>
        <p:spPr>
          <a:xfrm flipH="1">
            <a:off x="2667000" y="0"/>
            <a:ext cx="6477000" cy="6858000"/>
          </a:xfrm>
          <a:prstGeom prst="rect">
            <a:avLst/>
          </a:prstGeom>
          <a:blipFill>
            <a:blip r:embed="rId2">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00000" r="50000"/>
                </a:path>
                <a:tileRect/>
              </a:gradFill>
            </a:fillOverlay>
            <a:innerShdw blurRad="63500" dist="44450" dir="10800000">
              <a:srgbClr val="000000">
                <a:alpha val="5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Straight Connector 8"/>
          <p:cNvSpPr>
            <a:spLocks noChangeShapeType="1"/>
          </p:cNvSpPr>
          <p:nvPr/>
        </p:nvSpPr>
        <p:spPr bwMode="auto">
          <a:xfrm rot="16200000">
            <a:off x="-762000" y="3429000"/>
            <a:ext cx="6858000" cy="0"/>
          </a:xfrm>
          <a:prstGeom prst="line">
            <a:avLst/>
          </a:prstGeom>
          <a:noFill/>
          <a:ln w="11430" cap="flat" cmpd="sng" algn="ctr">
            <a:solidFill>
              <a:schemeClr val="bg1">
                <a:shade val="95000"/>
              </a:schemeClr>
            </a:solidFill>
            <a:prstDash val="solid"/>
            <a:miter lim="800000"/>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Title 11"/>
          <p:cNvSpPr>
            <a:spLocks noGrp="1"/>
          </p:cNvSpPr>
          <p:nvPr>
            <p:ph type="ctrTitle"/>
          </p:nvPr>
        </p:nvSpPr>
        <p:spPr>
          <a:xfrm>
            <a:off x="3366868" y="533400"/>
            <a:ext cx="5105400" cy="2868168"/>
          </a:xfrm>
        </p:spPr>
        <p:txBody>
          <a:bodyPr lIns="45720" tIns="0" rIns="45720">
            <a:noAutofit/>
          </a:bodyPr>
          <a:lstStyle>
            <a:lvl1pPr algn="r">
              <a:defRPr sz="4200" b="1"/>
            </a:lvl1pPr>
            <a:extLst/>
          </a:lstStyle>
          <a:p>
            <a:r>
              <a:rPr kumimoji="0" lang="en-US" smtClean="0"/>
              <a:t>Click to edit Master title style</a:t>
            </a:r>
            <a:endParaRPr kumimoji="0" lang="en-US"/>
          </a:p>
        </p:txBody>
      </p:sp>
      <p:sp>
        <p:nvSpPr>
          <p:cNvPr id="25" name="Subtitle 24"/>
          <p:cNvSpPr>
            <a:spLocks noGrp="1"/>
          </p:cNvSpPr>
          <p:nvPr>
            <p:ph type="subTitle" idx="1"/>
          </p:nvPr>
        </p:nvSpPr>
        <p:spPr>
          <a:xfrm>
            <a:off x="3354442" y="3539864"/>
            <a:ext cx="5114778" cy="1101248"/>
          </a:xfrm>
        </p:spPr>
        <p:txBody>
          <a:bodyPr lIns="45720" tIns="0" rIns="45720" bIns="0"/>
          <a:lstStyle>
            <a:lvl1pPr marL="0" indent="0" algn="r">
              <a:buNone/>
              <a:defRPr sz="2200">
                <a:solidFill>
                  <a:srgbClr val="FFFFFF"/>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31" name="Date Placeholder 30"/>
          <p:cNvSpPr>
            <a:spLocks noGrp="1"/>
          </p:cNvSpPr>
          <p:nvPr>
            <p:ph type="dt" sz="half" idx="10"/>
          </p:nvPr>
        </p:nvSpPr>
        <p:spPr>
          <a:xfrm>
            <a:off x="5871224" y="6557946"/>
            <a:ext cx="2002464" cy="226902"/>
          </a:xfrm>
        </p:spPr>
        <p:txBody>
          <a:bodyPr/>
          <a:lstStyle>
            <a:lvl1pPr>
              <a:defRPr lang="en-US" smtClean="0">
                <a:solidFill>
                  <a:srgbClr val="FFFFFF"/>
                </a:solidFill>
              </a:defRPr>
            </a:lvl1pPr>
            <a:extLst/>
          </a:lstStyle>
          <a:p>
            <a:fld id="{6CEF734A-4203-4057-8FB6-A99D2842401C}" type="datetimeFigureOut">
              <a:rPr lang="en-US" smtClean="0"/>
              <a:pPr/>
              <a:t>4/5/2024</a:t>
            </a:fld>
            <a:endParaRPr lang="en-US"/>
          </a:p>
        </p:txBody>
      </p:sp>
      <p:sp>
        <p:nvSpPr>
          <p:cNvPr id="18" name="Footer Placeholder 17"/>
          <p:cNvSpPr>
            <a:spLocks noGrp="1"/>
          </p:cNvSpPr>
          <p:nvPr>
            <p:ph type="ftr" sz="quarter" idx="11"/>
          </p:nvPr>
        </p:nvSpPr>
        <p:spPr>
          <a:xfrm>
            <a:off x="2819400" y="6557946"/>
            <a:ext cx="2927722" cy="228600"/>
          </a:xfrm>
        </p:spPr>
        <p:txBody>
          <a:bodyPr/>
          <a:lstStyle>
            <a:lvl1pPr>
              <a:defRPr lang="en-US" dirty="0">
                <a:solidFill>
                  <a:srgbClr val="FFFFFF"/>
                </a:solidFill>
              </a:defRPr>
            </a:lvl1pPr>
            <a:extLst/>
          </a:lstStyle>
          <a:p>
            <a:endParaRPr lang="en-US"/>
          </a:p>
        </p:txBody>
      </p:sp>
      <p:sp>
        <p:nvSpPr>
          <p:cNvPr id="29" name="Slide Number Placeholder 28"/>
          <p:cNvSpPr>
            <a:spLocks noGrp="1"/>
          </p:cNvSpPr>
          <p:nvPr>
            <p:ph type="sldNum" sz="quarter" idx="12"/>
          </p:nvPr>
        </p:nvSpPr>
        <p:spPr>
          <a:xfrm>
            <a:off x="7880884" y="6556248"/>
            <a:ext cx="588336" cy="228600"/>
          </a:xfrm>
        </p:spPr>
        <p:txBody>
          <a:bodyPr/>
          <a:lstStyle>
            <a:lvl1pPr>
              <a:defRPr lang="en-US" smtClean="0">
                <a:solidFill>
                  <a:srgbClr val="FFFFFF"/>
                </a:solidFill>
              </a:defRPr>
            </a:lvl1pPr>
            <a:extLst/>
          </a:lstStyle>
          <a:p>
            <a:fld id="{AFB1BB0A-0DDE-4EBB-9949-F895F2472821}"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6CEF734A-4203-4057-8FB6-A99D2842401C}" type="datetimeFigureOut">
              <a:rPr lang="en-US" smtClean="0"/>
              <a:pPr/>
              <a:t>4/5/2024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AFB1BB0A-0DDE-4EBB-9949-F895F2472821}"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274955"/>
            <a:ext cx="1524000" cy="5851525"/>
          </a:xfrm>
        </p:spPr>
        <p:txBody>
          <a:bodyPr vert="eaVert" ancho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2"/>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242816" y="6557946"/>
            <a:ext cx="2002464" cy="226902"/>
          </a:xfrm>
        </p:spPr>
        <p:txBody>
          <a:bodyPr/>
          <a:lstStyle>
            <a:extLst/>
          </a:lstStyle>
          <a:p>
            <a:fld id="{6CEF734A-4203-4057-8FB6-A99D2842401C}" type="datetimeFigureOut">
              <a:rPr lang="en-US" smtClean="0"/>
              <a:pPr/>
              <a:t>4/5/2024</a:t>
            </a:fld>
            <a:endParaRPr lang="en-US"/>
          </a:p>
        </p:txBody>
      </p:sp>
      <p:sp>
        <p:nvSpPr>
          <p:cNvPr id="5" name="Footer Placeholder 4"/>
          <p:cNvSpPr>
            <a:spLocks noGrp="1"/>
          </p:cNvSpPr>
          <p:nvPr>
            <p:ph type="ftr" sz="quarter" idx="11"/>
          </p:nvPr>
        </p:nvSpPr>
        <p:spPr>
          <a:xfrm>
            <a:off x="457200" y="6556248"/>
            <a:ext cx="3657600" cy="228600"/>
          </a:xfrm>
        </p:spPr>
        <p:txBody>
          <a:bodyPr/>
          <a:lstStyle>
            <a:extLst/>
          </a:lstStyle>
          <a:p>
            <a:endParaRPr lang="en-US"/>
          </a:p>
        </p:txBody>
      </p:sp>
      <p:sp>
        <p:nvSpPr>
          <p:cNvPr id="6" name="Slide Number Placeholder 5"/>
          <p:cNvSpPr>
            <a:spLocks noGrp="1"/>
          </p:cNvSpPr>
          <p:nvPr>
            <p:ph type="sldNum" sz="quarter" idx="12"/>
          </p:nvPr>
        </p:nvSpPr>
        <p:spPr>
          <a:xfrm>
            <a:off x="6254496" y="6553200"/>
            <a:ext cx="588336" cy="228600"/>
          </a:xfrm>
        </p:spPr>
        <p:txBody>
          <a:bodyPr/>
          <a:lstStyle>
            <a:lvl1pPr>
              <a:defRPr>
                <a:solidFill>
                  <a:schemeClr val="tx2"/>
                </a:solidFill>
              </a:defRPr>
            </a:lvl1pPr>
            <a:extLst/>
          </a:lstStyle>
          <a:p>
            <a:fld id="{AFB1BB0A-0DDE-4EBB-9949-F895F2472821}"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6CEF734A-4203-4057-8FB6-A99D2842401C}" type="datetimeFigureOut">
              <a:rPr lang="en-US" smtClean="0"/>
              <a:pPr/>
              <a:t>4/5/2024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AFB1BB0A-0DDE-4EBB-9949-F895F2472821}"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066800" y="2821837"/>
            <a:ext cx="6255488" cy="1362075"/>
          </a:xfrm>
        </p:spPr>
        <p:txBody>
          <a:bodyPr tIns="0" anchor="t"/>
          <a:lstStyle>
            <a:lvl1pPr algn="r">
              <a:buNone/>
              <a:defRPr sz="42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1066800" y="1905000"/>
            <a:ext cx="6255488" cy="743507"/>
          </a:xfrm>
        </p:spPr>
        <p:txBody>
          <a:bodyPr anchor="b"/>
          <a:lstStyle>
            <a:lvl1pPr marL="0" indent="0" algn="r">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4724238" y="6556810"/>
            <a:ext cx="2002464" cy="226902"/>
          </a:xfrm>
        </p:spPr>
        <p:txBody>
          <a:bodyPr bIns="0" anchor="b"/>
          <a:lstStyle>
            <a:lvl1pPr>
              <a:defRPr>
                <a:solidFill>
                  <a:schemeClr val="tx2"/>
                </a:solidFill>
              </a:defRPr>
            </a:lvl1pPr>
            <a:extLst/>
          </a:lstStyle>
          <a:p>
            <a:fld id="{6CEF734A-4203-4057-8FB6-A99D2842401C}" type="datetimeFigureOut">
              <a:rPr lang="en-US" smtClean="0"/>
              <a:pPr/>
              <a:t>4/5/2024</a:t>
            </a:fld>
            <a:endParaRPr lang="en-US"/>
          </a:p>
        </p:txBody>
      </p:sp>
      <p:sp>
        <p:nvSpPr>
          <p:cNvPr id="5" name="Footer Placeholder 4"/>
          <p:cNvSpPr>
            <a:spLocks noGrp="1"/>
          </p:cNvSpPr>
          <p:nvPr>
            <p:ph type="ftr" sz="quarter" idx="11"/>
          </p:nvPr>
        </p:nvSpPr>
        <p:spPr>
          <a:xfrm>
            <a:off x="1735358" y="6556810"/>
            <a:ext cx="2895600" cy="228600"/>
          </a:xfrm>
        </p:spPr>
        <p:txBody>
          <a:bodyPr bIns="0" anchor="b"/>
          <a:lstStyle>
            <a:lvl1pPr>
              <a:defRPr>
                <a:solidFill>
                  <a:schemeClr val="tx2"/>
                </a:solidFill>
              </a:defRPr>
            </a:lvl1pPr>
            <a:extLst/>
          </a:lstStyle>
          <a:p>
            <a:endParaRPr lang="en-US"/>
          </a:p>
        </p:txBody>
      </p:sp>
      <p:sp>
        <p:nvSpPr>
          <p:cNvPr id="6" name="Slide Number Placeholder 5"/>
          <p:cNvSpPr>
            <a:spLocks noGrp="1"/>
          </p:cNvSpPr>
          <p:nvPr>
            <p:ph type="sldNum" sz="quarter" idx="12"/>
          </p:nvPr>
        </p:nvSpPr>
        <p:spPr>
          <a:xfrm>
            <a:off x="6733952" y="6555112"/>
            <a:ext cx="588336" cy="228600"/>
          </a:xfrm>
        </p:spPr>
        <p:txBody>
          <a:bodyPr/>
          <a:lstStyle>
            <a:extLst/>
          </a:lstStyle>
          <a:p>
            <a:fld id="{AFB1BB0A-0DDE-4EBB-9949-F895F2472821}"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178808"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6CEF734A-4203-4057-8FB6-A99D2842401C}" type="datetimeFigureOut">
              <a:rPr lang="en-US" smtClean="0"/>
              <a:pPr/>
              <a:t>4/5/2024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AFB1BB0A-0DDE-4EBB-9949-F895F2472821}"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nchor="b"/>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867400"/>
            <a:ext cx="3520440" cy="457200"/>
          </a:xfrm>
          <a:noFill/>
          <a:ln w="12700" cap="flat" cmpd="sng" algn="ctr">
            <a:solidFill>
              <a:schemeClr val="tx2"/>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178808" y="5867400"/>
            <a:ext cx="3520440" cy="457200"/>
          </a:xfrm>
          <a:noFill/>
          <a:ln w="12700" cap="flat" cmpd="sng" algn="ctr">
            <a:solidFill>
              <a:schemeClr val="tx2"/>
            </a:solidFill>
            <a:prstDash val="solid"/>
          </a:ln>
          <a:effectLst/>
        </p:spPr>
        <p:style>
          <a:lnRef idx="1">
            <a:schemeClr val="accent2"/>
          </a:lnRef>
          <a:fillRef idx="3">
            <a:schemeClr val="accent2"/>
          </a:fillRef>
          <a:effectRef idx="2">
            <a:schemeClr val="accent2"/>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178808"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6CEF734A-4203-4057-8FB6-A99D2842401C}" type="datetimeFigureOut">
              <a:rPr lang="en-US" smtClean="0"/>
              <a:pPr/>
              <a:t>4/5/2024</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AFB1BB0A-0DDE-4EBB-9949-F895F2472821}"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6CEF734A-4203-4057-8FB6-A99D2842401C}" type="datetimeFigureOut">
              <a:rPr lang="en-US" smtClean="0"/>
              <a:pPr/>
              <a:t>4/5/2024</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AFB1BB0A-0DDE-4EBB-9949-F895F2472821}"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tx2"/>
                </a:solidFill>
              </a:defRPr>
            </a:lvl1pPr>
            <a:extLst/>
          </a:lstStyle>
          <a:p>
            <a:fld id="{6CEF734A-4203-4057-8FB6-A99D2842401C}" type="datetimeFigureOut">
              <a:rPr lang="en-US" smtClean="0"/>
              <a:pPr/>
              <a:t>4/5/2024</a:t>
            </a:fld>
            <a:endParaRPr lang="en-US"/>
          </a:p>
        </p:txBody>
      </p:sp>
      <p:sp>
        <p:nvSpPr>
          <p:cNvPr id="3" name="Footer Placeholder 2"/>
          <p:cNvSpPr>
            <a:spLocks noGrp="1"/>
          </p:cNvSpPr>
          <p:nvPr>
            <p:ph type="ftr" sz="quarter" idx="11"/>
          </p:nvPr>
        </p:nvSpPr>
        <p:spPr/>
        <p:txBody>
          <a:bodyPr/>
          <a:lstStyle>
            <a:lvl1pPr>
              <a:defRPr>
                <a:solidFill>
                  <a:schemeClr val="tx2"/>
                </a:solidFill>
              </a:defRPr>
            </a:lvl1pPr>
            <a:extLst/>
          </a:lstStyle>
          <a:p>
            <a:endParaRPr lang="en-US"/>
          </a:p>
        </p:txBody>
      </p:sp>
      <p:sp>
        <p:nvSpPr>
          <p:cNvPr id="4" name="Slide Number Placeholder 3"/>
          <p:cNvSpPr>
            <a:spLocks noGrp="1"/>
          </p:cNvSpPr>
          <p:nvPr>
            <p:ph type="sldNum" sz="quarter" idx="12"/>
          </p:nvPr>
        </p:nvSpPr>
        <p:spPr/>
        <p:txBody>
          <a:bodyPr/>
          <a:lstStyle>
            <a:extLst/>
          </a:lstStyle>
          <a:p>
            <a:fld id="{AFB1BB0A-0DDE-4EBB-9949-F895F2472821}"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5897880" cy="1173480"/>
          </a:xfrm>
        </p:spPr>
        <p:txBody>
          <a:bodyPr wrap="square" anchor="b"/>
          <a:lstStyle>
            <a:lvl1pPr algn="l">
              <a:buNone/>
              <a:defRPr lang="en-US" sz="2400" baseline="0" smtClean="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97416"/>
            <a:ext cx="5897880" cy="602512"/>
          </a:xfrm>
        </p:spPr>
        <p:txBody>
          <a:bodyPr rot="0" spcFirstLastPara="0" vertOverflow="overflow" horzOverflow="overflow" vert="horz" wrap="square" lIns="45720" tIns="0" rIns="0" bIns="0" numCol="1" spcCol="0" rtlCol="0" fromWordArt="0" anchor="t" anchorCtr="0" forceAA="0" compatLnSpc="1">
            <a:normAutofit/>
          </a:bodyPr>
          <a:lstStyle>
            <a:lvl1pPr marL="0" indent="0">
              <a:spcBef>
                <a:spcPts val="0"/>
              </a:spcBef>
              <a:spcAft>
                <a:spcPts val="0"/>
              </a:spcAft>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7239000" cy="4371752"/>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6CEF734A-4203-4057-8FB6-A99D2842401C}" type="datetimeFigureOut">
              <a:rPr lang="en-US" smtClean="0"/>
              <a:pPr/>
              <a:t>4/5/2024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AFB1BB0A-0DDE-4EBB-9949-F895F2472821}"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2"/>
      </p:bgRef>
    </p:bg>
    <p:spTree>
      <p:nvGrpSpPr>
        <p:cNvPr id="1" name=""/>
        <p:cNvGrpSpPr/>
        <p:nvPr/>
      </p:nvGrpSpPr>
      <p:grpSpPr>
        <a:xfrm>
          <a:off x="0" y="0"/>
          <a:ext cx="0" cy="0"/>
          <a:chOff x="0" y="0"/>
          <a:chExt cx="0" cy="0"/>
        </a:xfrm>
      </p:grpSpPr>
      <p:sp>
        <p:nvSpPr>
          <p:cNvPr id="8" name="Rectangle 7"/>
          <p:cNvSpPr/>
          <p:nvPr/>
        </p:nvSpPr>
        <p:spPr>
          <a:xfrm rot="21240000">
            <a:off x="597968" y="1004668"/>
            <a:ext cx="4319527" cy="4312573"/>
          </a:xfrm>
          <a:prstGeom prst="rect">
            <a:avLst/>
          </a:prstGeom>
          <a:solidFill>
            <a:srgbClr val="FAFAFA"/>
          </a:solidFill>
          <a:ln w="1270" cap="rnd" cmpd="sng" algn="ctr">
            <a:solidFill>
              <a:srgbClr val="EAEAEA"/>
            </a:solidFill>
            <a:prstDash val="solid"/>
          </a:ln>
          <a:effectLst>
            <a:outerShdw blurRad="25000" dist="12700" dir="5400000" algn="t"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a:xfrm rot="21420000">
            <a:off x="596706" y="998816"/>
            <a:ext cx="4319527" cy="4312573"/>
          </a:xfrm>
          <a:prstGeom prst="rect">
            <a:avLst/>
          </a:prstGeom>
          <a:solidFill>
            <a:srgbClr val="FAFAFA"/>
          </a:solidFill>
          <a:ln w="1270" cap="rnd" cmpd="sng" algn="ctr">
            <a:solidFill>
              <a:srgbClr val="EAEAEA"/>
            </a:solidFill>
            <a:prstDash val="solid"/>
          </a:ln>
          <a:effectLst>
            <a:outerShdw blurRad="28000" dist="12700" dir="5400000" algn="tl"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5389098" y="1143000"/>
            <a:ext cx="3429000" cy="2057400"/>
          </a:xfrm>
        </p:spPr>
        <p:txBody>
          <a:bodyPr vert="horz" anchor="b"/>
          <a:lstStyle>
            <a:lvl1pPr algn="l">
              <a:buNone/>
              <a:defRPr sz="3000" b="1" baseline="0">
                <a:ln w="500">
                  <a:solidFill>
                    <a:schemeClr val="tx2">
                      <a:shade val="10000"/>
                      <a:satMod val="135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defRPr>
            </a:lvl1pPr>
            <a:extLst/>
          </a:lstStyle>
          <a:p>
            <a:r>
              <a:rPr kumimoji="0" lang="en-US" smtClean="0"/>
              <a:t>Click to edit Master title style</a:t>
            </a:r>
            <a:endParaRPr kumimoji="0" lang="en-US" dirty="0"/>
          </a:p>
        </p:txBody>
      </p:sp>
      <p:sp>
        <p:nvSpPr>
          <p:cNvPr id="4" name="Text Placeholder 3"/>
          <p:cNvSpPr>
            <a:spLocks noGrp="1"/>
          </p:cNvSpPr>
          <p:nvPr>
            <p:ph type="body" sz="half" idx="2"/>
          </p:nvPr>
        </p:nvSpPr>
        <p:spPr>
          <a:xfrm>
            <a:off x="5389098" y="3283634"/>
            <a:ext cx="3429000" cy="1920240"/>
          </a:xfrm>
        </p:spPr>
        <p:txBody>
          <a:bodyPr rot="0" spcFirstLastPara="0" vertOverflow="overflow" horzOverflow="overflow" vert="horz" wrap="square" lIns="82296" tIns="0" rIns="0" bIns="0" numCol="1" spcCol="0" rtlCol="0" fromWordArt="0" anchor="t" anchorCtr="0" forceAA="0" compatLnSpc="1">
            <a:normAutofit/>
          </a:bodyPr>
          <a:lstStyle>
            <a:lvl1pPr marL="0" indent="0">
              <a:lnSpc>
                <a:spcPct val="100000"/>
              </a:lnSpc>
              <a:spcBef>
                <a:spcPts val="0"/>
              </a:spcBef>
              <a:buFontTx/>
              <a:buNone/>
              <a:defRPr sz="1400" baseline="0">
                <a:solidFill>
                  <a:schemeClr val="tx1"/>
                </a:solidFill>
              </a:defRPr>
            </a:lvl1pPr>
            <a:lvl2pPr>
              <a:defRPr sz="1200"/>
            </a:lvl2pPr>
            <a:lvl3pPr>
              <a:defRPr sz="1000"/>
            </a:lvl3pPr>
            <a:lvl4pPr>
              <a:defRPr sz="900"/>
            </a:lvl4pPr>
            <a:lvl5pPr>
              <a:defRPr sz="900"/>
            </a:lvl5pPr>
            <a:extLst/>
          </a:lstStyle>
          <a:p>
            <a:pPr marL="0" marR="0" lvl="0" indent="0" algn="l" defTabSz="0" rtl="0" eaLnBrk="1" fontAlgn="auto" latinLnBrk="0" hangingPunct="1">
              <a:lnSpc>
                <a:spcPct val="100000"/>
              </a:lnSpc>
              <a:spcBef>
                <a:spcPts val="0"/>
              </a:spcBef>
              <a:spcAft>
                <a:spcPts val="0"/>
              </a:spcAft>
              <a:buClr>
                <a:schemeClr val="tx2"/>
              </a:buClr>
              <a:buSzPct val="73000"/>
              <a:buFontTx/>
              <a:buNone/>
              <a:tabLst/>
              <a:defRPr/>
            </a:pPr>
            <a:r>
              <a:rPr kumimoji="0" lang="en-US" smtClean="0"/>
              <a:t>Click to edit Master text styles</a:t>
            </a:r>
          </a:p>
        </p:txBody>
      </p:sp>
      <p:sp>
        <p:nvSpPr>
          <p:cNvPr id="5" name="Date Placeholder 4"/>
          <p:cNvSpPr>
            <a:spLocks noGrp="1"/>
          </p:cNvSpPr>
          <p:nvPr>
            <p:ph type="dt" sz="half" idx="10"/>
          </p:nvPr>
        </p:nvSpPr>
        <p:spPr/>
        <p:txBody>
          <a:bodyPr/>
          <a:lstStyle>
            <a:extLst/>
          </a:lstStyle>
          <a:p>
            <a:fld id="{6CEF734A-4203-4057-8FB6-A99D2842401C}" type="datetimeFigureOut">
              <a:rPr lang="en-US" smtClean="0"/>
              <a:pPr/>
              <a:t>4/5/2024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AFB1BB0A-0DDE-4EBB-9949-F895F2472821}" type="slidenum">
              <a:rPr lang="en-US" smtClean="0"/>
              <a:pPr/>
              <a:t>‹#›</a:t>
            </a:fld>
            <a:endParaRPr lang="en-US"/>
          </a:p>
        </p:txBody>
      </p:sp>
      <p:sp>
        <p:nvSpPr>
          <p:cNvPr id="10" name="Picture Placeholder 9"/>
          <p:cNvSpPr>
            <a:spLocks noGrp="1"/>
          </p:cNvSpPr>
          <p:nvPr>
            <p:ph type="pic" idx="1"/>
          </p:nvPr>
        </p:nvSpPr>
        <p:spPr>
          <a:xfrm>
            <a:off x="663682" y="1041002"/>
            <a:ext cx="4206240" cy="4206240"/>
          </a:xfrm>
          <a:solidFill>
            <a:schemeClr val="bg2">
              <a:shade val="50000"/>
            </a:schemeClr>
          </a:solidFill>
          <a:ln w="107950">
            <a:solidFill>
              <a:srgbClr val="FFFFFF"/>
            </a:solidFill>
            <a:miter lim="800000"/>
          </a:ln>
          <a:effectLst>
            <a:outerShdw blurRad="44450" dist="3810" dir="5400000" algn="tl" rotWithShape="0">
              <a:srgbClr val="000000">
                <a:alpha val="60000"/>
              </a:srgbClr>
            </a:outerShdw>
          </a:effectLst>
          <a:scene3d>
            <a:camera prst="orthographicFront"/>
            <a:lightRig rig="threePt" dir="t"/>
          </a:scene3d>
          <a:sp3d contourW="3810">
            <a:contourClr>
              <a:srgbClr val="969696"/>
            </a:contourClr>
          </a:sp3d>
        </p:spPr>
        <p:txBody>
          <a:bodyPr/>
          <a:lstStyle>
            <a:lvl1pPr marL="0" indent="0">
              <a:buNone/>
              <a:defRPr sz="3200"/>
            </a:lvl1pPr>
            <a:extLst/>
          </a:lstStyle>
          <a:p>
            <a:r>
              <a:rPr kumimoji="0" lang="en-US" smtClean="0"/>
              <a:t>Click icon to add picture</a:t>
            </a:r>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flipH="1">
            <a:off x="8153400" y="0"/>
            <a:ext cx="990600" cy="6858000"/>
          </a:xfrm>
          <a:prstGeom prst="rect">
            <a:avLst/>
          </a:prstGeom>
          <a:blipFill>
            <a:blip r:embed="rId13">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10000" r="50000" b="-10000"/>
                </a:path>
                <a:tileRect/>
              </a:gradFill>
            </a:fillOverlay>
            <a:innerShdw blurRad="63500" dist="44450" dir="10800000">
              <a:srgbClr val="000000">
                <a:alpha val="45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 name="Title Placeholder 2"/>
          <p:cNvSpPr>
            <a:spLocks noGrp="1"/>
          </p:cNvSpPr>
          <p:nvPr>
            <p:ph type="title"/>
          </p:nvPr>
        </p:nvSpPr>
        <p:spPr>
          <a:xfrm>
            <a:off x="457200" y="320040"/>
            <a:ext cx="7239000" cy="1143000"/>
          </a:xfrm>
          <a:prstGeom prst="rect">
            <a:avLst/>
          </a:prstGeom>
        </p:spPr>
        <p:txBody>
          <a:bodyPr vert="horz" lIns="45720" tIns="0" rIns="45720" bIns="0" anchor="b" anchorCtr="0">
            <a:normAutofit/>
          </a:bodyPr>
          <a:lstStyle>
            <a:extLst/>
          </a:lstStyle>
          <a:p>
            <a:r>
              <a:rPr kumimoji="0" lang="en-US" smtClean="0"/>
              <a:t>Click to edit Master title style</a:t>
            </a:r>
            <a:endParaRPr kumimoji="0" lang="en-US"/>
          </a:p>
        </p:txBody>
      </p:sp>
      <p:sp>
        <p:nvSpPr>
          <p:cNvPr id="31" name="Text Placeholder 30"/>
          <p:cNvSpPr>
            <a:spLocks noGrp="1"/>
          </p:cNvSpPr>
          <p:nvPr>
            <p:ph type="body" idx="1"/>
          </p:nvPr>
        </p:nvSpPr>
        <p:spPr>
          <a:xfrm>
            <a:off x="457200" y="1609416"/>
            <a:ext cx="7239000" cy="4846320"/>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7" name="Date Placeholder 26"/>
          <p:cNvSpPr>
            <a:spLocks noGrp="1"/>
          </p:cNvSpPr>
          <p:nvPr>
            <p:ph type="dt" sz="half" idx="2"/>
          </p:nvPr>
        </p:nvSpPr>
        <p:spPr>
          <a:xfrm>
            <a:off x="4245936" y="6557946"/>
            <a:ext cx="2002464" cy="226902"/>
          </a:xfrm>
          <a:prstGeom prst="rect">
            <a:avLst/>
          </a:prstGeom>
        </p:spPr>
        <p:txBody>
          <a:bodyPr vert="horz" tIns="0" bIns="0" anchor="b"/>
          <a:lstStyle>
            <a:lvl1pPr algn="l" eaLnBrk="1" latinLnBrk="0" hangingPunct="1">
              <a:defRPr kumimoji="0" sz="1000">
                <a:solidFill>
                  <a:schemeClr val="tx2"/>
                </a:solidFill>
              </a:defRPr>
            </a:lvl1pPr>
            <a:extLst/>
          </a:lstStyle>
          <a:p>
            <a:fld id="{6CEF734A-4203-4057-8FB6-A99D2842401C}" type="datetimeFigureOut">
              <a:rPr lang="en-US" smtClean="0"/>
              <a:pPr/>
              <a:t>4/5/2024</a:t>
            </a:fld>
            <a:endParaRPr lang="en-US"/>
          </a:p>
        </p:txBody>
      </p:sp>
      <p:sp>
        <p:nvSpPr>
          <p:cNvPr id="4" name="Footer Placeholder 3"/>
          <p:cNvSpPr>
            <a:spLocks noGrp="1"/>
          </p:cNvSpPr>
          <p:nvPr>
            <p:ph type="ftr" sz="quarter" idx="3"/>
          </p:nvPr>
        </p:nvSpPr>
        <p:spPr>
          <a:xfrm>
            <a:off x="457200" y="6557946"/>
            <a:ext cx="3657600" cy="228600"/>
          </a:xfrm>
          <a:prstGeom prst="rect">
            <a:avLst/>
          </a:prstGeom>
        </p:spPr>
        <p:txBody>
          <a:bodyPr vert="horz" tIns="0" bIns="0" anchor="b"/>
          <a:lstStyle>
            <a:lvl1pPr algn="r" eaLnBrk="1" latinLnBrk="0" hangingPunct="1">
              <a:defRPr kumimoji="0" sz="1000">
                <a:solidFill>
                  <a:schemeClr val="tx2"/>
                </a:solidFill>
              </a:defRPr>
            </a:lvl1pPr>
            <a:extLst/>
          </a:lstStyle>
          <a:p>
            <a:endParaRPr lang="en-US"/>
          </a:p>
        </p:txBody>
      </p:sp>
      <p:sp>
        <p:nvSpPr>
          <p:cNvPr id="16" name="Slide Number Placeholder 15"/>
          <p:cNvSpPr>
            <a:spLocks noGrp="1"/>
          </p:cNvSpPr>
          <p:nvPr>
            <p:ph type="sldNum" sz="quarter" idx="4"/>
          </p:nvPr>
        </p:nvSpPr>
        <p:spPr>
          <a:xfrm>
            <a:off x="6251448" y="6556248"/>
            <a:ext cx="588336" cy="228600"/>
          </a:xfrm>
          <a:prstGeom prst="rect">
            <a:avLst/>
          </a:prstGeom>
        </p:spPr>
        <p:txBody>
          <a:bodyPr vert="horz" lIns="0" tIns="0" rIns="0" bIns="0" anchor="b"/>
          <a:lstStyle>
            <a:lvl1pPr algn="r" eaLnBrk="1" latinLnBrk="0" hangingPunct="1">
              <a:defRPr kumimoji="0" sz="1100">
                <a:solidFill>
                  <a:schemeClr val="tx2"/>
                </a:solidFill>
              </a:defRPr>
            </a:lvl1pPr>
            <a:extLst/>
          </a:lstStyle>
          <a:p>
            <a:fld id="{AFB1BB0A-0DDE-4EBB-9949-F895F2472821}"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rtl="0" eaLnBrk="1" latinLnBrk="0" hangingPunct="1">
        <a:spcBef>
          <a:spcPct val="0"/>
        </a:spcBef>
        <a:buNone/>
        <a:defRPr kumimoji="0" sz="3800" b="1" kern="1200" cap="all" baseline="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mj-lt"/>
          <a:ea typeface="+mj-ea"/>
          <a:cs typeface="+mj-cs"/>
        </a:defRPr>
      </a:lvl1pPr>
      <a:extLst/>
    </p:titleStyle>
    <p:bodyStyle>
      <a:lvl1pPr marL="274320" indent="-274320" algn="l" rtl="0" eaLnBrk="1" latinLnBrk="0" hangingPunct="1">
        <a:spcBef>
          <a:spcPts val="600"/>
        </a:spcBef>
        <a:buClr>
          <a:schemeClr val="tx2"/>
        </a:buClr>
        <a:buSzPct val="73000"/>
        <a:buFont typeface="Wingdings 2"/>
        <a:buChar char=""/>
        <a:defRPr kumimoji="0" sz="2600" kern="1200" baseline="0">
          <a:solidFill>
            <a:schemeClr val="tx1"/>
          </a:solidFill>
          <a:latin typeface="+mn-lt"/>
          <a:ea typeface="+mn-ea"/>
          <a:cs typeface="+mn-cs"/>
        </a:defRPr>
      </a:lvl1pPr>
      <a:lvl2pPr marL="521208" indent="-228600" algn="l" rtl="0" eaLnBrk="1" latinLnBrk="0" hangingPunct="1">
        <a:spcBef>
          <a:spcPts val="500"/>
        </a:spcBef>
        <a:buClr>
          <a:schemeClr val="accent4"/>
        </a:buClr>
        <a:buSzPct val="80000"/>
        <a:buFont typeface="Wingdings 2"/>
        <a:buChar char=""/>
        <a:defRPr kumimoji="0" sz="2300" kern="1200">
          <a:solidFill>
            <a:schemeClr val="tx1">
              <a:tint val="85000"/>
            </a:schemeClr>
          </a:solidFill>
          <a:latin typeface="+mn-lt"/>
          <a:ea typeface="+mn-ea"/>
          <a:cs typeface="+mn-cs"/>
        </a:defRPr>
      </a:lvl2pPr>
      <a:lvl3pPr marL="758952" indent="-228600" algn="l" rtl="0" eaLnBrk="1" latinLnBrk="0" hangingPunct="1">
        <a:spcBef>
          <a:spcPts val="400"/>
        </a:spcBef>
        <a:buClr>
          <a:schemeClr val="accent4"/>
        </a:buClr>
        <a:buSzPct val="60000"/>
        <a:buFont typeface="Wingdings"/>
        <a:buChar char=""/>
        <a:defRPr kumimoji="0" sz="2000" kern="1200">
          <a:solidFill>
            <a:schemeClr val="tx1"/>
          </a:solidFill>
          <a:latin typeface="+mn-lt"/>
          <a:ea typeface="+mn-ea"/>
          <a:cs typeface="+mn-cs"/>
        </a:defRPr>
      </a:lvl3pPr>
      <a:lvl4pPr marL="1005840" indent="-228600" algn="l" rtl="0" eaLnBrk="1" latinLnBrk="0" hangingPunct="1">
        <a:spcBef>
          <a:spcPct val="20000"/>
        </a:spcBef>
        <a:buClr>
          <a:schemeClr val="accent4"/>
        </a:buClr>
        <a:buSzPct val="80000"/>
        <a:buFont typeface="Wingdings 2"/>
        <a:buChar char=""/>
        <a:defRPr kumimoji="0" sz="2000" kern="1200">
          <a:solidFill>
            <a:schemeClr val="tx1">
              <a:tint val="85000"/>
            </a:schemeClr>
          </a:solidFill>
          <a:latin typeface="+mn-lt"/>
          <a:ea typeface="+mn-ea"/>
          <a:cs typeface="+mn-cs"/>
        </a:defRPr>
      </a:lvl4pPr>
      <a:lvl5pPr marL="1280160" indent="-228600" algn="l" rtl="0" eaLnBrk="1" latinLnBrk="0" hangingPunct="1">
        <a:spcBef>
          <a:spcPts val="400"/>
        </a:spcBef>
        <a:buClr>
          <a:schemeClr val="accent4"/>
        </a:buClr>
        <a:buSzPct val="70000"/>
        <a:buFont typeface="Wingdings"/>
        <a:buChar char=""/>
        <a:defRPr kumimoji="0" sz="1800" kern="1200">
          <a:solidFill>
            <a:schemeClr val="tx1"/>
          </a:solidFill>
          <a:latin typeface="+mn-lt"/>
          <a:ea typeface="+mn-ea"/>
          <a:cs typeface="+mn-cs"/>
        </a:defRPr>
      </a:lvl5pPr>
      <a:lvl6pPr marL="1472184" indent="-182880" algn="l" rtl="0" eaLnBrk="1" latinLnBrk="0" hangingPunct="1">
        <a:spcBef>
          <a:spcPts val="400"/>
        </a:spcBef>
        <a:buClr>
          <a:schemeClr val="accent4"/>
        </a:buClr>
        <a:buSzPct val="80000"/>
        <a:buFont typeface="Wingdings 2"/>
        <a:buChar char=""/>
        <a:defRPr kumimoji="0" sz="1800" kern="1200">
          <a:solidFill>
            <a:schemeClr val="tx1">
              <a:tint val="85000"/>
            </a:schemeClr>
          </a:solidFill>
          <a:latin typeface="+mn-lt"/>
          <a:ea typeface="+mn-ea"/>
          <a:cs typeface="+mn-cs"/>
        </a:defRPr>
      </a:lvl6pPr>
      <a:lvl7pPr marL="1673352" indent="-182880" algn="l" rtl="0" eaLnBrk="1" latinLnBrk="0" hangingPunct="1">
        <a:spcBef>
          <a:spcPct val="20000"/>
        </a:spcBef>
        <a:buClr>
          <a:schemeClr val="accent4"/>
        </a:buClr>
        <a:buSzPct val="80000"/>
        <a:buFont typeface="Wingdings 2"/>
        <a:buChar char=""/>
        <a:defRPr kumimoji="0" sz="1600" kern="1200" baseline="0">
          <a:solidFill>
            <a:schemeClr val="tx1"/>
          </a:solidFill>
          <a:latin typeface="+mn-lt"/>
          <a:ea typeface="+mn-ea"/>
          <a:cs typeface="+mn-cs"/>
        </a:defRPr>
      </a:lvl7pPr>
      <a:lvl8pPr marL="1847088" indent="-182880" algn="l" rtl="0" eaLnBrk="1" latinLnBrk="0" hangingPunct="1">
        <a:spcBef>
          <a:spcPts val="300"/>
        </a:spcBef>
        <a:buClr>
          <a:schemeClr val="accent4"/>
        </a:buClr>
        <a:buSzPct val="100000"/>
        <a:buChar char="•"/>
        <a:defRPr kumimoji="0" sz="1600" kern="1200" baseline="0">
          <a:solidFill>
            <a:schemeClr val="tx1">
              <a:tint val="85000"/>
            </a:schemeClr>
          </a:solidFill>
          <a:latin typeface="+mn-lt"/>
          <a:ea typeface="+mn-ea"/>
          <a:cs typeface="+mn-cs"/>
        </a:defRPr>
      </a:lvl8pPr>
      <a:lvl9pPr marL="2057400" indent="-182880" algn="l" rtl="0" eaLnBrk="1" latinLnBrk="0" hangingPunct="1">
        <a:spcBef>
          <a:spcPct val="20000"/>
        </a:spcBef>
        <a:buClr>
          <a:schemeClr val="accent4"/>
        </a:buClr>
        <a:buSzPct val="100000"/>
        <a:buFont typeface="Wingdings"/>
        <a:buChar char="§"/>
        <a:defRPr kumimoji="0" sz="14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DRIVER’S BLIND EYE DETECTION</a:t>
            </a:r>
            <a:endParaRPr lang="en-US" dirty="0"/>
          </a:p>
        </p:txBody>
      </p:sp>
      <p:sp>
        <p:nvSpPr>
          <p:cNvPr id="3" name="Subtitle 2"/>
          <p:cNvSpPr>
            <a:spLocks noGrp="1"/>
          </p:cNvSpPr>
          <p:nvPr>
            <p:ph type="subTitle" idx="1"/>
          </p:nvPr>
        </p:nvSpPr>
        <p:spPr/>
        <p:txBody>
          <a:bodyPr>
            <a:normAutofit lnSpcReduction="10000"/>
          </a:bodyPr>
          <a:lstStyle/>
          <a:p>
            <a:r>
              <a:rPr lang="en-US" dirty="0" smtClean="0"/>
              <a:t>LEKSHMI SREE R S </a:t>
            </a:r>
          </a:p>
          <a:p>
            <a:r>
              <a:rPr lang="en-US" dirty="0" smtClean="0"/>
              <a:t>960521104035</a:t>
            </a:r>
            <a:endParaRPr lang="en-US" dirty="0"/>
          </a:p>
          <a:p>
            <a:r>
              <a:rPr lang="en-US" dirty="0" smtClean="0"/>
              <a:t>CAPE INSTITUTIONS OF TECHNOLOGY</a:t>
            </a:r>
          </a:p>
          <a:p>
            <a:endParaRPr lang="en-US" dirty="0" smtClean="0"/>
          </a:p>
          <a:p>
            <a:endParaRPr lang="en-US" dirty="0" smtClean="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STATEMENT</a:t>
            </a:r>
            <a:endParaRPr lang="en-US" dirty="0"/>
          </a:p>
        </p:txBody>
      </p:sp>
      <p:sp>
        <p:nvSpPr>
          <p:cNvPr id="3" name="Rectangle 2"/>
          <p:cNvSpPr/>
          <p:nvPr/>
        </p:nvSpPr>
        <p:spPr>
          <a:xfrm>
            <a:off x="1285852" y="1859340"/>
            <a:ext cx="6429420" cy="2308324"/>
          </a:xfrm>
          <a:prstGeom prst="rect">
            <a:avLst/>
          </a:prstGeom>
        </p:spPr>
        <p:txBody>
          <a:bodyPr wrap="square">
            <a:spAutoFit/>
          </a:bodyPr>
          <a:lstStyle/>
          <a:p>
            <a:r>
              <a:rPr lang="en-US" dirty="0"/>
              <a:t>Despite advancements in automotive safety, accidents due to driver distraction persist. A key factor is the driver's inability to maintain continuous visual focus on the road. To prevent accidents, there's a critical need for a reliable Driver's Blind Eye Detection System. This system must accurately identify instances where the driver's eyes are diverted from the road due to drowsiness, distraction, or other factors, issuing timely warnings to avert potential accidents.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PROPOSED SYSTEM APPROACH</a:t>
            </a:r>
            <a:endParaRPr lang="en-US" dirty="0"/>
          </a:p>
        </p:txBody>
      </p:sp>
      <p:sp>
        <p:nvSpPr>
          <p:cNvPr id="3" name="Content Placeholder 2"/>
          <p:cNvSpPr>
            <a:spLocks noGrp="1"/>
          </p:cNvSpPr>
          <p:nvPr>
            <p:ph idx="1"/>
          </p:nvPr>
        </p:nvSpPr>
        <p:spPr/>
        <p:txBody>
          <a:bodyPr>
            <a:normAutofit/>
          </a:bodyPr>
          <a:lstStyle/>
          <a:p>
            <a:r>
              <a:rPr lang="en-US" dirty="0" smtClean="0"/>
              <a:t>System Development Approach:</a:t>
            </a:r>
          </a:p>
          <a:p>
            <a:r>
              <a:rPr lang="en-US" dirty="0" smtClean="0"/>
              <a:t>Requirements Analysis</a:t>
            </a:r>
          </a:p>
          <a:p>
            <a:r>
              <a:rPr lang="en-US" dirty="0" smtClean="0"/>
              <a:t>Research and Prototyping</a:t>
            </a:r>
          </a:p>
          <a:p>
            <a:r>
              <a:rPr lang="en-US" dirty="0" smtClean="0"/>
              <a:t>Hardware Development</a:t>
            </a:r>
          </a:p>
          <a:p>
            <a:r>
              <a:rPr lang="en-US" dirty="0" smtClean="0"/>
              <a:t>Software Development</a:t>
            </a:r>
          </a:p>
          <a:p>
            <a:r>
              <a:rPr lang="en-US" dirty="0" smtClean="0"/>
              <a:t>Testing and Validation</a:t>
            </a:r>
          </a:p>
          <a:p>
            <a:r>
              <a:rPr lang="en-US" dirty="0" smtClean="0"/>
              <a:t>Integration and Deployment</a:t>
            </a:r>
          </a:p>
          <a:p>
            <a:r>
              <a:rPr lang="en-US" dirty="0" smtClean="0"/>
              <a:t>Iterative Improvement</a:t>
            </a:r>
          </a:p>
          <a:p>
            <a:pPr>
              <a:buNone/>
            </a:pPr>
            <a:r>
              <a:rPr lang="en-US" dirty="0"/>
              <a:t/>
            </a:r>
            <a:br>
              <a:rPr lang="en-US" dirty="0"/>
            </a:b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ALGORITHM AND DEPLOYMENT</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Algorithm and Deployment:</a:t>
            </a:r>
          </a:p>
          <a:p>
            <a:endParaRPr lang="en-US" dirty="0" smtClean="0"/>
          </a:p>
          <a:p>
            <a:r>
              <a:rPr lang="en-US" dirty="0" smtClean="0"/>
              <a:t>1. Algorithm Development:</a:t>
            </a:r>
          </a:p>
          <a:p>
            <a:r>
              <a:rPr lang="en-US" dirty="0" smtClean="0"/>
              <a:t>   - Develop eye-tracking algorithms to analyze blink frequency, gaze direction, and pupil dilation.</a:t>
            </a:r>
          </a:p>
          <a:p>
            <a:r>
              <a:rPr lang="en-US" dirty="0" smtClean="0"/>
              <a:t>   - Implement real-time processing for timely detection of driver distraction or drowsiness.</a:t>
            </a:r>
          </a:p>
          <a:p>
            <a:r>
              <a:rPr lang="en-US" dirty="0" smtClean="0"/>
              <a:t>   - Integrate machine learning to differentiate intentional and unintentional eye movements.</a:t>
            </a:r>
          </a:p>
          <a:p>
            <a:endParaRPr lang="en-US" dirty="0" smtClean="0"/>
          </a:p>
          <a:p>
            <a:r>
              <a:rPr lang="en-US" dirty="0" smtClean="0"/>
              <a:t>2. Deployment:</a:t>
            </a:r>
          </a:p>
          <a:p>
            <a:r>
              <a:rPr lang="en-US" dirty="0" smtClean="0"/>
              <a:t>   - Integrate hardware and software components into a cohesive system architecture.</a:t>
            </a:r>
          </a:p>
          <a:p>
            <a:r>
              <a:rPr lang="en-US" dirty="0" smtClean="0"/>
              <a:t>   - Ensure compatibility and seamless integration with existing vehicle safety systems.</a:t>
            </a:r>
          </a:p>
          <a:p>
            <a:r>
              <a:rPr lang="en-US" dirty="0" smtClean="0"/>
              <a:t>   - Deploy the system in vehicles for testing and validation in real-world driving scenarios.</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a:t>
            </a:r>
            <a:endParaRPr lang="en-US" dirty="0"/>
          </a:p>
        </p:txBody>
      </p:sp>
      <p:pic>
        <p:nvPicPr>
          <p:cNvPr id="6" name="Content Placeholder 5" descr="visual.jpg"/>
          <p:cNvPicPr>
            <a:picLocks noGrp="1" noChangeAspect="1"/>
          </p:cNvPicPr>
          <p:nvPr>
            <p:ph idx="1"/>
          </p:nvPr>
        </p:nvPicPr>
        <p:blipFill>
          <a:blip r:embed="rId2"/>
          <a:stretch>
            <a:fillRect/>
          </a:stretch>
        </p:blipFill>
        <p:spPr>
          <a:xfrm>
            <a:off x="457200" y="2123902"/>
            <a:ext cx="7239000" cy="3818283"/>
          </a:xfr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CONCLUTION</a:t>
            </a:r>
            <a:endParaRPr lang="en-US" dirty="0"/>
          </a:p>
        </p:txBody>
      </p:sp>
      <p:sp>
        <p:nvSpPr>
          <p:cNvPr id="3" name="Content Placeholder 2"/>
          <p:cNvSpPr>
            <a:spLocks noGrp="1"/>
          </p:cNvSpPr>
          <p:nvPr>
            <p:ph idx="1"/>
          </p:nvPr>
        </p:nvSpPr>
        <p:spPr/>
        <p:txBody>
          <a:bodyPr>
            <a:normAutofit lnSpcReduction="10000"/>
          </a:bodyPr>
          <a:lstStyle/>
          <a:p>
            <a:r>
              <a:rPr lang="en-US" dirty="0" smtClean="0"/>
              <a:t>Conclusion:</a:t>
            </a:r>
          </a:p>
          <a:p>
            <a:endParaRPr lang="en-US" dirty="0" smtClean="0"/>
          </a:p>
          <a:p>
            <a:r>
              <a:rPr lang="en-US" dirty="0" smtClean="0"/>
              <a:t>The Driver's Blind Eye Detection System offers a vital solution to mitigate accidents caused by driver distraction. Through innovative hardware and software integration, it accurately tracks eye movements and issues timely alerts, enhancing road safety. Deployment in vehicles for real-world testing validates its effectiveness, marking a significant step towards safer driving experiences.</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normAutofit fontScale="70000" lnSpcReduction="20000"/>
          </a:bodyPr>
          <a:lstStyle/>
          <a:p>
            <a:pPr>
              <a:buNone/>
            </a:pPr>
            <a:r>
              <a:rPr lang="en-US" dirty="0" smtClean="0"/>
              <a:t>Here are the links to install the mentioned Python libraries in the code:</a:t>
            </a:r>
          </a:p>
          <a:p>
            <a:endParaRPr lang="en-US" dirty="0" smtClean="0"/>
          </a:p>
          <a:p>
            <a:pPr>
              <a:buNone/>
            </a:pPr>
            <a:r>
              <a:rPr lang="en-US" dirty="0" smtClean="0"/>
              <a:t>1. [</a:t>
            </a:r>
            <a:r>
              <a:rPr lang="en-US" dirty="0" err="1" smtClean="0"/>
              <a:t>OpenCV</a:t>
            </a:r>
            <a:r>
              <a:rPr lang="en-US" dirty="0" smtClean="0"/>
              <a:t>](https://pypi.org/project/opencv-python/)</a:t>
            </a:r>
          </a:p>
          <a:p>
            <a:r>
              <a:rPr lang="en-US" dirty="0" smtClean="0"/>
              <a:t>   </a:t>
            </a:r>
          </a:p>
          <a:p>
            <a:pPr>
              <a:buNone/>
            </a:pPr>
            <a:r>
              <a:rPr lang="en-US" dirty="0" smtClean="0"/>
              <a:t>2.  [</a:t>
            </a:r>
            <a:r>
              <a:rPr lang="en-US" dirty="0" err="1" smtClean="0"/>
              <a:t>PyTorch</a:t>
            </a:r>
            <a:r>
              <a:rPr lang="en-US" dirty="0" smtClean="0"/>
              <a:t> Official Website](https://pytorch.org/get-started/locally/)</a:t>
            </a:r>
          </a:p>
          <a:p>
            <a:endParaRPr lang="en-US" dirty="0" smtClean="0"/>
          </a:p>
          <a:p>
            <a:pPr>
              <a:buNone/>
            </a:pPr>
            <a:r>
              <a:rPr lang="en-US" dirty="0" smtClean="0"/>
              <a:t>3. [</a:t>
            </a:r>
            <a:r>
              <a:rPr lang="en-US" dirty="0" err="1" smtClean="0"/>
              <a:t>Imutils</a:t>
            </a:r>
            <a:r>
              <a:rPr lang="en-US" dirty="0" smtClean="0"/>
              <a:t>](https://pypi.org/project/imutils/)</a:t>
            </a:r>
          </a:p>
          <a:p>
            <a:endParaRPr lang="en-US" dirty="0" smtClean="0"/>
          </a:p>
          <a:p>
            <a:pPr>
              <a:buNone/>
            </a:pPr>
            <a:r>
              <a:rPr lang="en-US" dirty="0" smtClean="0"/>
              <a:t>4. [Pandas](https://pypi.org/project/pandas/)</a:t>
            </a:r>
          </a:p>
          <a:p>
            <a:endParaRPr lang="en-US" dirty="0" smtClean="0"/>
          </a:p>
          <a:p>
            <a:pPr>
              <a:buNone/>
            </a:pPr>
            <a:r>
              <a:rPr lang="en-US" dirty="0" smtClean="0"/>
              <a:t>5.  [</a:t>
            </a:r>
            <a:r>
              <a:rPr lang="en-US" dirty="0" err="1" smtClean="0"/>
              <a:t>NumPy</a:t>
            </a:r>
            <a:r>
              <a:rPr lang="en-US" dirty="0" smtClean="0"/>
              <a:t>](https://pypi.org/project/numpy/)</a:t>
            </a:r>
            <a:endParaRPr lang="en-US" dirty="0"/>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pulent">
  <a:themeElements>
    <a:clrScheme name="Opulent">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Paper">
      <a:fillStyleLst>
        <a:solidFill>
          <a:schemeClr val="phClr"/>
        </a:solidFill>
        <a:blipFill>
          <a:blip xmlns:r="http://schemas.openxmlformats.org/officeDocument/2006/relationships" r:embed="rId1">
            <a:duotone>
              <a:schemeClr val="phClr">
                <a:shade val="63000"/>
                <a:tint val="82000"/>
              </a:schemeClr>
              <a:schemeClr val="phClr">
                <a:tint val="10000"/>
                <a:satMod val="400000"/>
              </a:schemeClr>
            </a:duotone>
          </a:blip>
          <a:tile tx="0" ty="0" sx="40000" sy="40000" flip="none" algn="tl"/>
        </a:blipFill>
        <a:blipFill>
          <a:blip xmlns:r="http://schemas.openxmlformats.org/officeDocument/2006/relationships" r:embed="rId1">
            <a:duotone>
              <a:schemeClr val="phClr">
                <a:shade val="40000"/>
              </a:schemeClr>
              <a:schemeClr val="phClr">
                <a:tint val="42000"/>
              </a:schemeClr>
            </a:duotone>
          </a:blip>
          <a:tile tx="0" ty="0" sx="40000" sy="40000" flip="none" algn="tl"/>
        </a:blipFill>
      </a:fillStyleLst>
      <a:lnStyleLst>
        <a:ln w="12700" cap="flat" cmpd="sng" algn="ctr">
          <a:solidFill>
            <a:schemeClr val="phClr"/>
          </a:solidFill>
          <a:prstDash val="solid"/>
        </a:ln>
        <a:ln w="38100" cap="flat" cmpd="sng" algn="ctr">
          <a:solidFill>
            <a:schemeClr val="phClr"/>
          </a:solidFill>
          <a:prstDash val="solid"/>
        </a:ln>
        <a:ln w="63500" cap="flat" cmpd="sng" algn="ctr">
          <a:solidFill>
            <a:schemeClr val="phClr"/>
          </a:solidFill>
          <a:prstDash val="solid"/>
        </a:ln>
      </a:lnStyleLst>
      <a:effectStyleLst>
        <a:effectStyle>
          <a:effectLst>
            <a:outerShdw blurRad="95000" rotWithShape="0">
              <a:srgbClr val="000000">
                <a:alpha val="50000"/>
              </a:srgbClr>
            </a:outerShdw>
            <a:softEdge rad="12700"/>
          </a:effectLst>
        </a:effectStyle>
        <a:effectStyle>
          <a:effectLst>
            <a:outerShdw blurRad="95000" rotWithShape="0">
              <a:srgbClr val="000000">
                <a:alpha val="50000"/>
              </a:srgbClr>
            </a:outerShdw>
            <a:softEdge rad="12700"/>
          </a:effectLst>
        </a:effectStyle>
        <a:effectStyle>
          <a:effectLst>
            <a:outerShdw blurRad="95000" algn="tl" rotWithShape="0">
              <a:srgbClr val="000000">
                <a:alpha val="50000"/>
              </a:srgbClr>
            </a:outerShdw>
          </a:effectLst>
          <a:scene3d>
            <a:camera prst="orthographicFront"/>
            <a:lightRig rig="soft" dir="t">
              <a:rot lat="0" lon="0" rev="18000000"/>
            </a:lightRig>
          </a:scene3d>
          <a:sp3d prstMaterial="dkEdge">
            <a:bevelT w="73660" h="44450" prst="riblet"/>
          </a:sp3d>
        </a:effectStyle>
      </a:effectStyleLst>
      <a:bgFillStyleLst>
        <a:solidFill>
          <a:schemeClr val="phClr"/>
        </a:solidFill>
        <a:gradFill rotWithShape="1">
          <a:gsLst>
            <a:gs pos="0">
              <a:schemeClr val="phClr">
                <a:tint val="78000"/>
                <a:satMod val="220000"/>
              </a:schemeClr>
            </a:gs>
            <a:gs pos="100000">
              <a:schemeClr val="phClr">
                <a:shade val="35000"/>
                <a:satMod val="155000"/>
              </a:schemeClr>
            </a:gs>
          </a:gsLst>
          <a:path path="circle">
            <a:fillToRect l="50000" t="50000" r="50000" b="50000"/>
          </a:path>
        </a:gradFill>
        <a:blipFill>
          <a:blip xmlns:r="http://schemas.openxmlformats.org/officeDocument/2006/relationships" r:embed="rId2">
            <a:duotone>
              <a:schemeClr val="phClr">
                <a:shade val="60000"/>
                <a:satMod val="180000"/>
              </a:schemeClr>
              <a:schemeClr val="phClr">
                <a:tint val="500"/>
                <a:satMod val="150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Opulent</Template>
  <TotalTime>57</TotalTime>
  <Words>345</Words>
  <Application>Microsoft Office PowerPoint</Application>
  <PresentationFormat>On-screen Show (4:3)</PresentationFormat>
  <Paragraphs>45</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Opulent</vt:lpstr>
      <vt:lpstr>DRIVER’S BLIND EYE DETECTION</vt:lpstr>
      <vt:lpstr>PROBLEM STATEMENT</vt:lpstr>
      <vt:lpstr>PROPOSED SYSTEM APPROACH</vt:lpstr>
      <vt:lpstr>ALGORITHM AND DEPLOYMENT</vt:lpstr>
      <vt:lpstr>RESULTS</vt:lpstr>
      <vt:lpstr>CONCLUTION</vt:lpstr>
      <vt:lpstr>REFERENCES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DRIVER’S BLIND EYE DETECTION</dc:title>
  <dc:creator>Smile</dc:creator>
  <cp:lastModifiedBy>Smile</cp:lastModifiedBy>
  <cp:revision>8</cp:revision>
  <dcterms:created xsi:type="dcterms:W3CDTF">2024-04-05T02:33:06Z</dcterms:created>
  <dcterms:modified xsi:type="dcterms:W3CDTF">2024-04-05T03:40:34Z</dcterms:modified>
</cp:coreProperties>
</file>