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84" r:id="rId2"/>
    <p:sldId id="272" r:id="rId3"/>
    <p:sldId id="267" r:id="rId4"/>
    <p:sldId id="274" r:id="rId5"/>
    <p:sldId id="275" r:id="rId6"/>
    <p:sldId id="278" r:id="rId7"/>
    <p:sldId id="276" r:id="rId8"/>
    <p:sldId id="277" r:id="rId9"/>
    <p:sldId id="280" r:id="rId10"/>
    <p:sldId id="292" r:id="rId11"/>
    <p:sldId id="290" r:id="rId12"/>
    <p:sldId id="287" r:id="rId13"/>
    <p:sldId id="291" r:id="rId14"/>
    <p:sldId id="289" r:id="rId15"/>
    <p:sldId id="286" r:id="rId16"/>
    <p:sldId id="288" r:id="rId17"/>
    <p:sldId id="282"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kshmisr@outlook.com" initials="l" lastIdx="2" clrIdx="0">
    <p:extLst>
      <p:ext uri="{19B8F6BF-5375-455C-9EA6-DF929625EA0E}">
        <p15:presenceInfo xmlns:p15="http://schemas.microsoft.com/office/powerpoint/2012/main" userId="b592b7707d6019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10T20:13:52.899"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6/14/2020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6/14/2020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386585"/>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C40B874-E53C-42B9-98BA-0781B387246C}" type="datetime1">
              <a:rPr lang="en-US" smtClean="0"/>
              <a:t>6/14/2020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75D402F4-45D7-406A-9C33-75238E131A1E}" type="datetime1">
              <a:rPr lang="en-US" smtClean="0"/>
              <a:t>6/14/2020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4506E011-4F7D-42D0-82E1-078A40B76F01}" type="datetime1">
              <a:rPr lang="en-US" smtClean="0"/>
              <a:t>6/14/2020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n-US"/>
              <a:t>Click to edit Master title style</a:t>
            </a:r>
          </a:p>
        </p:txBody>
      </p:sp>
      <p:sp>
        <p:nvSpPr>
          <p:cNvPr id="3" name="Text Placeholder 2"/>
          <p:cNvSpPr>
            <a:spLocks noGrp="1"/>
          </p:cNvSpPr>
          <p:nvPr>
            <p:ph type="body" idx="1"/>
          </p:nvPr>
        </p:nvSpPr>
        <p:spPr>
          <a:xfrm>
            <a:off x="612648" y="3388268"/>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3DA471FE-0FCC-47A4-B218-06AF00AFA70F}" type="datetime1">
              <a:rPr lang="en-US" smtClean="0"/>
              <a:t>6/14/2020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BE42C22A-A385-4013-8BC3-1C712ED98224}" type="datetime1">
              <a:rPr lang="en-US" smtClean="0"/>
              <a:t>6/14/2020</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84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7" name="Date Placeholder 6"/>
          <p:cNvSpPr>
            <a:spLocks noGrp="1"/>
          </p:cNvSpPr>
          <p:nvPr>
            <p:ph type="dt" sz="half" idx="10"/>
          </p:nvPr>
        </p:nvSpPr>
        <p:spPr/>
        <p:txBody>
          <a:bodyPr/>
          <a:lstStyle/>
          <a:p>
            <a:fld id="{A4143CD7-DDC2-4E28-B80E-11B3368F8846}" type="datetime1">
              <a:rPr lang="en-US" smtClean="0"/>
              <a:t>6/14/2020</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3" name="Date Placeholder 2"/>
          <p:cNvSpPr>
            <a:spLocks noGrp="1"/>
          </p:cNvSpPr>
          <p:nvPr>
            <p:ph type="dt" sz="half" idx="10"/>
          </p:nvPr>
        </p:nvSpPr>
        <p:spPr/>
        <p:txBody>
          <a:bodyPr/>
          <a:lstStyle/>
          <a:p>
            <a:fld id="{68882D6B-0F0F-41E5-8A0F-FC2D7E2110E0}" type="datetime1">
              <a:rPr lang="en-US" smtClean="0"/>
              <a:t>6/14/2020</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endParaRPr lang="en-US" dirty="0"/>
          </a:p>
        </p:txBody>
      </p:sp>
      <p:sp>
        <p:nvSpPr>
          <p:cNvPr id="2" name="Date Placeholder 1"/>
          <p:cNvSpPr>
            <a:spLocks noGrp="1"/>
          </p:cNvSpPr>
          <p:nvPr>
            <p:ph type="dt" sz="half" idx="10"/>
          </p:nvPr>
        </p:nvSpPr>
        <p:spPr/>
        <p:txBody>
          <a:bodyPr/>
          <a:lstStyle/>
          <a:p>
            <a:fld id="{399C1A38-D70F-41CF-857C-945C6FF6B07D}" type="datetime1">
              <a:rPr lang="en-US" smtClean="0"/>
              <a:t>6/14/2020</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E32B96DC-D1E7-4668-A471-A46ECA2AE34F}" type="datetime1">
              <a:rPr lang="en-US" smtClean="0"/>
              <a:t>6/14/2020</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r>
              <a:rPr lang="en-US"/>
              <a:t>Add a footer</a:t>
            </a:r>
            <a:endParaRPr lang="en-US" dirty="0"/>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fld id="{CC444FFE-4BDB-4301-83D8-FE8B25E7CF5A}" type="datetime1">
              <a:rPr lang="en-US" smtClean="0"/>
              <a:t>6/14/2020</a:t>
            </a:fld>
            <a:endParaRPr lang="en-US" dirty="0"/>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1C749B9-7EAE-4F1B-979D-4ABB6724E79C}"/>
              </a:ext>
            </a:extLst>
          </p:cNvPr>
          <p:cNvSpPr>
            <a:spLocks noGrp="1"/>
          </p:cNvSpPr>
          <p:nvPr>
            <p:ph type="subTitle" idx="1"/>
          </p:nvPr>
        </p:nvSpPr>
        <p:spPr>
          <a:xfrm>
            <a:off x="7529446" y="1853506"/>
            <a:ext cx="2930836" cy="1923374"/>
          </a:xfrm>
        </p:spPr>
        <p:txBody>
          <a:bodyPr>
            <a:noAutofit/>
          </a:bodyPr>
          <a:lstStyle/>
          <a:p>
            <a:pPr algn="ctr"/>
            <a:r>
              <a:rPr lang="en-US" sz="2800" dirty="0">
                <a:solidFill>
                  <a:schemeClr val="tx1"/>
                </a:solidFill>
                <a:latin typeface="Times New Roman" panose="02020603050405020304" pitchFamily="18" charset="0"/>
                <a:cs typeface="Times New Roman" panose="02020603050405020304" pitchFamily="18" charset="0"/>
              </a:rPr>
              <a:t>S6 MCA</a:t>
            </a:r>
          </a:p>
          <a:p>
            <a:pPr algn="ctr"/>
            <a:r>
              <a:rPr lang="en-US" sz="2800" dirty="0">
                <a:solidFill>
                  <a:schemeClr val="tx1"/>
                </a:solidFill>
                <a:latin typeface="Times New Roman" panose="02020603050405020304" pitchFamily="18" charset="0"/>
                <a:cs typeface="Times New Roman" panose="02020603050405020304" pitchFamily="18" charset="0"/>
              </a:rPr>
              <a:t>PROJECT</a:t>
            </a:r>
          </a:p>
          <a:p>
            <a:pPr algn="ctr"/>
            <a:r>
              <a:rPr lang="en-US" sz="2800" dirty="0">
                <a:solidFill>
                  <a:schemeClr val="tx1"/>
                </a:solidFill>
                <a:latin typeface="Times New Roman" panose="02020603050405020304" pitchFamily="18" charset="0"/>
                <a:cs typeface="Times New Roman" panose="02020603050405020304" pitchFamily="18" charset="0"/>
              </a:rPr>
              <a:t>PRESENTATION</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22" name="Freeform 36">
            <a:extLst>
              <a:ext uri="{FF2B5EF4-FFF2-40B4-BE49-F238E27FC236}">
                <a16:creationId xmlns:a16="http://schemas.microsoft.com/office/drawing/2014/main" id="{F72D7BB3-1BF9-4760-9EFB-3EC49A306C51}"/>
              </a:ext>
            </a:extLst>
          </p:cNvPr>
          <p:cNvSpPr>
            <a:spLocks/>
          </p:cNvSpPr>
          <p:nvPr/>
        </p:nvSpPr>
        <p:spPr bwMode="auto">
          <a:xfrm rot="5400000">
            <a:off x="951899" y="1872959"/>
            <a:ext cx="2832187" cy="1488821"/>
          </a:xfrm>
          <a:custGeom>
            <a:avLst/>
            <a:gdLst/>
            <a:ahLst/>
            <a:cxnLst/>
            <a:rect l="l" t="t" r="r" b="b"/>
            <a:pathLst>
              <a:path w="1255887" h="739769">
                <a:moveTo>
                  <a:pt x="0" y="0"/>
                </a:moveTo>
                <a:lnTo>
                  <a:pt x="101935" y="0"/>
                </a:lnTo>
                <a:lnTo>
                  <a:pt x="126181" y="48492"/>
                </a:lnTo>
                <a:lnTo>
                  <a:pt x="165558" y="135996"/>
                </a:lnTo>
                <a:lnTo>
                  <a:pt x="194726" y="204540"/>
                </a:lnTo>
                <a:lnTo>
                  <a:pt x="223893" y="276001"/>
                </a:lnTo>
                <a:lnTo>
                  <a:pt x="255978" y="341629"/>
                </a:lnTo>
                <a:lnTo>
                  <a:pt x="288062" y="408715"/>
                </a:lnTo>
                <a:lnTo>
                  <a:pt x="327439" y="467050"/>
                </a:lnTo>
                <a:lnTo>
                  <a:pt x="369732" y="522469"/>
                </a:lnTo>
                <a:lnTo>
                  <a:pt x="423693" y="567679"/>
                </a:lnTo>
                <a:lnTo>
                  <a:pt x="452861" y="588097"/>
                </a:lnTo>
                <a:lnTo>
                  <a:pt x="489320" y="612889"/>
                </a:lnTo>
                <a:lnTo>
                  <a:pt x="528697" y="631848"/>
                </a:lnTo>
                <a:lnTo>
                  <a:pt x="573907" y="646432"/>
                </a:lnTo>
                <a:lnTo>
                  <a:pt x="622034" y="655183"/>
                </a:lnTo>
                <a:lnTo>
                  <a:pt x="674536" y="649349"/>
                </a:lnTo>
                <a:lnTo>
                  <a:pt x="741622" y="628932"/>
                </a:lnTo>
                <a:lnTo>
                  <a:pt x="799957" y="599764"/>
                </a:lnTo>
                <a:lnTo>
                  <a:pt x="849543" y="561846"/>
                </a:lnTo>
                <a:lnTo>
                  <a:pt x="894753" y="519552"/>
                </a:lnTo>
                <a:lnTo>
                  <a:pt x="935588" y="469967"/>
                </a:lnTo>
                <a:lnTo>
                  <a:pt x="969131" y="416007"/>
                </a:lnTo>
                <a:lnTo>
                  <a:pt x="998298" y="357671"/>
                </a:lnTo>
                <a:lnTo>
                  <a:pt x="1027466" y="296419"/>
                </a:lnTo>
                <a:lnTo>
                  <a:pt x="1053717" y="236625"/>
                </a:lnTo>
                <a:lnTo>
                  <a:pt x="1081427" y="175372"/>
                </a:lnTo>
                <a:lnTo>
                  <a:pt x="1107678" y="111203"/>
                </a:lnTo>
                <a:lnTo>
                  <a:pt x="1159187" y="0"/>
                </a:lnTo>
                <a:lnTo>
                  <a:pt x="1255887" y="0"/>
                </a:lnTo>
                <a:lnTo>
                  <a:pt x="1250600" y="10574"/>
                </a:lnTo>
                <a:lnTo>
                  <a:pt x="1218515" y="74743"/>
                </a:lnTo>
                <a:lnTo>
                  <a:pt x="1186431" y="140371"/>
                </a:lnTo>
                <a:lnTo>
                  <a:pt x="1160180" y="207457"/>
                </a:lnTo>
                <a:lnTo>
                  <a:pt x="1131012" y="273084"/>
                </a:lnTo>
                <a:lnTo>
                  <a:pt x="1101844" y="337254"/>
                </a:lnTo>
                <a:lnTo>
                  <a:pt x="1072676" y="399964"/>
                </a:lnTo>
                <a:lnTo>
                  <a:pt x="1040592" y="458300"/>
                </a:lnTo>
                <a:lnTo>
                  <a:pt x="1004132" y="515177"/>
                </a:lnTo>
                <a:lnTo>
                  <a:pt x="964755" y="567679"/>
                </a:lnTo>
                <a:lnTo>
                  <a:pt x="919545" y="615806"/>
                </a:lnTo>
                <a:lnTo>
                  <a:pt x="868502" y="655183"/>
                </a:lnTo>
                <a:lnTo>
                  <a:pt x="810166" y="690184"/>
                </a:lnTo>
                <a:lnTo>
                  <a:pt x="744539" y="719352"/>
                </a:lnTo>
                <a:lnTo>
                  <a:pt x="670161" y="736852"/>
                </a:lnTo>
                <a:lnTo>
                  <a:pt x="605991" y="739769"/>
                </a:lnTo>
                <a:lnTo>
                  <a:pt x="544739" y="732477"/>
                </a:lnTo>
                <a:lnTo>
                  <a:pt x="489320" y="710601"/>
                </a:lnTo>
                <a:lnTo>
                  <a:pt x="436818" y="687267"/>
                </a:lnTo>
                <a:lnTo>
                  <a:pt x="391608" y="658099"/>
                </a:lnTo>
                <a:lnTo>
                  <a:pt x="353690" y="631848"/>
                </a:lnTo>
                <a:lnTo>
                  <a:pt x="308480" y="591013"/>
                </a:lnTo>
                <a:lnTo>
                  <a:pt x="269103" y="544345"/>
                </a:lnTo>
                <a:lnTo>
                  <a:pt x="237019" y="490385"/>
                </a:lnTo>
                <a:lnTo>
                  <a:pt x="207851" y="434966"/>
                </a:lnTo>
                <a:lnTo>
                  <a:pt x="181600" y="376630"/>
                </a:lnTo>
                <a:lnTo>
                  <a:pt x="155349" y="315378"/>
                </a:lnTo>
                <a:lnTo>
                  <a:pt x="115972" y="227874"/>
                </a:lnTo>
                <a:lnTo>
                  <a:pt x="70762" y="140371"/>
                </a:lnTo>
                <a:lnTo>
                  <a:pt x="25552" y="5286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ko-KR" altLang="en-US">
              <a:latin typeface="Arial" pitchFamily="34" charset="0"/>
              <a:cs typeface="Arial" pitchFamily="34" charset="0"/>
            </a:endParaRPr>
          </a:p>
        </p:txBody>
      </p:sp>
      <p:sp>
        <p:nvSpPr>
          <p:cNvPr id="23" name="Rectangle 22">
            <a:extLst>
              <a:ext uri="{FF2B5EF4-FFF2-40B4-BE49-F238E27FC236}">
                <a16:creationId xmlns:a16="http://schemas.microsoft.com/office/drawing/2014/main" id="{68BCA359-7948-4F04-867C-7DB17D10C953}"/>
              </a:ext>
            </a:extLst>
          </p:cNvPr>
          <p:cNvSpPr/>
          <p:nvPr/>
        </p:nvSpPr>
        <p:spPr>
          <a:xfrm>
            <a:off x="12261" y="2563246"/>
            <a:ext cx="1611322" cy="1463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Freeform 36">
            <a:extLst>
              <a:ext uri="{FF2B5EF4-FFF2-40B4-BE49-F238E27FC236}">
                <a16:creationId xmlns:a16="http://schemas.microsoft.com/office/drawing/2014/main" id="{6CC228E7-6490-4F41-AB07-AA295E63ADFE}"/>
              </a:ext>
            </a:extLst>
          </p:cNvPr>
          <p:cNvSpPr>
            <a:spLocks/>
          </p:cNvSpPr>
          <p:nvPr/>
        </p:nvSpPr>
        <p:spPr bwMode="auto">
          <a:xfrm rot="5400000">
            <a:off x="2444212" y="1637011"/>
            <a:ext cx="3351882" cy="1980369"/>
          </a:xfrm>
          <a:custGeom>
            <a:avLst/>
            <a:gdLst>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8813 w 1608138"/>
              <a:gd name="connsiteY49" fmla="*/ 19050 h 1075928"/>
              <a:gd name="connsiteX50" fmla="*/ 663575 w 1608138"/>
              <a:gd name="connsiteY50" fmla="*/ 25400 h 1075928"/>
              <a:gd name="connsiteX51" fmla="*/ 676275 w 1608138"/>
              <a:gd name="connsiteY51" fmla="*/ 53975 h 1075928"/>
              <a:gd name="connsiteX52" fmla="*/ 676275 w 1608138"/>
              <a:gd name="connsiteY52" fmla="*/ 85725 h 1075928"/>
              <a:gd name="connsiteX53" fmla="*/ 666750 w 1608138"/>
              <a:gd name="connsiteY53" fmla="*/ 114300 h 1075928"/>
              <a:gd name="connsiteX54" fmla="*/ 649288 w 1608138"/>
              <a:gd name="connsiteY54" fmla="*/ 138113 h 1075928"/>
              <a:gd name="connsiteX55" fmla="*/ 617538 w 1608138"/>
              <a:gd name="connsiteY55" fmla="*/ 149225 h 1075928"/>
              <a:gd name="connsiteX56" fmla="*/ 585788 w 1608138"/>
              <a:gd name="connsiteY56" fmla="*/ 149225 h 1075928"/>
              <a:gd name="connsiteX57" fmla="*/ 550863 w 1608138"/>
              <a:gd name="connsiteY57" fmla="*/ 141288 h 1075928"/>
              <a:gd name="connsiteX58" fmla="*/ 517525 w 1608138"/>
              <a:gd name="connsiteY58" fmla="*/ 131763 h 1075928"/>
              <a:gd name="connsiteX59" fmla="*/ 479425 w 1608138"/>
              <a:gd name="connsiteY59" fmla="*/ 128588 h 1075928"/>
              <a:gd name="connsiteX60" fmla="*/ 441325 w 1608138"/>
              <a:gd name="connsiteY60" fmla="*/ 131763 h 1075928"/>
              <a:gd name="connsiteX61" fmla="*/ 360363 w 1608138"/>
              <a:gd name="connsiteY61" fmla="*/ 158750 h 1075928"/>
              <a:gd name="connsiteX62" fmla="*/ 292100 w 1608138"/>
              <a:gd name="connsiteY62" fmla="*/ 198438 h 1075928"/>
              <a:gd name="connsiteX63" fmla="*/ 231775 w 1608138"/>
              <a:gd name="connsiteY63" fmla="*/ 250825 h 1075928"/>
              <a:gd name="connsiteX64" fmla="*/ 182563 w 1608138"/>
              <a:gd name="connsiteY64" fmla="*/ 307975 h 1075928"/>
              <a:gd name="connsiteX65" fmla="*/ 141288 w 1608138"/>
              <a:gd name="connsiteY65" fmla="*/ 377825 h 1075928"/>
              <a:gd name="connsiteX66" fmla="*/ 109538 w 1608138"/>
              <a:gd name="connsiteY66" fmla="*/ 455613 h 1075928"/>
              <a:gd name="connsiteX67" fmla="*/ 98425 w 1608138"/>
              <a:gd name="connsiteY67" fmla="*/ 512763 h 1075928"/>
              <a:gd name="connsiteX68" fmla="*/ 92075 w 1608138"/>
              <a:gd name="connsiteY68" fmla="*/ 576263 h 1075928"/>
              <a:gd name="connsiteX69" fmla="*/ 95250 w 1608138"/>
              <a:gd name="connsiteY69" fmla="*/ 642938 h 1075928"/>
              <a:gd name="connsiteX70" fmla="*/ 101600 w 1608138"/>
              <a:gd name="connsiteY70" fmla="*/ 709613 h 1075928"/>
              <a:gd name="connsiteX71" fmla="*/ 109538 w 1608138"/>
              <a:gd name="connsiteY71" fmla="*/ 773113 h 1075928"/>
              <a:gd name="connsiteX72" fmla="*/ 123825 w 1608138"/>
              <a:gd name="connsiteY72" fmla="*/ 825500 h 1075928"/>
              <a:gd name="connsiteX73" fmla="*/ 161925 w 1608138"/>
              <a:gd name="connsiteY73" fmla="*/ 928688 h 1075928"/>
              <a:gd name="connsiteX74" fmla="*/ 207963 w 1608138"/>
              <a:gd name="connsiteY74" fmla="*/ 1030288 h 1075928"/>
              <a:gd name="connsiteX75" fmla="*/ 230783 w 1608138"/>
              <a:gd name="connsiteY75" fmla="*/ 1075928 h 1075928"/>
              <a:gd name="connsiteX76" fmla="*/ 119823 w 1608138"/>
              <a:gd name="connsiteY76" fmla="*/ 1075928 h 1075928"/>
              <a:gd name="connsiteX77" fmla="*/ 101600 w 1608138"/>
              <a:gd name="connsiteY77" fmla="*/ 1038225 h 1075928"/>
              <a:gd name="connsiteX78" fmla="*/ 60325 w 1608138"/>
              <a:gd name="connsiteY78" fmla="*/ 938213 h 1075928"/>
              <a:gd name="connsiteX79" fmla="*/ 28575 w 1608138"/>
              <a:gd name="connsiteY79" fmla="*/ 830263 h 1075928"/>
              <a:gd name="connsiteX80" fmla="*/ 14288 w 1608138"/>
              <a:gd name="connsiteY80" fmla="*/ 769938 h 1075928"/>
              <a:gd name="connsiteX81" fmla="*/ 6350 w 1608138"/>
              <a:gd name="connsiteY81" fmla="*/ 700088 h 1075928"/>
              <a:gd name="connsiteX82" fmla="*/ 0 w 1608138"/>
              <a:gd name="connsiteY82" fmla="*/ 628650 h 1075928"/>
              <a:gd name="connsiteX83" fmla="*/ 0 w 1608138"/>
              <a:gd name="connsiteY83" fmla="*/ 554038 h 1075928"/>
              <a:gd name="connsiteX84" fmla="*/ 9525 w 1608138"/>
              <a:gd name="connsiteY84" fmla="*/ 487363 h 1075928"/>
              <a:gd name="connsiteX85" fmla="*/ 23813 w 1608138"/>
              <a:gd name="connsiteY85" fmla="*/ 423863 h 1075928"/>
              <a:gd name="connsiteX86" fmla="*/ 52388 w 1608138"/>
              <a:gd name="connsiteY86" fmla="*/ 342900 h 1075928"/>
              <a:gd name="connsiteX87" fmla="*/ 95250 w 1608138"/>
              <a:gd name="connsiteY87" fmla="*/ 271463 h 1075928"/>
              <a:gd name="connsiteX88" fmla="*/ 144463 w 1608138"/>
              <a:gd name="connsiteY88" fmla="*/ 204788 h 1075928"/>
              <a:gd name="connsiteX89" fmla="*/ 204788 w 1608138"/>
              <a:gd name="connsiteY89" fmla="*/ 146050 h 1075928"/>
              <a:gd name="connsiteX90" fmla="*/ 271463 w 1608138"/>
              <a:gd name="connsiteY90" fmla="*/ 96838 h 1075928"/>
              <a:gd name="connsiteX91" fmla="*/ 346075 w 1608138"/>
              <a:gd name="connsiteY91" fmla="*/ 63500 h 1075928"/>
              <a:gd name="connsiteX92" fmla="*/ 395288 w 1608138"/>
              <a:gd name="connsiteY92" fmla="*/ 49213 h 1075928"/>
              <a:gd name="connsiteX93" fmla="*/ 447675 w 1608138"/>
              <a:gd name="connsiteY93" fmla="*/ 36513 h 1075928"/>
              <a:gd name="connsiteX94" fmla="*/ 500063 w 1608138"/>
              <a:gd name="connsiteY94" fmla="*/ 28575 h 1075928"/>
              <a:gd name="connsiteX95" fmla="*/ 549275 w 1608138"/>
              <a:gd name="connsiteY95" fmla="*/ 17463 h 1075928"/>
              <a:gd name="connsiteX96" fmla="*/ 595313 w 1608138"/>
              <a:gd name="connsiteY96"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8813 w 1608138"/>
              <a:gd name="connsiteY48" fmla="*/ 19050 h 1075928"/>
              <a:gd name="connsiteX49" fmla="*/ 663575 w 1608138"/>
              <a:gd name="connsiteY49" fmla="*/ 25400 h 1075928"/>
              <a:gd name="connsiteX50" fmla="*/ 676275 w 1608138"/>
              <a:gd name="connsiteY50" fmla="*/ 53975 h 1075928"/>
              <a:gd name="connsiteX51" fmla="*/ 676275 w 1608138"/>
              <a:gd name="connsiteY51" fmla="*/ 85725 h 1075928"/>
              <a:gd name="connsiteX52" fmla="*/ 666750 w 1608138"/>
              <a:gd name="connsiteY52" fmla="*/ 114300 h 1075928"/>
              <a:gd name="connsiteX53" fmla="*/ 649288 w 1608138"/>
              <a:gd name="connsiteY53" fmla="*/ 138113 h 1075928"/>
              <a:gd name="connsiteX54" fmla="*/ 617538 w 1608138"/>
              <a:gd name="connsiteY54" fmla="*/ 149225 h 1075928"/>
              <a:gd name="connsiteX55" fmla="*/ 585788 w 1608138"/>
              <a:gd name="connsiteY55" fmla="*/ 149225 h 1075928"/>
              <a:gd name="connsiteX56" fmla="*/ 550863 w 1608138"/>
              <a:gd name="connsiteY56" fmla="*/ 141288 h 1075928"/>
              <a:gd name="connsiteX57" fmla="*/ 517525 w 1608138"/>
              <a:gd name="connsiteY57" fmla="*/ 131763 h 1075928"/>
              <a:gd name="connsiteX58" fmla="*/ 479425 w 1608138"/>
              <a:gd name="connsiteY58" fmla="*/ 128588 h 1075928"/>
              <a:gd name="connsiteX59" fmla="*/ 441325 w 1608138"/>
              <a:gd name="connsiteY59" fmla="*/ 131763 h 1075928"/>
              <a:gd name="connsiteX60" fmla="*/ 360363 w 1608138"/>
              <a:gd name="connsiteY60" fmla="*/ 158750 h 1075928"/>
              <a:gd name="connsiteX61" fmla="*/ 292100 w 1608138"/>
              <a:gd name="connsiteY61" fmla="*/ 198438 h 1075928"/>
              <a:gd name="connsiteX62" fmla="*/ 231775 w 1608138"/>
              <a:gd name="connsiteY62" fmla="*/ 250825 h 1075928"/>
              <a:gd name="connsiteX63" fmla="*/ 182563 w 1608138"/>
              <a:gd name="connsiteY63" fmla="*/ 307975 h 1075928"/>
              <a:gd name="connsiteX64" fmla="*/ 141288 w 1608138"/>
              <a:gd name="connsiteY64" fmla="*/ 377825 h 1075928"/>
              <a:gd name="connsiteX65" fmla="*/ 109538 w 1608138"/>
              <a:gd name="connsiteY65" fmla="*/ 455613 h 1075928"/>
              <a:gd name="connsiteX66" fmla="*/ 98425 w 1608138"/>
              <a:gd name="connsiteY66" fmla="*/ 512763 h 1075928"/>
              <a:gd name="connsiteX67" fmla="*/ 92075 w 1608138"/>
              <a:gd name="connsiteY67" fmla="*/ 576263 h 1075928"/>
              <a:gd name="connsiteX68" fmla="*/ 95250 w 1608138"/>
              <a:gd name="connsiteY68" fmla="*/ 642938 h 1075928"/>
              <a:gd name="connsiteX69" fmla="*/ 101600 w 1608138"/>
              <a:gd name="connsiteY69" fmla="*/ 709613 h 1075928"/>
              <a:gd name="connsiteX70" fmla="*/ 109538 w 1608138"/>
              <a:gd name="connsiteY70" fmla="*/ 773113 h 1075928"/>
              <a:gd name="connsiteX71" fmla="*/ 123825 w 1608138"/>
              <a:gd name="connsiteY71" fmla="*/ 825500 h 1075928"/>
              <a:gd name="connsiteX72" fmla="*/ 161925 w 1608138"/>
              <a:gd name="connsiteY72" fmla="*/ 928688 h 1075928"/>
              <a:gd name="connsiteX73" fmla="*/ 207963 w 1608138"/>
              <a:gd name="connsiteY73" fmla="*/ 1030288 h 1075928"/>
              <a:gd name="connsiteX74" fmla="*/ 230783 w 1608138"/>
              <a:gd name="connsiteY74" fmla="*/ 1075928 h 1075928"/>
              <a:gd name="connsiteX75" fmla="*/ 119823 w 1608138"/>
              <a:gd name="connsiteY75" fmla="*/ 1075928 h 1075928"/>
              <a:gd name="connsiteX76" fmla="*/ 101600 w 1608138"/>
              <a:gd name="connsiteY76" fmla="*/ 1038225 h 1075928"/>
              <a:gd name="connsiteX77" fmla="*/ 60325 w 1608138"/>
              <a:gd name="connsiteY77" fmla="*/ 938213 h 1075928"/>
              <a:gd name="connsiteX78" fmla="*/ 28575 w 1608138"/>
              <a:gd name="connsiteY78" fmla="*/ 830263 h 1075928"/>
              <a:gd name="connsiteX79" fmla="*/ 14288 w 1608138"/>
              <a:gd name="connsiteY79" fmla="*/ 769938 h 1075928"/>
              <a:gd name="connsiteX80" fmla="*/ 6350 w 1608138"/>
              <a:gd name="connsiteY80" fmla="*/ 700088 h 1075928"/>
              <a:gd name="connsiteX81" fmla="*/ 0 w 1608138"/>
              <a:gd name="connsiteY81" fmla="*/ 628650 h 1075928"/>
              <a:gd name="connsiteX82" fmla="*/ 0 w 1608138"/>
              <a:gd name="connsiteY82" fmla="*/ 554038 h 1075928"/>
              <a:gd name="connsiteX83" fmla="*/ 9525 w 1608138"/>
              <a:gd name="connsiteY83" fmla="*/ 487363 h 1075928"/>
              <a:gd name="connsiteX84" fmla="*/ 23813 w 1608138"/>
              <a:gd name="connsiteY84" fmla="*/ 423863 h 1075928"/>
              <a:gd name="connsiteX85" fmla="*/ 52388 w 1608138"/>
              <a:gd name="connsiteY85" fmla="*/ 342900 h 1075928"/>
              <a:gd name="connsiteX86" fmla="*/ 95250 w 1608138"/>
              <a:gd name="connsiteY86" fmla="*/ 271463 h 1075928"/>
              <a:gd name="connsiteX87" fmla="*/ 144463 w 1608138"/>
              <a:gd name="connsiteY87" fmla="*/ 204788 h 1075928"/>
              <a:gd name="connsiteX88" fmla="*/ 204788 w 1608138"/>
              <a:gd name="connsiteY88" fmla="*/ 146050 h 1075928"/>
              <a:gd name="connsiteX89" fmla="*/ 271463 w 1608138"/>
              <a:gd name="connsiteY89" fmla="*/ 96838 h 1075928"/>
              <a:gd name="connsiteX90" fmla="*/ 346075 w 1608138"/>
              <a:gd name="connsiteY90" fmla="*/ 63500 h 1075928"/>
              <a:gd name="connsiteX91" fmla="*/ 395288 w 1608138"/>
              <a:gd name="connsiteY91" fmla="*/ 49213 h 1075928"/>
              <a:gd name="connsiteX92" fmla="*/ 447675 w 1608138"/>
              <a:gd name="connsiteY92" fmla="*/ 36513 h 1075928"/>
              <a:gd name="connsiteX93" fmla="*/ 500063 w 1608138"/>
              <a:gd name="connsiteY93" fmla="*/ 28575 h 1075928"/>
              <a:gd name="connsiteX94" fmla="*/ 549275 w 1608138"/>
              <a:gd name="connsiteY94" fmla="*/ 17463 h 1075928"/>
              <a:gd name="connsiteX95" fmla="*/ 595313 w 1608138"/>
              <a:gd name="connsiteY95"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63575 w 1608138"/>
              <a:gd name="connsiteY48" fmla="*/ 25400 h 1075928"/>
              <a:gd name="connsiteX49" fmla="*/ 676275 w 1608138"/>
              <a:gd name="connsiteY49" fmla="*/ 53975 h 1075928"/>
              <a:gd name="connsiteX50" fmla="*/ 676275 w 1608138"/>
              <a:gd name="connsiteY50" fmla="*/ 85725 h 1075928"/>
              <a:gd name="connsiteX51" fmla="*/ 666750 w 1608138"/>
              <a:gd name="connsiteY51" fmla="*/ 114300 h 1075928"/>
              <a:gd name="connsiteX52" fmla="*/ 649288 w 1608138"/>
              <a:gd name="connsiteY52" fmla="*/ 138113 h 1075928"/>
              <a:gd name="connsiteX53" fmla="*/ 617538 w 1608138"/>
              <a:gd name="connsiteY53" fmla="*/ 149225 h 1075928"/>
              <a:gd name="connsiteX54" fmla="*/ 585788 w 1608138"/>
              <a:gd name="connsiteY54" fmla="*/ 149225 h 1075928"/>
              <a:gd name="connsiteX55" fmla="*/ 550863 w 1608138"/>
              <a:gd name="connsiteY55" fmla="*/ 141288 h 1075928"/>
              <a:gd name="connsiteX56" fmla="*/ 517525 w 1608138"/>
              <a:gd name="connsiteY56" fmla="*/ 131763 h 1075928"/>
              <a:gd name="connsiteX57" fmla="*/ 479425 w 1608138"/>
              <a:gd name="connsiteY57" fmla="*/ 128588 h 1075928"/>
              <a:gd name="connsiteX58" fmla="*/ 441325 w 1608138"/>
              <a:gd name="connsiteY58" fmla="*/ 131763 h 1075928"/>
              <a:gd name="connsiteX59" fmla="*/ 360363 w 1608138"/>
              <a:gd name="connsiteY59" fmla="*/ 158750 h 1075928"/>
              <a:gd name="connsiteX60" fmla="*/ 292100 w 1608138"/>
              <a:gd name="connsiteY60" fmla="*/ 198438 h 1075928"/>
              <a:gd name="connsiteX61" fmla="*/ 231775 w 1608138"/>
              <a:gd name="connsiteY61" fmla="*/ 250825 h 1075928"/>
              <a:gd name="connsiteX62" fmla="*/ 182563 w 1608138"/>
              <a:gd name="connsiteY62" fmla="*/ 307975 h 1075928"/>
              <a:gd name="connsiteX63" fmla="*/ 141288 w 1608138"/>
              <a:gd name="connsiteY63" fmla="*/ 377825 h 1075928"/>
              <a:gd name="connsiteX64" fmla="*/ 109538 w 1608138"/>
              <a:gd name="connsiteY64" fmla="*/ 455613 h 1075928"/>
              <a:gd name="connsiteX65" fmla="*/ 98425 w 1608138"/>
              <a:gd name="connsiteY65" fmla="*/ 512763 h 1075928"/>
              <a:gd name="connsiteX66" fmla="*/ 92075 w 1608138"/>
              <a:gd name="connsiteY66" fmla="*/ 576263 h 1075928"/>
              <a:gd name="connsiteX67" fmla="*/ 95250 w 1608138"/>
              <a:gd name="connsiteY67" fmla="*/ 642938 h 1075928"/>
              <a:gd name="connsiteX68" fmla="*/ 101600 w 1608138"/>
              <a:gd name="connsiteY68" fmla="*/ 709613 h 1075928"/>
              <a:gd name="connsiteX69" fmla="*/ 109538 w 1608138"/>
              <a:gd name="connsiteY69" fmla="*/ 773113 h 1075928"/>
              <a:gd name="connsiteX70" fmla="*/ 123825 w 1608138"/>
              <a:gd name="connsiteY70" fmla="*/ 825500 h 1075928"/>
              <a:gd name="connsiteX71" fmla="*/ 161925 w 1608138"/>
              <a:gd name="connsiteY71" fmla="*/ 928688 h 1075928"/>
              <a:gd name="connsiteX72" fmla="*/ 207963 w 1608138"/>
              <a:gd name="connsiteY72" fmla="*/ 1030288 h 1075928"/>
              <a:gd name="connsiteX73" fmla="*/ 230783 w 1608138"/>
              <a:gd name="connsiteY73" fmla="*/ 1075928 h 1075928"/>
              <a:gd name="connsiteX74" fmla="*/ 119823 w 1608138"/>
              <a:gd name="connsiteY74" fmla="*/ 1075928 h 1075928"/>
              <a:gd name="connsiteX75" fmla="*/ 101600 w 1608138"/>
              <a:gd name="connsiteY75" fmla="*/ 1038225 h 1075928"/>
              <a:gd name="connsiteX76" fmla="*/ 60325 w 1608138"/>
              <a:gd name="connsiteY76" fmla="*/ 938213 h 1075928"/>
              <a:gd name="connsiteX77" fmla="*/ 28575 w 1608138"/>
              <a:gd name="connsiteY77" fmla="*/ 830263 h 1075928"/>
              <a:gd name="connsiteX78" fmla="*/ 14288 w 1608138"/>
              <a:gd name="connsiteY78" fmla="*/ 769938 h 1075928"/>
              <a:gd name="connsiteX79" fmla="*/ 6350 w 1608138"/>
              <a:gd name="connsiteY79" fmla="*/ 700088 h 1075928"/>
              <a:gd name="connsiteX80" fmla="*/ 0 w 1608138"/>
              <a:gd name="connsiteY80" fmla="*/ 628650 h 1075928"/>
              <a:gd name="connsiteX81" fmla="*/ 0 w 1608138"/>
              <a:gd name="connsiteY81" fmla="*/ 554038 h 1075928"/>
              <a:gd name="connsiteX82" fmla="*/ 9525 w 1608138"/>
              <a:gd name="connsiteY82" fmla="*/ 487363 h 1075928"/>
              <a:gd name="connsiteX83" fmla="*/ 23813 w 1608138"/>
              <a:gd name="connsiteY83" fmla="*/ 423863 h 1075928"/>
              <a:gd name="connsiteX84" fmla="*/ 52388 w 1608138"/>
              <a:gd name="connsiteY84" fmla="*/ 342900 h 1075928"/>
              <a:gd name="connsiteX85" fmla="*/ 95250 w 1608138"/>
              <a:gd name="connsiteY85" fmla="*/ 271463 h 1075928"/>
              <a:gd name="connsiteX86" fmla="*/ 144463 w 1608138"/>
              <a:gd name="connsiteY86" fmla="*/ 204788 h 1075928"/>
              <a:gd name="connsiteX87" fmla="*/ 204788 w 1608138"/>
              <a:gd name="connsiteY87" fmla="*/ 146050 h 1075928"/>
              <a:gd name="connsiteX88" fmla="*/ 271463 w 1608138"/>
              <a:gd name="connsiteY88" fmla="*/ 96838 h 1075928"/>
              <a:gd name="connsiteX89" fmla="*/ 346075 w 1608138"/>
              <a:gd name="connsiteY89" fmla="*/ 63500 h 1075928"/>
              <a:gd name="connsiteX90" fmla="*/ 395288 w 1608138"/>
              <a:gd name="connsiteY90" fmla="*/ 49213 h 1075928"/>
              <a:gd name="connsiteX91" fmla="*/ 447675 w 1608138"/>
              <a:gd name="connsiteY91" fmla="*/ 36513 h 1075928"/>
              <a:gd name="connsiteX92" fmla="*/ 500063 w 1608138"/>
              <a:gd name="connsiteY92" fmla="*/ 28575 h 1075928"/>
              <a:gd name="connsiteX93" fmla="*/ 549275 w 1608138"/>
              <a:gd name="connsiteY93" fmla="*/ 17463 h 1075928"/>
              <a:gd name="connsiteX94" fmla="*/ 595313 w 1608138"/>
              <a:gd name="connsiteY94"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76275 w 1608138"/>
              <a:gd name="connsiteY48" fmla="*/ 85725 h 1075928"/>
              <a:gd name="connsiteX49" fmla="*/ 666750 w 1608138"/>
              <a:gd name="connsiteY49" fmla="*/ 114300 h 1075928"/>
              <a:gd name="connsiteX50" fmla="*/ 649288 w 1608138"/>
              <a:gd name="connsiteY50" fmla="*/ 138113 h 1075928"/>
              <a:gd name="connsiteX51" fmla="*/ 617538 w 1608138"/>
              <a:gd name="connsiteY51" fmla="*/ 149225 h 1075928"/>
              <a:gd name="connsiteX52" fmla="*/ 585788 w 1608138"/>
              <a:gd name="connsiteY52" fmla="*/ 149225 h 1075928"/>
              <a:gd name="connsiteX53" fmla="*/ 550863 w 1608138"/>
              <a:gd name="connsiteY53" fmla="*/ 141288 h 1075928"/>
              <a:gd name="connsiteX54" fmla="*/ 517525 w 1608138"/>
              <a:gd name="connsiteY54" fmla="*/ 131763 h 1075928"/>
              <a:gd name="connsiteX55" fmla="*/ 479425 w 1608138"/>
              <a:gd name="connsiteY55" fmla="*/ 128588 h 1075928"/>
              <a:gd name="connsiteX56" fmla="*/ 441325 w 1608138"/>
              <a:gd name="connsiteY56" fmla="*/ 131763 h 1075928"/>
              <a:gd name="connsiteX57" fmla="*/ 360363 w 1608138"/>
              <a:gd name="connsiteY57" fmla="*/ 158750 h 1075928"/>
              <a:gd name="connsiteX58" fmla="*/ 292100 w 1608138"/>
              <a:gd name="connsiteY58" fmla="*/ 198438 h 1075928"/>
              <a:gd name="connsiteX59" fmla="*/ 231775 w 1608138"/>
              <a:gd name="connsiteY59" fmla="*/ 250825 h 1075928"/>
              <a:gd name="connsiteX60" fmla="*/ 182563 w 1608138"/>
              <a:gd name="connsiteY60" fmla="*/ 307975 h 1075928"/>
              <a:gd name="connsiteX61" fmla="*/ 141288 w 1608138"/>
              <a:gd name="connsiteY61" fmla="*/ 377825 h 1075928"/>
              <a:gd name="connsiteX62" fmla="*/ 109538 w 1608138"/>
              <a:gd name="connsiteY62" fmla="*/ 455613 h 1075928"/>
              <a:gd name="connsiteX63" fmla="*/ 98425 w 1608138"/>
              <a:gd name="connsiteY63" fmla="*/ 512763 h 1075928"/>
              <a:gd name="connsiteX64" fmla="*/ 92075 w 1608138"/>
              <a:gd name="connsiteY64" fmla="*/ 576263 h 1075928"/>
              <a:gd name="connsiteX65" fmla="*/ 95250 w 1608138"/>
              <a:gd name="connsiteY65" fmla="*/ 642938 h 1075928"/>
              <a:gd name="connsiteX66" fmla="*/ 101600 w 1608138"/>
              <a:gd name="connsiteY66" fmla="*/ 709613 h 1075928"/>
              <a:gd name="connsiteX67" fmla="*/ 109538 w 1608138"/>
              <a:gd name="connsiteY67" fmla="*/ 773113 h 1075928"/>
              <a:gd name="connsiteX68" fmla="*/ 123825 w 1608138"/>
              <a:gd name="connsiteY68" fmla="*/ 825500 h 1075928"/>
              <a:gd name="connsiteX69" fmla="*/ 161925 w 1608138"/>
              <a:gd name="connsiteY69" fmla="*/ 928688 h 1075928"/>
              <a:gd name="connsiteX70" fmla="*/ 207963 w 1608138"/>
              <a:gd name="connsiteY70" fmla="*/ 1030288 h 1075928"/>
              <a:gd name="connsiteX71" fmla="*/ 230783 w 1608138"/>
              <a:gd name="connsiteY71" fmla="*/ 1075928 h 1075928"/>
              <a:gd name="connsiteX72" fmla="*/ 119823 w 1608138"/>
              <a:gd name="connsiteY72" fmla="*/ 1075928 h 1075928"/>
              <a:gd name="connsiteX73" fmla="*/ 101600 w 1608138"/>
              <a:gd name="connsiteY73" fmla="*/ 1038225 h 1075928"/>
              <a:gd name="connsiteX74" fmla="*/ 60325 w 1608138"/>
              <a:gd name="connsiteY74" fmla="*/ 938213 h 1075928"/>
              <a:gd name="connsiteX75" fmla="*/ 28575 w 1608138"/>
              <a:gd name="connsiteY75" fmla="*/ 830263 h 1075928"/>
              <a:gd name="connsiteX76" fmla="*/ 14288 w 1608138"/>
              <a:gd name="connsiteY76" fmla="*/ 769938 h 1075928"/>
              <a:gd name="connsiteX77" fmla="*/ 6350 w 1608138"/>
              <a:gd name="connsiteY77" fmla="*/ 700088 h 1075928"/>
              <a:gd name="connsiteX78" fmla="*/ 0 w 1608138"/>
              <a:gd name="connsiteY78" fmla="*/ 628650 h 1075928"/>
              <a:gd name="connsiteX79" fmla="*/ 0 w 1608138"/>
              <a:gd name="connsiteY79" fmla="*/ 554038 h 1075928"/>
              <a:gd name="connsiteX80" fmla="*/ 9525 w 1608138"/>
              <a:gd name="connsiteY80" fmla="*/ 487363 h 1075928"/>
              <a:gd name="connsiteX81" fmla="*/ 23813 w 1608138"/>
              <a:gd name="connsiteY81" fmla="*/ 423863 h 1075928"/>
              <a:gd name="connsiteX82" fmla="*/ 52388 w 1608138"/>
              <a:gd name="connsiteY82" fmla="*/ 342900 h 1075928"/>
              <a:gd name="connsiteX83" fmla="*/ 95250 w 1608138"/>
              <a:gd name="connsiteY83" fmla="*/ 271463 h 1075928"/>
              <a:gd name="connsiteX84" fmla="*/ 144463 w 1608138"/>
              <a:gd name="connsiteY84" fmla="*/ 204788 h 1075928"/>
              <a:gd name="connsiteX85" fmla="*/ 204788 w 1608138"/>
              <a:gd name="connsiteY85" fmla="*/ 146050 h 1075928"/>
              <a:gd name="connsiteX86" fmla="*/ 271463 w 1608138"/>
              <a:gd name="connsiteY86" fmla="*/ 96838 h 1075928"/>
              <a:gd name="connsiteX87" fmla="*/ 346075 w 1608138"/>
              <a:gd name="connsiteY87" fmla="*/ 63500 h 1075928"/>
              <a:gd name="connsiteX88" fmla="*/ 395288 w 1608138"/>
              <a:gd name="connsiteY88" fmla="*/ 49213 h 1075928"/>
              <a:gd name="connsiteX89" fmla="*/ 447675 w 1608138"/>
              <a:gd name="connsiteY89" fmla="*/ 36513 h 1075928"/>
              <a:gd name="connsiteX90" fmla="*/ 500063 w 1608138"/>
              <a:gd name="connsiteY90" fmla="*/ 28575 h 1075928"/>
              <a:gd name="connsiteX91" fmla="*/ 549275 w 1608138"/>
              <a:gd name="connsiteY91" fmla="*/ 17463 h 1075928"/>
              <a:gd name="connsiteX92" fmla="*/ 595313 w 1608138"/>
              <a:gd name="connsiteY92"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66750 w 1608138"/>
              <a:gd name="connsiteY48" fmla="*/ 114300 h 1075928"/>
              <a:gd name="connsiteX49" fmla="*/ 649288 w 1608138"/>
              <a:gd name="connsiteY49" fmla="*/ 138113 h 1075928"/>
              <a:gd name="connsiteX50" fmla="*/ 617538 w 1608138"/>
              <a:gd name="connsiteY50" fmla="*/ 149225 h 1075928"/>
              <a:gd name="connsiteX51" fmla="*/ 585788 w 1608138"/>
              <a:gd name="connsiteY51" fmla="*/ 149225 h 1075928"/>
              <a:gd name="connsiteX52" fmla="*/ 550863 w 1608138"/>
              <a:gd name="connsiteY52" fmla="*/ 141288 h 1075928"/>
              <a:gd name="connsiteX53" fmla="*/ 517525 w 1608138"/>
              <a:gd name="connsiteY53" fmla="*/ 131763 h 1075928"/>
              <a:gd name="connsiteX54" fmla="*/ 479425 w 1608138"/>
              <a:gd name="connsiteY54" fmla="*/ 128588 h 1075928"/>
              <a:gd name="connsiteX55" fmla="*/ 441325 w 1608138"/>
              <a:gd name="connsiteY55" fmla="*/ 131763 h 1075928"/>
              <a:gd name="connsiteX56" fmla="*/ 360363 w 1608138"/>
              <a:gd name="connsiteY56" fmla="*/ 158750 h 1075928"/>
              <a:gd name="connsiteX57" fmla="*/ 292100 w 1608138"/>
              <a:gd name="connsiteY57" fmla="*/ 198438 h 1075928"/>
              <a:gd name="connsiteX58" fmla="*/ 231775 w 1608138"/>
              <a:gd name="connsiteY58" fmla="*/ 250825 h 1075928"/>
              <a:gd name="connsiteX59" fmla="*/ 182563 w 1608138"/>
              <a:gd name="connsiteY59" fmla="*/ 307975 h 1075928"/>
              <a:gd name="connsiteX60" fmla="*/ 141288 w 1608138"/>
              <a:gd name="connsiteY60" fmla="*/ 377825 h 1075928"/>
              <a:gd name="connsiteX61" fmla="*/ 109538 w 1608138"/>
              <a:gd name="connsiteY61" fmla="*/ 455613 h 1075928"/>
              <a:gd name="connsiteX62" fmla="*/ 98425 w 1608138"/>
              <a:gd name="connsiteY62" fmla="*/ 512763 h 1075928"/>
              <a:gd name="connsiteX63" fmla="*/ 92075 w 1608138"/>
              <a:gd name="connsiteY63" fmla="*/ 576263 h 1075928"/>
              <a:gd name="connsiteX64" fmla="*/ 95250 w 1608138"/>
              <a:gd name="connsiteY64" fmla="*/ 642938 h 1075928"/>
              <a:gd name="connsiteX65" fmla="*/ 101600 w 1608138"/>
              <a:gd name="connsiteY65" fmla="*/ 709613 h 1075928"/>
              <a:gd name="connsiteX66" fmla="*/ 109538 w 1608138"/>
              <a:gd name="connsiteY66" fmla="*/ 773113 h 1075928"/>
              <a:gd name="connsiteX67" fmla="*/ 123825 w 1608138"/>
              <a:gd name="connsiteY67" fmla="*/ 825500 h 1075928"/>
              <a:gd name="connsiteX68" fmla="*/ 161925 w 1608138"/>
              <a:gd name="connsiteY68" fmla="*/ 928688 h 1075928"/>
              <a:gd name="connsiteX69" fmla="*/ 207963 w 1608138"/>
              <a:gd name="connsiteY69" fmla="*/ 1030288 h 1075928"/>
              <a:gd name="connsiteX70" fmla="*/ 230783 w 1608138"/>
              <a:gd name="connsiteY70" fmla="*/ 1075928 h 1075928"/>
              <a:gd name="connsiteX71" fmla="*/ 119823 w 1608138"/>
              <a:gd name="connsiteY71" fmla="*/ 1075928 h 1075928"/>
              <a:gd name="connsiteX72" fmla="*/ 101600 w 1608138"/>
              <a:gd name="connsiteY72" fmla="*/ 1038225 h 1075928"/>
              <a:gd name="connsiteX73" fmla="*/ 60325 w 1608138"/>
              <a:gd name="connsiteY73" fmla="*/ 938213 h 1075928"/>
              <a:gd name="connsiteX74" fmla="*/ 28575 w 1608138"/>
              <a:gd name="connsiteY74" fmla="*/ 830263 h 1075928"/>
              <a:gd name="connsiteX75" fmla="*/ 14288 w 1608138"/>
              <a:gd name="connsiteY75" fmla="*/ 769938 h 1075928"/>
              <a:gd name="connsiteX76" fmla="*/ 6350 w 1608138"/>
              <a:gd name="connsiteY76" fmla="*/ 700088 h 1075928"/>
              <a:gd name="connsiteX77" fmla="*/ 0 w 1608138"/>
              <a:gd name="connsiteY77" fmla="*/ 628650 h 1075928"/>
              <a:gd name="connsiteX78" fmla="*/ 0 w 1608138"/>
              <a:gd name="connsiteY78" fmla="*/ 554038 h 1075928"/>
              <a:gd name="connsiteX79" fmla="*/ 9525 w 1608138"/>
              <a:gd name="connsiteY79" fmla="*/ 487363 h 1075928"/>
              <a:gd name="connsiteX80" fmla="*/ 23813 w 1608138"/>
              <a:gd name="connsiteY80" fmla="*/ 423863 h 1075928"/>
              <a:gd name="connsiteX81" fmla="*/ 52388 w 1608138"/>
              <a:gd name="connsiteY81" fmla="*/ 342900 h 1075928"/>
              <a:gd name="connsiteX82" fmla="*/ 95250 w 1608138"/>
              <a:gd name="connsiteY82" fmla="*/ 271463 h 1075928"/>
              <a:gd name="connsiteX83" fmla="*/ 144463 w 1608138"/>
              <a:gd name="connsiteY83" fmla="*/ 204788 h 1075928"/>
              <a:gd name="connsiteX84" fmla="*/ 204788 w 1608138"/>
              <a:gd name="connsiteY84" fmla="*/ 146050 h 1075928"/>
              <a:gd name="connsiteX85" fmla="*/ 271463 w 1608138"/>
              <a:gd name="connsiteY85" fmla="*/ 96838 h 1075928"/>
              <a:gd name="connsiteX86" fmla="*/ 346075 w 1608138"/>
              <a:gd name="connsiteY86" fmla="*/ 63500 h 1075928"/>
              <a:gd name="connsiteX87" fmla="*/ 395288 w 1608138"/>
              <a:gd name="connsiteY87" fmla="*/ 49213 h 1075928"/>
              <a:gd name="connsiteX88" fmla="*/ 447675 w 1608138"/>
              <a:gd name="connsiteY88" fmla="*/ 36513 h 1075928"/>
              <a:gd name="connsiteX89" fmla="*/ 500063 w 1608138"/>
              <a:gd name="connsiteY89" fmla="*/ 28575 h 1075928"/>
              <a:gd name="connsiteX90" fmla="*/ 549275 w 1608138"/>
              <a:gd name="connsiteY90" fmla="*/ 17463 h 1075928"/>
              <a:gd name="connsiteX91" fmla="*/ 595313 w 1608138"/>
              <a:gd name="connsiteY91"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608138" h="1075928">
                <a:moveTo>
                  <a:pt x="1012825" y="4763"/>
                </a:moveTo>
                <a:lnTo>
                  <a:pt x="1062038" y="4763"/>
                </a:lnTo>
                <a:lnTo>
                  <a:pt x="1108075" y="17463"/>
                </a:lnTo>
                <a:lnTo>
                  <a:pt x="1157288" y="36513"/>
                </a:lnTo>
                <a:lnTo>
                  <a:pt x="1201738" y="57150"/>
                </a:lnTo>
                <a:lnTo>
                  <a:pt x="1241425" y="74613"/>
                </a:lnTo>
                <a:lnTo>
                  <a:pt x="1301750" y="106363"/>
                </a:lnTo>
                <a:lnTo>
                  <a:pt x="1365250" y="149225"/>
                </a:lnTo>
                <a:lnTo>
                  <a:pt x="1423988" y="198438"/>
                </a:lnTo>
                <a:lnTo>
                  <a:pt x="1474788" y="258763"/>
                </a:lnTo>
                <a:lnTo>
                  <a:pt x="1520826" y="328613"/>
                </a:lnTo>
                <a:lnTo>
                  <a:pt x="1558926" y="406400"/>
                </a:lnTo>
                <a:lnTo>
                  <a:pt x="1587501" y="490538"/>
                </a:lnTo>
                <a:lnTo>
                  <a:pt x="1604963" y="579438"/>
                </a:lnTo>
                <a:lnTo>
                  <a:pt x="1608138" y="677863"/>
                </a:lnTo>
                <a:lnTo>
                  <a:pt x="1597026" y="779463"/>
                </a:lnTo>
                <a:lnTo>
                  <a:pt x="1576388" y="865188"/>
                </a:lnTo>
                <a:lnTo>
                  <a:pt x="1547813" y="942975"/>
                </a:lnTo>
                <a:lnTo>
                  <a:pt x="1516063" y="1017588"/>
                </a:lnTo>
                <a:lnTo>
                  <a:pt x="1486893" y="1075928"/>
                </a:lnTo>
                <a:lnTo>
                  <a:pt x="1381632" y="1075928"/>
                </a:lnTo>
                <a:lnTo>
                  <a:pt x="1495426" y="830263"/>
                </a:lnTo>
                <a:lnTo>
                  <a:pt x="1506538" y="762000"/>
                </a:lnTo>
                <a:lnTo>
                  <a:pt x="1509713" y="685800"/>
                </a:lnTo>
                <a:lnTo>
                  <a:pt x="1506538" y="608013"/>
                </a:lnTo>
                <a:lnTo>
                  <a:pt x="1495426" y="536575"/>
                </a:lnTo>
                <a:lnTo>
                  <a:pt x="1477963" y="466725"/>
                </a:lnTo>
                <a:lnTo>
                  <a:pt x="1457326" y="403225"/>
                </a:lnTo>
                <a:lnTo>
                  <a:pt x="1431926" y="354013"/>
                </a:lnTo>
                <a:lnTo>
                  <a:pt x="1389063" y="296863"/>
                </a:lnTo>
                <a:lnTo>
                  <a:pt x="1336675" y="239713"/>
                </a:lnTo>
                <a:lnTo>
                  <a:pt x="1273175" y="190500"/>
                </a:lnTo>
                <a:lnTo>
                  <a:pt x="1201738" y="149225"/>
                </a:lnTo>
                <a:lnTo>
                  <a:pt x="1125538" y="127000"/>
                </a:lnTo>
                <a:lnTo>
                  <a:pt x="1096963" y="123825"/>
                </a:lnTo>
                <a:lnTo>
                  <a:pt x="1071563" y="131763"/>
                </a:lnTo>
                <a:lnTo>
                  <a:pt x="1042988" y="138113"/>
                </a:lnTo>
                <a:lnTo>
                  <a:pt x="1012825" y="146050"/>
                </a:lnTo>
                <a:lnTo>
                  <a:pt x="981075" y="144463"/>
                </a:lnTo>
                <a:lnTo>
                  <a:pt x="966788" y="127000"/>
                </a:lnTo>
                <a:lnTo>
                  <a:pt x="958850" y="100013"/>
                </a:lnTo>
                <a:lnTo>
                  <a:pt x="955675" y="71438"/>
                </a:lnTo>
                <a:lnTo>
                  <a:pt x="962025" y="42863"/>
                </a:lnTo>
                <a:cubicBezTo>
                  <a:pt x="968676" y="19878"/>
                  <a:pt x="973268" y="9235"/>
                  <a:pt x="1012825" y="4763"/>
                </a:cubicBezTo>
                <a:close/>
                <a:moveTo>
                  <a:pt x="595313" y="0"/>
                </a:moveTo>
                <a:lnTo>
                  <a:pt x="638177" y="4762"/>
                </a:lnTo>
                <a:cubicBezTo>
                  <a:pt x="650876" y="21166"/>
                  <a:pt x="663578" y="17002"/>
                  <a:pt x="676275" y="53975"/>
                </a:cubicBezTo>
                <a:cubicBezTo>
                  <a:pt x="678127" y="76200"/>
                  <a:pt x="679649" y="118123"/>
                  <a:pt x="649288" y="138113"/>
                </a:cubicBezTo>
                <a:lnTo>
                  <a:pt x="617538" y="149225"/>
                </a:lnTo>
                <a:lnTo>
                  <a:pt x="585788" y="149225"/>
                </a:lnTo>
                <a:lnTo>
                  <a:pt x="550863" y="141288"/>
                </a:lnTo>
                <a:lnTo>
                  <a:pt x="517525" y="131763"/>
                </a:lnTo>
                <a:lnTo>
                  <a:pt x="479425" y="128588"/>
                </a:lnTo>
                <a:lnTo>
                  <a:pt x="441325" y="131763"/>
                </a:lnTo>
                <a:lnTo>
                  <a:pt x="360363" y="158750"/>
                </a:lnTo>
                <a:lnTo>
                  <a:pt x="292100" y="198438"/>
                </a:lnTo>
                <a:lnTo>
                  <a:pt x="231775" y="250825"/>
                </a:lnTo>
                <a:lnTo>
                  <a:pt x="182563" y="307975"/>
                </a:lnTo>
                <a:lnTo>
                  <a:pt x="141288" y="377825"/>
                </a:lnTo>
                <a:lnTo>
                  <a:pt x="109538" y="455613"/>
                </a:lnTo>
                <a:lnTo>
                  <a:pt x="98425" y="512763"/>
                </a:lnTo>
                <a:lnTo>
                  <a:pt x="92075" y="576263"/>
                </a:lnTo>
                <a:lnTo>
                  <a:pt x="95250" y="642938"/>
                </a:lnTo>
                <a:lnTo>
                  <a:pt x="101600" y="709613"/>
                </a:lnTo>
                <a:lnTo>
                  <a:pt x="109538" y="773113"/>
                </a:lnTo>
                <a:lnTo>
                  <a:pt x="123825" y="825500"/>
                </a:lnTo>
                <a:lnTo>
                  <a:pt x="161925" y="928688"/>
                </a:lnTo>
                <a:lnTo>
                  <a:pt x="207963" y="1030288"/>
                </a:lnTo>
                <a:lnTo>
                  <a:pt x="230783" y="1075928"/>
                </a:lnTo>
                <a:lnTo>
                  <a:pt x="119823" y="1075928"/>
                </a:lnTo>
                <a:lnTo>
                  <a:pt x="101600" y="1038225"/>
                </a:lnTo>
                <a:lnTo>
                  <a:pt x="60325" y="938213"/>
                </a:lnTo>
                <a:lnTo>
                  <a:pt x="28575" y="830263"/>
                </a:lnTo>
                <a:lnTo>
                  <a:pt x="14288" y="769938"/>
                </a:lnTo>
                <a:lnTo>
                  <a:pt x="6350" y="700088"/>
                </a:lnTo>
                <a:lnTo>
                  <a:pt x="0" y="628650"/>
                </a:lnTo>
                <a:lnTo>
                  <a:pt x="0" y="554038"/>
                </a:lnTo>
                <a:lnTo>
                  <a:pt x="9525" y="487363"/>
                </a:lnTo>
                <a:lnTo>
                  <a:pt x="23813" y="423863"/>
                </a:lnTo>
                <a:lnTo>
                  <a:pt x="52388" y="342900"/>
                </a:lnTo>
                <a:lnTo>
                  <a:pt x="95250" y="271463"/>
                </a:lnTo>
                <a:lnTo>
                  <a:pt x="144463" y="204788"/>
                </a:lnTo>
                <a:lnTo>
                  <a:pt x="204788" y="146050"/>
                </a:lnTo>
                <a:lnTo>
                  <a:pt x="271463" y="96838"/>
                </a:lnTo>
                <a:lnTo>
                  <a:pt x="346075" y="63500"/>
                </a:lnTo>
                <a:lnTo>
                  <a:pt x="395288" y="49213"/>
                </a:lnTo>
                <a:lnTo>
                  <a:pt x="447675" y="36513"/>
                </a:lnTo>
                <a:lnTo>
                  <a:pt x="500063" y="28575"/>
                </a:lnTo>
                <a:lnTo>
                  <a:pt x="549275" y="17463"/>
                </a:lnTo>
                <a:lnTo>
                  <a:pt x="595313" y="0"/>
                </a:lnTo>
                <a:close/>
              </a:path>
            </a:pathLst>
          </a:custGeom>
          <a:solidFill>
            <a:schemeClr val="bg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dirty="0">
              <a:latin typeface="Arial" pitchFamily="34" charset="0"/>
              <a:cs typeface="Arial" pitchFamily="34" charset="0"/>
            </a:endParaRPr>
          </a:p>
        </p:txBody>
      </p:sp>
      <p:grpSp>
        <p:nvGrpSpPr>
          <p:cNvPr id="25" name="Group 24">
            <a:extLst>
              <a:ext uri="{FF2B5EF4-FFF2-40B4-BE49-F238E27FC236}">
                <a16:creationId xmlns:a16="http://schemas.microsoft.com/office/drawing/2014/main" id="{1BDCA822-AFBB-4E66-B14A-3A3BCB981CEE}"/>
              </a:ext>
            </a:extLst>
          </p:cNvPr>
          <p:cNvGrpSpPr/>
          <p:nvPr/>
        </p:nvGrpSpPr>
        <p:grpSpPr>
          <a:xfrm>
            <a:off x="3088999" y="1638705"/>
            <a:ext cx="1143794" cy="2010733"/>
            <a:chOff x="4871870" y="1763729"/>
            <a:chExt cx="2448272" cy="4303935"/>
          </a:xfrm>
        </p:grpSpPr>
        <p:grpSp>
          <p:nvGrpSpPr>
            <p:cNvPr id="26" name="Group 3">
              <a:extLst>
                <a:ext uri="{FF2B5EF4-FFF2-40B4-BE49-F238E27FC236}">
                  <a16:creationId xmlns:a16="http://schemas.microsoft.com/office/drawing/2014/main" id="{CE8C0CAD-D4D2-4200-B222-50B72B304B37}"/>
                </a:ext>
              </a:extLst>
            </p:cNvPr>
            <p:cNvGrpSpPr/>
            <p:nvPr/>
          </p:nvGrpSpPr>
          <p:grpSpPr>
            <a:xfrm>
              <a:off x="4871870" y="1763729"/>
              <a:ext cx="2448272" cy="4303935"/>
              <a:chOff x="445712" y="1449040"/>
              <a:chExt cx="2113018" cy="3924176"/>
            </a:xfrm>
          </p:grpSpPr>
          <p:sp>
            <p:nvSpPr>
              <p:cNvPr id="28" name="Rounded Rectangle 4">
                <a:extLst>
                  <a:ext uri="{FF2B5EF4-FFF2-40B4-BE49-F238E27FC236}">
                    <a16:creationId xmlns:a16="http://schemas.microsoft.com/office/drawing/2014/main" id="{04D4AFC7-AD76-4D11-A9BE-A0B39E21732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29" name="Rectangle 5">
                <a:extLst>
                  <a:ext uri="{FF2B5EF4-FFF2-40B4-BE49-F238E27FC236}">
                    <a16:creationId xmlns:a16="http://schemas.microsoft.com/office/drawing/2014/main" id="{0EFB0057-0CF2-40C0-A367-27762785305E}"/>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0" name="Group 6">
                <a:extLst>
                  <a:ext uri="{FF2B5EF4-FFF2-40B4-BE49-F238E27FC236}">
                    <a16:creationId xmlns:a16="http://schemas.microsoft.com/office/drawing/2014/main" id="{1E49F683-B872-4812-B3AA-545CF6D32B3B}"/>
                  </a:ext>
                </a:extLst>
              </p:cNvPr>
              <p:cNvGrpSpPr/>
              <p:nvPr userDrawn="1"/>
            </p:nvGrpSpPr>
            <p:grpSpPr>
              <a:xfrm>
                <a:off x="1407705" y="5045834"/>
                <a:ext cx="211967" cy="211967"/>
                <a:chOff x="1549420" y="5712364"/>
                <a:chExt cx="312583" cy="312583"/>
              </a:xfrm>
            </p:grpSpPr>
            <p:sp>
              <p:nvSpPr>
                <p:cNvPr id="31" name="Oval 7">
                  <a:extLst>
                    <a:ext uri="{FF2B5EF4-FFF2-40B4-BE49-F238E27FC236}">
                      <a16:creationId xmlns:a16="http://schemas.microsoft.com/office/drawing/2014/main" id="{C49DDBE5-5EBC-41BB-974B-59404CC99A33}"/>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2" name="Rounded Rectangle 8">
                  <a:extLst>
                    <a:ext uri="{FF2B5EF4-FFF2-40B4-BE49-F238E27FC236}">
                      <a16:creationId xmlns:a16="http://schemas.microsoft.com/office/drawing/2014/main" id="{EA482D83-3E60-4BB5-96EE-73A596A1350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7" name="Picture Placeholder 2">
              <a:extLst>
                <a:ext uri="{FF2B5EF4-FFF2-40B4-BE49-F238E27FC236}">
                  <a16:creationId xmlns:a16="http://schemas.microsoft.com/office/drawing/2014/main" id="{D69F4689-4310-4B39-A05D-77B78AD3A010}"/>
                </a:ext>
              </a:extLst>
            </p:cNvPr>
            <p:cNvSpPr txBox="1">
              <a:spLocks/>
            </p:cNvSpPr>
            <p:nvPr/>
          </p:nvSpPr>
          <p:spPr>
            <a:xfrm>
              <a:off x="5051890" y="2223507"/>
              <a:ext cx="2088232" cy="3384376"/>
            </a:xfrm>
            <a:prstGeom prst="rect">
              <a:avLst/>
            </a:prstGeom>
            <a:solidFill>
              <a:schemeClr val="bg1">
                <a:lumMod val="6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endParaRPr lang="ko-KR" altLang="en-US" dirty="0"/>
            </a:p>
          </p:txBody>
        </p:sp>
      </p:grpSp>
      <p:sp>
        <p:nvSpPr>
          <p:cNvPr id="33" name="Heart 32">
            <a:extLst>
              <a:ext uri="{FF2B5EF4-FFF2-40B4-BE49-F238E27FC236}">
                <a16:creationId xmlns:a16="http://schemas.microsoft.com/office/drawing/2014/main" id="{F3EE6B68-4382-4935-BE81-FC0F5AAA3FDD}"/>
              </a:ext>
            </a:extLst>
          </p:cNvPr>
          <p:cNvSpPr/>
          <p:nvPr/>
        </p:nvSpPr>
        <p:spPr>
          <a:xfrm>
            <a:off x="3239318" y="2230563"/>
            <a:ext cx="874316" cy="874316"/>
          </a:xfrm>
          <a:prstGeom prst="hear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0F1F745C-E2BE-4BAD-B85B-0D8924E255A5}"/>
              </a:ext>
            </a:extLst>
          </p:cNvPr>
          <p:cNvGrpSpPr/>
          <p:nvPr/>
        </p:nvGrpSpPr>
        <p:grpSpPr>
          <a:xfrm>
            <a:off x="3488413" y="2521580"/>
            <a:ext cx="376126" cy="376126"/>
            <a:chOff x="1733181" y="3181305"/>
            <a:chExt cx="376126" cy="376126"/>
          </a:xfrm>
        </p:grpSpPr>
        <p:sp>
          <p:nvSpPr>
            <p:cNvPr id="35" name="Oval 34">
              <a:extLst>
                <a:ext uri="{FF2B5EF4-FFF2-40B4-BE49-F238E27FC236}">
                  <a16:creationId xmlns:a16="http://schemas.microsoft.com/office/drawing/2014/main" id="{2E40995E-9438-4470-BB51-E6C4405C3416}"/>
                </a:ext>
              </a:extLst>
            </p:cNvPr>
            <p:cNvSpPr/>
            <p:nvPr/>
          </p:nvSpPr>
          <p:spPr>
            <a:xfrm rot="16200000">
              <a:off x="1733181" y="3181305"/>
              <a:ext cx="376126" cy="37612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7AFA0FB-A405-4542-9B29-49A38F5FE6CB}"/>
                </a:ext>
              </a:extLst>
            </p:cNvPr>
            <p:cNvSpPr/>
            <p:nvPr/>
          </p:nvSpPr>
          <p:spPr>
            <a:xfrm rot="16200000">
              <a:off x="1770777" y="3218901"/>
              <a:ext cx="300935" cy="300935"/>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a:extLst>
                <a:ext uri="{FF2B5EF4-FFF2-40B4-BE49-F238E27FC236}">
                  <a16:creationId xmlns:a16="http://schemas.microsoft.com/office/drawing/2014/main" id="{D8160EFA-8CA6-4D59-A41E-D0E9FEDF2013}"/>
                </a:ext>
              </a:extLst>
            </p:cNvPr>
            <p:cNvSpPr>
              <a:spLocks noChangeAspect="1"/>
            </p:cNvSpPr>
            <p:nvPr/>
          </p:nvSpPr>
          <p:spPr>
            <a:xfrm rot="16200000" flipH="1">
              <a:off x="1904378" y="3352502"/>
              <a:ext cx="33732" cy="337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Graphic 1">
            <a:extLst>
              <a:ext uri="{FF2B5EF4-FFF2-40B4-BE49-F238E27FC236}">
                <a16:creationId xmlns:a16="http://schemas.microsoft.com/office/drawing/2014/main" id="{BAF5602E-F9F5-405F-A710-0E5642B2A9BE}"/>
              </a:ext>
            </a:extLst>
          </p:cNvPr>
          <p:cNvSpPr/>
          <p:nvPr/>
        </p:nvSpPr>
        <p:spPr>
          <a:xfrm>
            <a:off x="4209550" y="1332732"/>
            <a:ext cx="3936160" cy="2228282"/>
          </a:xfrm>
          <a:custGeom>
            <a:avLst/>
            <a:gdLst>
              <a:gd name="connsiteX0" fmla="*/ 2900363 w 3390900"/>
              <a:gd name="connsiteY0" fmla="*/ 1265873 h 2695575"/>
              <a:gd name="connsiteX1" fmla="*/ 2855595 w 3390900"/>
              <a:gd name="connsiteY1" fmla="*/ 1234440 h 2695575"/>
              <a:gd name="connsiteX2" fmla="*/ 2813685 w 3390900"/>
              <a:gd name="connsiteY2" fmla="*/ 1269683 h 2695575"/>
              <a:gd name="connsiteX3" fmla="*/ 2707005 w 3390900"/>
              <a:gd name="connsiteY3" fmla="*/ 1832610 h 2695575"/>
              <a:gd name="connsiteX4" fmla="*/ 2597468 w 3390900"/>
              <a:gd name="connsiteY4" fmla="*/ 628650 h 2695575"/>
              <a:gd name="connsiteX5" fmla="*/ 2552700 w 3390900"/>
              <a:gd name="connsiteY5" fmla="*/ 589598 h 2695575"/>
              <a:gd name="connsiteX6" fmla="*/ 2507933 w 3390900"/>
              <a:gd name="connsiteY6" fmla="*/ 628650 h 2695575"/>
              <a:gd name="connsiteX7" fmla="*/ 2333625 w 3390900"/>
              <a:gd name="connsiteY7" fmla="*/ 1626870 h 2695575"/>
              <a:gd name="connsiteX8" fmla="*/ 1795463 w 3390900"/>
              <a:gd name="connsiteY8" fmla="*/ 1626870 h 2695575"/>
              <a:gd name="connsiteX9" fmla="*/ 1660208 w 3390900"/>
              <a:gd name="connsiteY9" fmla="*/ 1047750 h 2695575"/>
              <a:gd name="connsiteX10" fmla="*/ 1617345 w 3390900"/>
              <a:gd name="connsiteY10" fmla="*/ 1013460 h 2695575"/>
              <a:gd name="connsiteX11" fmla="*/ 1574483 w 3390900"/>
              <a:gd name="connsiteY11" fmla="*/ 1047750 h 2695575"/>
              <a:gd name="connsiteX12" fmla="*/ 1479233 w 3390900"/>
              <a:gd name="connsiteY12" fmla="*/ 1475423 h 2695575"/>
              <a:gd name="connsiteX13" fmla="*/ 1363028 w 3390900"/>
              <a:gd name="connsiteY13" fmla="*/ 40958 h 2695575"/>
              <a:gd name="connsiteX14" fmla="*/ 1319213 w 3390900"/>
              <a:gd name="connsiteY14" fmla="*/ 0 h 2695575"/>
              <a:gd name="connsiteX15" fmla="*/ 1274445 w 3390900"/>
              <a:gd name="connsiteY15" fmla="*/ 41910 h 2695575"/>
              <a:gd name="connsiteX16" fmla="*/ 1102043 w 3390900"/>
              <a:gd name="connsiteY16" fmla="*/ 2458403 h 2695575"/>
              <a:gd name="connsiteX17" fmla="*/ 992505 w 3390900"/>
              <a:gd name="connsiteY17" fmla="*/ 1335405 h 2695575"/>
              <a:gd name="connsiteX18" fmla="*/ 954405 w 3390900"/>
              <a:gd name="connsiteY18" fmla="*/ 1294448 h 2695575"/>
              <a:gd name="connsiteX19" fmla="*/ 907733 w 3390900"/>
              <a:gd name="connsiteY19" fmla="*/ 1323975 h 2695575"/>
              <a:gd name="connsiteX20" fmla="*/ 797243 w 3390900"/>
              <a:gd name="connsiteY20" fmla="*/ 1624013 h 2695575"/>
              <a:gd name="connsiteX21" fmla="*/ 44768 w 3390900"/>
              <a:gd name="connsiteY21" fmla="*/ 1624013 h 2695575"/>
              <a:gd name="connsiteX22" fmla="*/ 0 w 3390900"/>
              <a:gd name="connsiteY22" fmla="*/ 1668780 h 2695575"/>
              <a:gd name="connsiteX23" fmla="*/ 44768 w 3390900"/>
              <a:gd name="connsiteY23" fmla="*/ 1713548 h 2695575"/>
              <a:gd name="connsiteX24" fmla="*/ 805815 w 3390900"/>
              <a:gd name="connsiteY24" fmla="*/ 1712595 h 2695575"/>
              <a:gd name="connsiteX25" fmla="*/ 878205 w 3390900"/>
              <a:gd name="connsiteY25" fmla="*/ 1662113 h 2695575"/>
              <a:gd name="connsiteX26" fmla="*/ 922973 w 3390900"/>
              <a:gd name="connsiteY26" fmla="*/ 1541145 h 2695575"/>
              <a:gd name="connsiteX27" fmla="*/ 1028700 w 3390900"/>
              <a:gd name="connsiteY27" fmla="*/ 2635568 h 2695575"/>
              <a:gd name="connsiteX28" fmla="*/ 1100138 w 3390900"/>
              <a:gd name="connsiteY28" fmla="*/ 2704148 h 2695575"/>
              <a:gd name="connsiteX29" fmla="*/ 1104900 w 3390900"/>
              <a:gd name="connsiteY29" fmla="*/ 2704148 h 2695575"/>
              <a:gd name="connsiteX30" fmla="*/ 1154430 w 3390900"/>
              <a:gd name="connsiteY30" fmla="*/ 2685098 h 2695575"/>
              <a:gd name="connsiteX31" fmla="*/ 1180148 w 3390900"/>
              <a:gd name="connsiteY31" fmla="*/ 2632710 h 2695575"/>
              <a:gd name="connsiteX32" fmla="*/ 1326833 w 3390900"/>
              <a:gd name="connsiteY32" fmla="*/ 537210 h 2695575"/>
              <a:gd name="connsiteX33" fmla="*/ 1403985 w 3390900"/>
              <a:gd name="connsiteY33" fmla="*/ 1604963 h 2695575"/>
              <a:gd name="connsiteX34" fmla="*/ 1458278 w 3390900"/>
              <a:gd name="connsiteY34" fmla="*/ 1668780 h 2695575"/>
              <a:gd name="connsiteX35" fmla="*/ 1542098 w 3390900"/>
              <a:gd name="connsiteY35" fmla="*/ 1615440 h 2695575"/>
              <a:gd name="connsiteX36" fmla="*/ 1622108 w 3390900"/>
              <a:gd name="connsiteY36" fmla="*/ 1254443 h 2695575"/>
              <a:gd name="connsiteX37" fmla="*/ 1716405 w 3390900"/>
              <a:gd name="connsiteY37" fmla="*/ 1659255 h 2695575"/>
              <a:gd name="connsiteX38" fmla="*/ 1784033 w 3390900"/>
              <a:gd name="connsiteY38" fmla="*/ 1712595 h 2695575"/>
              <a:gd name="connsiteX39" fmla="*/ 2356485 w 3390900"/>
              <a:gd name="connsiteY39" fmla="*/ 1712595 h 2695575"/>
              <a:gd name="connsiteX40" fmla="*/ 2425065 w 3390900"/>
              <a:gd name="connsiteY40" fmla="*/ 1652588 h 2695575"/>
              <a:gd name="connsiteX41" fmla="*/ 2555558 w 3390900"/>
              <a:gd name="connsiteY41" fmla="*/ 879158 h 2695575"/>
              <a:gd name="connsiteX42" fmla="*/ 2640330 w 3390900"/>
              <a:gd name="connsiteY42" fmla="*/ 1994535 h 2695575"/>
              <a:gd name="connsiteX43" fmla="*/ 2693670 w 3390900"/>
              <a:gd name="connsiteY43" fmla="*/ 2051685 h 2695575"/>
              <a:gd name="connsiteX44" fmla="*/ 2769870 w 3390900"/>
              <a:gd name="connsiteY44" fmla="*/ 1999298 h 2695575"/>
              <a:gd name="connsiteX45" fmla="*/ 2871788 w 3390900"/>
              <a:gd name="connsiteY45" fmla="*/ 1464945 h 2695575"/>
              <a:gd name="connsiteX46" fmla="*/ 2927985 w 3390900"/>
              <a:gd name="connsiteY46" fmla="*/ 1656398 h 2695575"/>
              <a:gd name="connsiteX47" fmla="*/ 2989898 w 3390900"/>
              <a:gd name="connsiteY47" fmla="*/ 1702118 h 2695575"/>
              <a:gd name="connsiteX48" fmla="*/ 3398520 w 3390900"/>
              <a:gd name="connsiteY48" fmla="*/ 1702118 h 2695575"/>
              <a:gd name="connsiteX49" fmla="*/ 3398520 w 3390900"/>
              <a:gd name="connsiteY49" fmla="*/ 1615440 h 2695575"/>
              <a:gd name="connsiteX50" fmla="*/ 3005138 w 3390900"/>
              <a:gd name="connsiteY50" fmla="*/ 1615440 h 2695575"/>
              <a:gd name="connsiteX51" fmla="*/ 2900363 w 3390900"/>
              <a:gd name="connsiteY51" fmla="*/ 1265873 h 269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90900" h="2695575">
                <a:moveTo>
                  <a:pt x="2900363" y="1265873"/>
                </a:moveTo>
                <a:cubicBezTo>
                  <a:pt x="2895600" y="1246823"/>
                  <a:pt x="2877503" y="1232535"/>
                  <a:pt x="2855595" y="1234440"/>
                </a:cubicBezTo>
                <a:cubicBezTo>
                  <a:pt x="2835593" y="1234440"/>
                  <a:pt x="2817495" y="1249680"/>
                  <a:pt x="2813685" y="1269683"/>
                </a:cubicBezTo>
                <a:lnTo>
                  <a:pt x="2707005" y="1832610"/>
                </a:lnTo>
                <a:lnTo>
                  <a:pt x="2597468" y="628650"/>
                </a:lnTo>
                <a:cubicBezTo>
                  <a:pt x="2594610" y="605790"/>
                  <a:pt x="2575560" y="589598"/>
                  <a:pt x="2552700" y="589598"/>
                </a:cubicBezTo>
                <a:cubicBezTo>
                  <a:pt x="2529840" y="589598"/>
                  <a:pt x="2510790" y="605790"/>
                  <a:pt x="2507933" y="628650"/>
                </a:cubicBezTo>
                <a:lnTo>
                  <a:pt x="2333625" y="1626870"/>
                </a:lnTo>
                <a:lnTo>
                  <a:pt x="1795463" y="1626870"/>
                </a:lnTo>
                <a:lnTo>
                  <a:pt x="1660208" y="1047750"/>
                </a:lnTo>
                <a:cubicBezTo>
                  <a:pt x="1655445" y="1027748"/>
                  <a:pt x="1637348" y="1013460"/>
                  <a:pt x="1617345" y="1013460"/>
                </a:cubicBezTo>
                <a:cubicBezTo>
                  <a:pt x="1597343" y="1013460"/>
                  <a:pt x="1579245" y="1027748"/>
                  <a:pt x="1574483" y="1047750"/>
                </a:cubicBezTo>
                <a:lnTo>
                  <a:pt x="1479233" y="1475423"/>
                </a:lnTo>
                <a:lnTo>
                  <a:pt x="1363028" y="40958"/>
                </a:lnTo>
                <a:cubicBezTo>
                  <a:pt x="1362075" y="18098"/>
                  <a:pt x="1342073" y="0"/>
                  <a:pt x="1319213" y="0"/>
                </a:cubicBezTo>
                <a:cubicBezTo>
                  <a:pt x="1295400" y="0"/>
                  <a:pt x="1276350" y="19050"/>
                  <a:pt x="1274445" y="41910"/>
                </a:cubicBezTo>
                <a:lnTo>
                  <a:pt x="1102043" y="2458403"/>
                </a:lnTo>
                <a:lnTo>
                  <a:pt x="992505" y="1335405"/>
                </a:lnTo>
                <a:cubicBezTo>
                  <a:pt x="991553" y="1313498"/>
                  <a:pt x="974408" y="1297305"/>
                  <a:pt x="954405" y="1294448"/>
                </a:cubicBezTo>
                <a:cubicBezTo>
                  <a:pt x="934403" y="1291590"/>
                  <a:pt x="915353" y="1304925"/>
                  <a:pt x="907733" y="1323975"/>
                </a:cubicBezTo>
                <a:lnTo>
                  <a:pt x="797243" y="1624013"/>
                </a:lnTo>
                <a:lnTo>
                  <a:pt x="44768" y="1624013"/>
                </a:lnTo>
                <a:cubicBezTo>
                  <a:pt x="20955" y="1624013"/>
                  <a:pt x="0" y="1644015"/>
                  <a:pt x="0" y="1668780"/>
                </a:cubicBezTo>
                <a:cubicBezTo>
                  <a:pt x="0" y="1692593"/>
                  <a:pt x="20003" y="1713548"/>
                  <a:pt x="44768" y="1713548"/>
                </a:cubicBezTo>
                <a:lnTo>
                  <a:pt x="805815" y="1712595"/>
                </a:lnTo>
                <a:cubicBezTo>
                  <a:pt x="837248" y="1712595"/>
                  <a:pt x="866775" y="1692593"/>
                  <a:pt x="878205" y="1662113"/>
                </a:cubicBezTo>
                <a:lnTo>
                  <a:pt x="922973" y="1541145"/>
                </a:lnTo>
                <a:lnTo>
                  <a:pt x="1028700" y="2635568"/>
                </a:lnTo>
                <a:cubicBezTo>
                  <a:pt x="1032510" y="2672715"/>
                  <a:pt x="1062990" y="2701290"/>
                  <a:pt x="1100138" y="2704148"/>
                </a:cubicBezTo>
                <a:cubicBezTo>
                  <a:pt x="1101090" y="2704148"/>
                  <a:pt x="1103948" y="2704148"/>
                  <a:pt x="1104900" y="2704148"/>
                </a:cubicBezTo>
                <a:cubicBezTo>
                  <a:pt x="1122998" y="2704148"/>
                  <a:pt x="1140143" y="2697480"/>
                  <a:pt x="1154430" y="2685098"/>
                </a:cubicBezTo>
                <a:cubicBezTo>
                  <a:pt x="1169670" y="2670810"/>
                  <a:pt x="1178243" y="2653665"/>
                  <a:pt x="1180148" y="2632710"/>
                </a:cubicBezTo>
                <a:lnTo>
                  <a:pt x="1326833" y="537210"/>
                </a:lnTo>
                <a:lnTo>
                  <a:pt x="1403985" y="1604963"/>
                </a:lnTo>
                <a:cubicBezTo>
                  <a:pt x="1406843" y="1635443"/>
                  <a:pt x="1427798" y="1662113"/>
                  <a:pt x="1458278" y="1668780"/>
                </a:cubicBezTo>
                <a:cubicBezTo>
                  <a:pt x="1496378" y="1677353"/>
                  <a:pt x="1533525" y="1653540"/>
                  <a:pt x="1542098" y="1615440"/>
                </a:cubicBezTo>
                <a:lnTo>
                  <a:pt x="1622108" y="1254443"/>
                </a:lnTo>
                <a:lnTo>
                  <a:pt x="1716405" y="1659255"/>
                </a:lnTo>
                <a:cubicBezTo>
                  <a:pt x="1724025" y="1690688"/>
                  <a:pt x="1751648" y="1712595"/>
                  <a:pt x="1784033" y="1712595"/>
                </a:cubicBezTo>
                <a:lnTo>
                  <a:pt x="2356485" y="1712595"/>
                </a:lnTo>
                <a:cubicBezTo>
                  <a:pt x="2391728" y="1712595"/>
                  <a:pt x="2421255" y="1686878"/>
                  <a:pt x="2425065" y="1652588"/>
                </a:cubicBezTo>
                <a:lnTo>
                  <a:pt x="2555558" y="879158"/>
                </a:lnTo>
                <a:lnTo>
                  <a:pt x="2640330" y="1994535"/>
                </a:lnTo>
                <a:cubicBezTo>
                  <a:pt x="2644140" y="2024063"/>
                  <a:pt x="2666048" y="2046923"/>
                  <a:pt x="2693670" y="2051685"/>
                </a:cubicBezTo>
                <a:cubicBezTo>
                  <a:pt x="2728913" y="2058353"/>
                  <a:pt x="2763203" y="2035493"/>
                  <a:pt x="2769870" y="1999298"/>
                </a:cubicBezTo>
                <a:lnTo>
                  <a:pt x="2871788" y="1464945"/>
                </a:lnTo>
                <a:lnTo>
                  <a:pt x="2927985" y="1656398"/>
                </a:lnTo>
                <a:cubicBezTo>
                  <a:pt x="2936558" y="1683068"/>
                  <a:pt x="2962275" y="1702118"/>
                  <a:pt x="2989898" y="1702118"/>
                </a:cubicBezTo>
                <a:lnTo>
                  <a:pt x="3398520" y="1702118"/>
                </a:lnTo>
                <a:lnTo>
                  <a:pt x="3398520" y="1615440"/>
                </a:lnTo>
                <a:lnTo>
                  <a:pt x="3005138" y="1615440"/>
                </a:lnTo>
                <a:lnTo>
                  <a:pt x="2900363" y="1265873"/>
                </a:lnTo>
                <a:close/>
              </a:path>
            </a:pathLst>
          </a:custGeom>
          <a:solidFill>
            <a:srgbClr val="C00000"/>
          </a:solidFill>
          <a:ln w="9525" cap="flat">
            <a:solidFill>
              <a:srgbClr val="C00000"/>
            </a:solid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7267B23-CF31-4DB8-9F01-7724516539A9}"/>
              </a:ext>
            </a:extLst>
          </p:cNvPr>
          <p:cNvSpPr/>
          <p:nvPr/>
        </p:nvSpPr>
        <p:spPr>
          <a:xfrm>
            <a:off x="9865454" y="1201276"/>
            <a:ext cx="2314286" cy="2235369"/>
          </a:xfrm>
          <a:custGeom>
            <a:avLst/>
            <a:gdLst>
              <a:gd name="connsiteX0" fmla="*/ 1090520 w 1711808"/>
              <a:gd name="connsiteY0" fmla="*/ 0 h 2235369"/>
              <a:gd name="connsiteX1" fmla="*/ 1126739 w 1711808"/>
              <a:gd name="connsiteY1" fmla="*/ 33858 h 2235369"/>
              <a:gd name="connsiteX2" fmla="*/ 1222800 w 1711808"/>
              <a:gd name="connsiteY2" fmla="*/ 1219650 h 2235369"/>
              <a:gd name="connsiteX3" fmla="*/ 1301537 w 1711808"/>
              <a:gd name="connsiteY3" fmla="*/ 866117 h 2235369"/>
              <a:gd name="connsiteX4" fmla="*/ 1336969 w 1711808"/>
              <a:gd name="connsiteY4" fmla="*/ 837771 h 2235369"/>
              <a:gd name="connsiteX5" fmla="*/ 1372401 w 1711808"/>
              <a:gd name="connsiteY5" fmla="*/ 866117 h 2235369"/>
              <a:gd name="connsiteX6" fmla="*/ 1484209 w 1711808"/>
              <a:gd name="connsiteY6" fmla="*/ 1344843 h 2235369"/>
              <a:gd name="connsiteX7" fmla="*/ 1711808 w 1711808"/>
              <a:gd name="connsiteY7" fmla="*/ 1344843 h 2235369"/>
              <a:gd name="connsiteX8" fmla="*/ 1711808 w 1711808"/>
              <a:gd name="connsiteY8" fmla="*/ 1415707 h 2235369"/>
              <a:gd name="connsiteX9" fmla="*/ 1474761 w 1711808"/>
              <a:gd name="connsiteY9" fmla="*/ 1415707 h 2235369"/>
              <a:gd name="connsiteX10" fmla="*/ 1418856 w 1711808"/>
              <a:gd name="connsiteY10" fmla="*/ 1371614 h 2235369"/>
              <a:gd name="connsiteX11" fmla="*/ 1340906 w 1711808"/>
              <a:gd name="connsiteY11" fmla="*/ 1036978 h 2235369"/>
              <a:gd name="connsiteX12" fmla="*/ 1274766 w 1711808"/>
              <a:gd name="connsiteY12" fmla="*/ 1335395 h 2235369"/>
              <a:gd name="connsiteX13" fmla="*/ 1205477 w 1711808"/>
              <a:gd name="connsiteY13" fmla="*/ 1379488 h 2235369"/>
              <a:gd name="connsiteX14" fmla="*/ 1160596 w 1711808"/>
              <a:gd name="connsiteY14" fmla="*/ 1326734 h 2235369"/>
              <a:gd name="connsiteX15" fmla="*/ 1096819 w 1711808"/>
              <a:gd name="connsiteY15" fmla="*/ 444082 h 2235369"/>
              <a:gd name="connsiteX16" fmla="*/ 975563 w 1711808"/>
              <a:gd name="connsiteY16" fmla="*/ 2176315 h 2235369"/>
              <a:gd name="connsiteX17" fmla="*/ 954303 w 1711808"/>
              <a:gd name="connsiteY17" fmla="*/ 2219621 h 2235369"/>
              <a:gd name="connsiteX18" fmla="*/ 913359 w 1711808"/>
              <a:gd name="connsiteY18" fmla="*/ 2235369 h 2235369"/>
              <a:gd name="connsiteX19" fmla="*/ 909423 w 1711808"/>
              <a:gd name="connsiteY19" fmla="*/ 2235369 h 2235369"/>
              <a:gd name="connsiteX20" fmla="*/ 850369 w 1711808"/>
              <a:gd name="connsiteY20" fmla="*/ 2178678 h 2235369"/>
              <a:gd name="connsiteX21" fmla="*/ 762970 w 1711808"/>
              <a:gd name="connsiteY21" fmla="*/ 1273979 h 2235369"/>
              <a:gd name="connsiteX22" fmla="*/ 725963 w 1711808"/>
              <a:gd name="connsiteY22" fmla="*/ 1373977 h 2235369"/>
              <a:gd name="connsiteX23" fmla="*/ 666122 w 1711808"/>
              <a:gd name="connsiteY23" fmla="*/ 1415707 h 2235369"/>
              <a:gd name="connsiteX24" fmla="*/ 37007 w 1711808"/>
              <a:gd name="connsiteY24" fmla="*/ 1416495 h 2235369"/>
              <a:gd name="connsiteX25" fmla="*/ 0 w 1711808"/>
              <a:gd name="connsiteY25" fmla="*/ 1379488 h 2235369"/>
              <a:gd name="connsiteX26" fmla="*/ 37007 w 1711808"/>
              <a:gd name="connsiteY26" fmla="*/ 1342481 h 2235369"/>
              <a:gd name="connsiteX27" fmla="*/ 659036 w 1711808"/>
              <a:gd name="connsiteY27" fmla="*/ 1342481 h 2235369"/>
              <a:gd name="connsiteX28" fmla="*/ 750372 w 1711808"/>
              <a:gd name="connsiteY28" fmla="*/ 1094457 h 2235369"/>
              <a:gd name="connsiteX29" fmla="*/ 788953 w 1711808"/>
              <a:gd name="connsiteY29" fmla="*/ 1070048 h 2235369"/>
              <a:gd name="connsiteX30" fmla="*/ 820449 w 1711808"/>
              <a:gd name="connsiteY30" fmla="*/ 1103905 h 2235369"/>
              <a:gd name="connsiteX31" fmla="*/ 910998 w 1711808"/>
              <a:gd name="connsiteY31" fmla="*/ 2032225 h 2235369"/>
              <a:gd name="connsiteX32" fmla="*/ 1053513 w 1711808"/>
              <a:gd name="connsiteY32" fmla="*/ 34645 h 2235369"/>
              <a:gd name="connsiteX33" fmla="*/ 1090520 w 1711808"/>
              <a:gd name="connsiteY33" fmla="*/ 0 h 2235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11808" h="2235369">
                <a:moveTo>
                  <a:pt x="1090520" y="0"/>
                </a:moveTo>
                <a:cubicBezTo>
                  <a:pt x="1109417" y="0"/>
                  <a:pt x="1125952" y="14961"/>
                  <a:pt x="1126739" y="33858"/>
                </a:cubicBezTo>
                <a:lnTo>
                  <a:pt x="1222800" y="1219650"/>
                </a:lnTo>
                <a:lnTo>
                  <a:pt x="1301537" y="866117"/>
                </a:lnTo>
                <a:cubicBezTo>
                  <a:pt x="1305474" y="849582"/>
                  <a:pt x="1320434" y="837771"/>
                  <a:pt x="1336969" y="837771"/>
                </a:cubicBezTo>
                <a:cubicBezTo>
                  <a:pt x="1353504" y="837771"/>
                  <a:pt x="1368464" y="849582"/>
                  <a:pt x="1372401" y="866117"/>
                </a:cubicBezTo>
                <a:lnTo>
                  <a:pt x="1484209" y="1344843"/>
                </a:lnTo>
                <a:lnTo>
                  <a:pt x="1711808" y="1344843"/>
                </a:lnTo>
                <a:lnTo>
                  <a:pt x="1711808" y="1415707"/>
                </a:lnTo>
                <a:lnTo>
                  <a:pt x="1474761" y="1415707"/>
                </a:lnTo>
                <a:cubicBezTo>
                  <a:pt x="1447990" y="1415707"/>
                  <a:pt x="1425155" y="1397598"/>
                  <a:pt x="1418856" y="1371614"/>
                </a:cubicBezTo>
                <a:lnTo>
                  <a:pt x="1340906" y="1036978"/>
                </a:lnTo>
                <a:lnTo>
                  <a:pt x="1274766" y="1335395"/>
                </a:lnTo>
                <a:cubicBezTo>
                  <a:pt x="1267680" y="1366890"/>
                  <a:pt x="1236972" y="1386575"/>
                  <a:pt x="1205477" y="1379488"/>
                </a:cubicBezTo>
                <a:cubicBezTo>
                  <a:pt x="1180281" y="1373977"/>
                  <a:pt x="1162959" y="1351930"/>
                  <a:pt x="1160596" y="1326734"/>
                </a:cubicBezTo>
                <a:lnTo>
                  <a:pt x="1096819" y="444082"/>
                </a:lnTo>
                <a:lnTo>
                  <a:pt x="975563" y="2176315"/>
                </a:lnTo>
                <a:cubicBezTo>
                  <a:pt x="973988" y="2193637"/>
                  <a:pt x="966901" y="2207810"/>
                  <a:pt x="954303" y="2219621"/>
                </a:cubicBezTo>
                <a:cubicBezTo>
                  <a:pt x="942493" y="2229857"/>
                  <a:pt x="928320" y="2235369"/>
                  <a:pt x="913359" y="2235369"/>
                </a:cubicBezTo>
                <a:cubicBezTo>
                  <a:pt x="912572" y="2235369"/>
                  <a:pt x="910210" y="2235369"/>
                  <a:pt x="909423" y="2235369"/>
                </a:cubicBezTo>
                <a:cubicBezTo>
                  <a:pt x="878715" y="2233006"/>
                  <a:pt x="853518" y="2209385"/>
                  <a:pt x="850369" y="2178678"/>
                </a:cubicBezTo>
                <a:lnTo>
                  <a:pt x="762970" y="1273979"/>
                </a:lnTo>
                <a:lnTo>
                  <a:pt x="725963" y="1373977"/>
                </a:lnTo>
                <a:cubicBezTo>
                  <a:pt x="716515" y="1399173"/>
                  <a:pt x="692106" y="1415707"/>
                  <a:pt x="666122" y="1415707"/>
                </a:cubicBezTo>
                <a:lnTo>
                  <a:pt x="37007" y="1416495"/>
                </a:lnTo>
                <a:cubicBezTo>
                  <a:pt x="16535" y="1416495"/>
                  <a:pt x="0" y="1399173"/>
                  <a:pt x="0" y="1379488"/>
                </a:cubicBezTo>
                <a:cubicBezTo>
                  <a:pt x="0" y="1359016"/>
                  <a:pt x="17322" y="1342481"/>
                  <a:pt x="37007" y="1342481"/>
                </a:cubicBezTo>
                <a:lnTo>
                  <a:pt x="659036" y="1342481"/>
                </a:lnTo>
                <a:lnTo>
                  <a:pt x="750372" y="1094457"/>
                </a:lnTo>
                <a:cubicBezTo>
                  <a:pt x="756671" y="1078709"/>
                  <a:pt x="772419" y="1067686"/>
                  <a:pt x="788953" y="1070048"/>
                </a:cubicBezTo>
                <a:cubicBezTo>
                  <a:pt x="805489" y="1072410"/>
                  <a:pt x="819662" y="1085796"/>
                  <a:pt x="820449" y="1103905"/>
                </a:cubicBezTo>
                <a:lnTo>
                  <a:pt x="910998" y="2032225"/>
                </a:lnTo>
                <a:lnTo>
                  <a:pt x="1053513" y="34645"/>
                </a:lnTo>
                <a:cubicBezTo>
                  <a:pt x="1055087" y="15748"/>
                  <a:pt x="1070835" y="0"/>
                  <a:pt x="1090520" y="0"/>
                </a:cubicBezTo>
                <a:close/>
              </a:path>
            </a:pathLst>
          </a:custGeom>
          <a:solidFill>
            <a:srgbClr val="C00000"/>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CC08AA92-0A1C-4E44-B849-7E4B7D879BA3}"/>
              </a:ext>
            </a:extLst>
          </p:cNvPr>
          <p:cNvSpPr/>
          <p:nvPr/>
        </p:nvSpPr>
        <p:spPr>
          <a:xfrm>
            <a:off x="3700100" y="2674903"/>
            <a:ext cx="548033" cy="74014"/>
          </a:xfrm>
          <a:custGeom>
            <a:avLst/>
            <a:gdLst>
              <a:gd name="connsiteX0" fmla="*/ 37007 w 548033"/>
              <a:gd name="connsiteY0" fmla="*/ 0 h 74014"/>
              <a:gd name="connsiteX1" fmla="*/ 548033 w 548033"/>
              <a:gd name="connsiteY1" fmla="*/ 0 h 74014"/>
              <a:gd name="connsiteX2" fmla="*/ 548033 w 548033"/>
              <a:gd name="connsiteY2" fmla="*/ 73374 h 74014"/>
              <a:gd name="connsiteX3" fmla="*/ 37007 w 548033"/>
              <a:gd name="connsiteY3" fmla="*/ 74014 h 74014"/>
              <a:gd name="connsiteX4" fmla="*/ 0 w 548033"/>
              <a:gd name="connsiteY4" fmla="*/ 37007 h 74014"/>
              <a:gd name="connsiteX5" fmla="*/ 37007 w 548033"/>
              <a:gd name="connsiteY5" fmla="*/ 0 h 7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033" h="74014">
                <a:moveTo>
                  <a:pt x="37007" y="0"/>
                </a:moveTo>
                <a:lnTo>
                  <a:pt x="548033" y="0"/>
                </a:lnTo>
                <a:lnTo>
                  <a:pt x="548033" y="73374"/>
                </a:lnTo>
                <a:lnTo>
                  <a:pt x="37007" y="74014"/>
                </a:lnTo>
                <a:cubicBezTo>
                  <a:pt x="16535" y="74014"/>
                  <a:pt x="0" y="56692"/>
                  <a:pt x="0" y="37007"/>
                </a:cubicBezTo>
                <a:cubicBezTo>
                  <a:pt x="0" y="16535"/>
                  <a:pt x="17322" y="0"/>
                  <a:pt x="37007" y="0"/>
                </a:cubicBezTo>
                <a:close/>
              </a:path>
            </a:pathLst>
          </a:custGeom>
          <a:solidFill>
            <a:srgbClr val="C00000"/>
          </a:solidFill>
          <a:ln w="9525" cap="flat">
            <a:noFill/>
            <a:prstDash val="solid"/>
            <a:miter/>
          </a:ln>
        </p:spPr>
        <p:txBody>
          <a:bodyPr rtlCol="0" anchor="ctr"/>
          <a:lstStyle/>
          <a:p>
            <a:endParaRPr lang="en-US"/>
          </a:p>
        </p:txBody>
      </p:sp>
      <p:grpSp>
        <p:nvGrpSpPr>
          <p:cNvPr id="56" name="Group 55">
            <a:extLst>
              <a:ext uri="{FF2B5EF4-FFF2-40B4-BE49-F238E27FC236}">
                <a16:creationId xmlns:a16="http://schemas.microsoft.com/office/drawing/2014/main" id="{B2662F61-B034-4EA3-8F3C-FA71E9AD8BE9}"/>
              </a:ext>
            </a:extLst>
          </p:cNvPr>
          <p:cNvGrpSpPr/>
          <p:nvPr/>
        </p:nvGrpSpPr>
        <p:grpSpPr>
          <a:xfrm>
            <a:off x="8154913" y="3613891"/>
            <a:ext cx="2759570" cy="2760716"/>
            <a:chOff x="9906747" y="3008696"/>
            <a:chExt cx="1598840" cy="1599503"/>
          </a:xfrm>
          <a:solidFill>
            <a:schemeClr val="accent1"/>
          </a:solidFill>
        </p:grpSpPr>
        <p:sp>
          <p:nvSpPr>
            <p:cNvPr id="57" name="Freeform: Shape 56">
              <a:extLst>
                <a:ext uri="{FF2B5EF4-FFF2-40B4-BE49-F238E27FC236}">
                  <a16:creationId xmlns:a16="http://schemas.microsoft.com/office/drawing/2014/main" id="{47A7B376-D93D-413F-AA48-25C066C6C6BF}"/>
                </a:ext>
              </a:extLst>
            </p:cNvPr>
            <p:cNvSpPr/>
            <p:nvPr/>
          </p:nvSpPr>
          <p:spPr>
            <a:xfrm>
              <a:off x="9906747" y="3008696"/>
              <a:ext cx="1598840" cy="1599503"/>
            </a:xfrm>
            <a:custGeom>
              <a:avLst/>
              <a:gdLst>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26639 w 4246481"/>
                <a:gd name="connsiteY52" fmla="*/ 2431997 h 4248240"/>
                <a:gd name="connsiteX53" fmla="*/ 2591870 w 4246481"/>
                <a:gd name="connsiteY53" fmla="*/ 2437933 h 4248240"/>
                <a:gd name="connsiteX54" fmla="*/ 2646408 w 4246481"/>
                <a:gd name="connsiteY54" fmla="*/ 2347769 h 4248240"/>
                <a:gd name="connsiteX55" fmla="*/ 2667960 w 4246481"/>
                <a:gd name="connsiteY55" fmla="*/ 2336334 h 4248240"/>
                <a:gd name="connsiteX56" fmla="*/ 2681595 w 4246481"/>
                <a:gd name="connsiteY56" fmla="*/ 2357005 h 4248240"/>
                <a:gd name="connsiteX57" fmla="*/ 2691711 w 4246481"/>
                <a:gd name="connsiteY57" fmla="*/ 2392191 h 4248240"/>
                <a:gd name="connsiteX58" fmla="*/ 2695229 w 4246481"/>
                <a:gd name="connsiteY58" fmla="*/ 2391751 h 4248240"/>
                <a:gd name="connsiteX59" fmla="*/ 2705785 w 4246481"/>
                <a:gd name="connsiteY59" fmla="*/ 2359644 h 4248240"/>
                <a:gd name="connsiteX60" fmla="*/ 2756804 w 4246481"/>
                <a:gd name="connsiteY60" fmla="*/ 2245730 h 4248240"/>
                <a:gd name="connsiteX61" fmla="*/ 2780995 w 4246481"/>
                <a:gd name="connsiteY61" fmla="*/ 2215822 h 4248240"/>
                <a:gd name="connsiteX62" fmla="*/ 2801666 w 4246481"/>
                <a:gd name="connsiteY62" fmla="*/ 2218461 h 4248240"/>
                <a:gd name="connsiteX63" fmla="*/ 2824977 w 4246481"/>
                <a:gd name="connsiteY63" fmla="*/ 2257166 h 4248240"/>
                <a:gd name="connsiteX64" fmla="*/ 2834653 w 4246481"/>
                <a:gd name="connsiteY64" fmla="*/ 2269041 h 4248240"/>
                <a:gd name="connsiteX65" fmla="*/ 2848287 w 4246481"/>
                <a:gd name="connsiteY65" fmla="*/ 2194711 h 4248240"/>
                <a:gd name="connsiteX66" fmla="*/ 2919539 w 4246481"/>
                <a:gd name="connsiteY66" fmla="*/ 2072880 h 4248240"/>
                <a:gd name="connsiteX67" fmla="*/ 2937131 w 4246481"/>
                <a:gd name="connsiteY67" fmla="*/ 2062325 h 4248240"/>
                <a:gd name="connsiteX68" fmla="*/ 2951206 w 4246481"/>
                <a:gd name="connsiteY68" fmla="*/ 2069802 h 4248240"/>
                <a:gd name="connsiteX69" fmla="*/ 2962641 w 4246481"/>
                <a:gd name="connsiteY69" fmla="*/ 2123020 h 4248240"/>
                <a:gd name="connsiteX70" fmla="*/ 2972757 w 4246481"/>
                <a:gd name="connsiteY70" fmla="*/ 2145011 h 4248240"/>
                <a:gd name="connsiteX71" fmla="*/ 2975396 w 4246481"/>
                <a:gd name="connsiteY71" fmla="*/ 2138854 h 4248240"/>
                <a:gd name="connsiteX72" fmla="*/ 3078314 w 4246481"/>
                <a:gd name="connsiteY72" fmla="*/ 1948411 h 4248240"/>
                <a:gd name="connsiteX73" fmla="*/ 3093268 w 4246481"/>
                <a:gd name="connsiteY73" fmla="*/ 1933897 h 4248240"/>
                <a:gd name="connsiteX74" fmla="*/ 3115259 w 4246481"/>
                <a:gd name="connsiteY74" fmla="*/ 1939614 h 4248240"/>
                <a:gd name="connsiteX75" fmla="*/ 3123176 w 4246481"/>
                <a:gd name="connsiteY75" fmla="*/ 1971721 h 4248240"/>
                <a:gd name="connsiteX76" fmla="*/ 3135051 w 4246481"/>
                <a:gd name="connsiteY76" fmla="*/ 2013065 h 4248240"/>
                <a:gd name="connsiteX77" fmla="*/ 3139449 w 4246481"/>
                <a:gd name="connsiteY77" fmla="*/ 2010866 h 4248240"/>
                <a:gd name="connsiteX78" fmla="*/ 3237530 w 4246481"/>
                <a:gd name="connsiteY78" fmla="*/ 1859127 h 4248240"/>
                <a:gd name="connsiteX79" fmla="*/ 3270956 w 4246481"/>
                <a:gd name="connsiteY79" fmla="*/ 1832298 h 4248240"/>
                <a:gd name="connsiteX80" fmla="*/ 3284591 w 4246481"/>
                <a:gd name="connsiteY80" fmla="*/ 1828779 h 4248240"/>
                <a:gd name="connsiteX81" fmla="*/ 3301304 w 4246481"/>
                <a:gd name="connsiteY81" fmla="*/ 1933457 h 4248240"/>
                <a:gd name="connsiteX82" fmla="*/ 3435889 w 4246481"/>
                <a:gd name="connsiteY82" fmla="*/ 1754449 h 4248240"/>
                <a:gd name="connsiteX83" fmla="*/ 3451283 w 4246481"/>
                <a:gd name="connsiteY83" fmla="*/ 1743454 h 4248240"/>
                <a:gd name="connsiteX84" fmla="*/ 3474154 w 4246481"/>
                <a:gd name="connsiteY84" fmla="*/ 1752250 h 4248240"/>
                <a:gd name="connsiteX85" fmla="*/ 3481631 w 4246481"/>
                <a:gd name="connsiteY85" fmla="*/ 1805029 h 4248240"/>
                <a:gd name="connsiteX86" fmla="*/ 3483390 w 4246481"/>
                <a:gd name="connsiteY86" fmla="*/ 1819983 h 4248240"/>
                <a:gd name="connsiteX87" fmla="*/ 3674273 w 4246481"/>
                <a:gd name="connsiteY87" fmla="*/ 1672203 h 4248240"/>
                <a:gd name="connsiteX88" fmla="*/ 3682190 w 4246481"/>
                <a:gd name="connsiteY88" fmla="*/ 1718384 h 4248240"/>
                <a:gd name="connsiteX89" fmla="*/ 3855919 w 4246481"/>
                <a:gd name="connsiteY89" fmla="*/ 1624262 h 4248240"/>
                <a:gd name="connsiteX90" fmla="*/ 3851521 w 4246481"/>
                <a:gd name="connsiteY90" fmla="*/ 1666485 h 4248240"/>
                <a:gd name="connsiteX91" fmla="*/ 3856799 w 4246481"/>
                <a:gd name="connsiteY91" fmla="*/ 1664286 h 4248240"/>
                <a:gd name="connsiteX92" fmla="*/ 4189304 w 4246481"/>
                <a:gd name="connsiteY92" fmla="*/ 1469445 h 4248240"/>
                <a:gd name="connsiteX93" fmla="*/ 4233726 w 4246481"/>
                <a:gd name="connsiteY93" fmla="*/ 1452732 h 4248240"/>
                <a:gd name="connsiteX94" fmla="*/ 4244282 w 4246481"/>
                <a:gd name="connsiteY94" fmla="*/ 1450972 h 4248240"/>
                <a:gd name="connsiteX95" fmla="*/ 4246481 w 4246481"/>
                <a:gd name="connsiteY95" fmla="*/ 1453171 h 4248240"/>
                <a:gd name="connsiteX96" fmla="*/ 4218332 w 4246481"/>
                <a:gd name="connsiteY96" fmla="*/ 1507709 h 4248240"/>
                <a:gd name="connsiteX97" fmla="*/ 3991824 w 4246481"/>
                <a:gd name="connsiteY97" fmla="*/ 1816024 h 4248240"/>
                <a:gd name="connsiteX98" fmla="*/ 3988306 w 4246481"/>
                <a:gd name="connsiteY98" fmla="*/ 1821302 h 4248240"/>
                <a:gd name="connsiteX99" fmla="*/ 4033167 w 4246481"/>
                <a:gd name="connsiteY99" fmla="*/ 1821302 h 4248240"/>
                <a:gd name="connsiteX100" fmla="*/ 3920133 w 4246481"/>
                <a:gd name="connsiteY100" fmla="*/ 1984476 h 4248240"/>
                <a:gd name="connsiteX101" fmla="*/ 3965435 w 4246481"/>
                <a:gd name="connsiteY101" fmla="*/ 1995472 h 4248240"/>
                <a:gd name="connsiteX102" fmla="*/ 3798303 w 4246481"/>
                <a:gd name="connsiteY102" fmla="*/ 2169201 h 4248240"/>
                <a:gd name="connsiteX103" fmla="*/ 3810617 w 4246481"/>
                <a:gd name="connsiteY103" fmla="*/ 2171840 h 4248240"/>
                <a:gd name="connsiteX104" fmla="*/ 3870433 w 4246481"/>
                <a:gd name="connsiteY104" fmla="*/ 2187674 h 4248240"/>
                <a:gd name="connsiteX105" fmla="*/ 3875271 w 4246481"/>
                <a:gd name="connsiteY105" fmla="*/ 2203507 h 4248240"/>
                <a:gd name="connsiteX106" fmla="*/ 3833049 w 4246481"/>
                <a:gd name="connsiteY106" fmla="*/ 2247050 h 4248240"/>
                <a:gd name="connsiteX107" fmla="*/ 3727931 w 4246481"/>
                <a:gd name="connsiteY107" fmla="*/ 2317861 h 4248240"/>
                <a:gd name="connsiteX108" fmla="*/ 3670754 w 4246481"/>
                <a:gd name="connsiteY108" fmla="*/ 2339852 h 4248240"/>
                <a:gd name="connsiteX109" fmla="*/ 3683949 w 4246481"/>
                <a:gd name="connsiteY109" fmla="*/ 2344250 h 4248240"/>
                <a:gd name="connsiteX110" fmla="*/ 3755200 w 4246481"/>
                <a:gd name="connsiteY110" fmla="*/ 2364042 h 4248240"/>
                <a:gd name="connsiteX111" fmla="*/ 3760918 w 4246481"/>
                <a:gd name="connsiteY111" fmla="*/ 2383395 h 4248240"/>
                <a:gd name="connsiteX112" fmla="*/ 3620175 w 4246481"/>
                <a:gd name="connsiteY112" fmla="*/ 2481036 h 4248240"/>
                <a:gd name="connsiteX113" fmla="*/ 3570475 w 4246481"/>
                <a:gd name="connsiteY113" fmla="*/ 2494231 h 4248240"/>
                <a:gd name="connsiteX114" fmla="*/ 3585869 w 4246481"/>
                <a:gd name="connsiteY114" fmla="*/ 2503907 h 4248240"/>
                <a:gd name="connsiteX115" fmla="*/ 3618416 w 4246481"/>
                <a:gd name="connsiteY115" fmla="*/ 2514902 h 4248240"/>
                <a:gd name="connsiteX116" fmla="*/ 3634249 w 4246481"/>
                <a:gd name="connsiteY116" fmla="*/ 2520180 h 4248240"/>
                <a:gd name="connsiteX117" fmla="*/ 3639527 w 4246481"/>
                <a:gd name="connsiteY117" fmla="*/ 2550088 h 4248240"/>
                <a:gd name="connsiteX118" fmla="*/ 3557280 w 4246481"/>
                <a:gd name="connsiteY118" fmla="*/ 2599788 h 4248240"/>
                <a:gd name="connsiteX119" fmla="*/ 3427972 w 4246481"/>
                <a:gd name="connsiteY119" fmla="*/ 2642891 h 4248240"/>
                <a:gd name="connsiteX120" fmla="*/ 3419616 w 4246481"/>
                <a:gd name="connsiteY120" fmla="*/ 2645090 h 4248240"/>
                <a:gd name="connsiteX121" fmla="*/ 3436769 w 4246481"/>
                <a:gd name="connsiteY121" fmla="*/ 2655206 h 4248240"/>
                <a:gd name="connsiteX122" fmla="*/ 3492187 w 4246481"/>
                <a:gd name="connsiteY122" fmla="*/ 2673678 h 4248240"/>
                <a:gd name="connsiteX123" fmla="*/ 3497904 w 4246481"/>
                <a:gd name="connsiteY123" fmla="*/ 2693470 h 4248240"/>
                <a:gd name="connsiteX124" fmla="*/ 3453042 w 4246481"/>
                <a:gd name="connsiteY124" fmla="*/ 2732174 h 4248240"/>
                <a:gd name="connsiteX125" fmla="*/ 3296026 w 4246481"/>
                <a:gd name="connsiteY125" fmla="*/ 2769119 h 4248240"/>
                <a:gd name="connsiteX126" fmla="*/ 3287229 w 4246481"/>
                <a:gd name="connsiteY126" fmla="*/ 2768680 h 4248240"/>
                <a:gd name="connsiteX127" fmla="*/ 3283271 w 4246481"/>
                <a:gd name="connsiteY127" fmla="*/ 2770439 h 4248240"/>
                <a:gd name="connsiteX128" fmla="*/ 3299545 w 4246481"/>
                <a:gd name="connsiteY128" fmla="*/ 2784953 h 4248240"/>
                <a:gd name="connsiteX129" fmla="*/ 3328133 w 4246481"/>
                <a:gd name="connsiteY129" fmla="*/ 2806064 h 4248240"/>
                <a:gd name="connsiteX130" fmla="*/ 3328133 w 4246481"/>
                <a:gd name="connsiteY130" fmla="*/ 2832893 h 4248240"/>
                <a:gd name="connsiteX131" fmla="*/ 3274915 w 4246481"/>
                <a:gd name="connsiteY131" fmla="*/ 2861042 h 4248240"/>
                <a:gd name="connsiteX132" fmla="*/ 3158362 w 4246481"/>
                <a:gd name="connsiteY132" fmla="*/ 2894909 h 4248240"/>
                <a:gd name="connsiteX133" fmla="*/ 3148686 w 4246481"/>
                <a:gd name="connsiteY133" fmla="*/ 2899746 h 4248240"/>
                <a:gd name="connsiteX134" fmla="*/ 3166278 w 4246481"/>
                <a:gd name="connsiteY134" fmla="*/ 2908983 h 4248240"/>
                <a:gd name="connsiteX135" fmla="*/ 3189149 w 4246481"/>
                <a:gd name="connsiteY135" fmla="*/ 2916460 h 4248240"/>
                <a:gd name="connsiteX136" fmla="*/ 3194867 w 4246481"/>
                <a:gd name="connsiteY136" fmla="*/ 2945488 h 4248240"/>
                <a:gd name="connsiteX137" fmla="*/ 3146047 w 4246481"/>
                <a:gd name="connsiteY137" fmla="*/ 2976715 h 4248240"/>
                <a:gd name="connsiteX138" fmla="*/ 2990790 w 4246481"/>
                <a:gd name="connsiteY138" fmla="*/ 3011021 h 4248240"/>
                <a:gd name="connsiteX139" fmla="*/ 2999586 w 4246481"/>
                <a:gd name="connsiteY139" fmla="*/ 3024656 h 4248240"/>
                <a:gd name="connsiteX140" fmla="*/ 3014540 w 4246481"/>
                <a:gd name="connsiteY140" fmla="*/ 3046647 h 4248240"/>
                <a:gd name="connsiteX141" fmla="*/ 3007503 w 4246481"/>
                <a:gd name="connsiteY141" fmla="*/ 3068198 h 4248240"/>
                <a:gd name="connsiteX142" fmla="*/ 2959122 w 4246481"/>
                <a:gd name="connsiteY142" fmla="*/ 3086231 h 4248240"/>
                <a:gd name="connsiteX143" fmla="*/ 2887871 w 4246481"/>
                <a:gd name="connsiteY143" fmla="*/ 3106903 h 4248240"/>
                <a:gd name="connsiteX144" fmla="*/ 2851366 w 4246481"/>
                <a:gd name="connsiteY144" fmla="*/ 3139010 h 4248240"/>
                <a:gd name="connsiteX145" fmla="*/ 2867200 w 4246481"/>
                <a:gd name="connsiteY145" fmla="*/ 3141209 h 4248240"/>
                <a:gd name="connsiteX146" fmla="*/ 2957363 w 4246481"/>
                <a:gd name="connsiteY146" fmla="*/ 3105583 h 4248240"/>
                <a:gd name="connsiteX147" fmla="*/ 2967039 w 4246481"/>
                <a:gd name="connsiteY147" fmla="*/ 3104704 h 4248240"/>
                <a:gd name="connsiteX148" fmla="*/ 2977155 w 4246481"/>
                <a:gd name="connsiteY148" fmla="*/ 3118338 h 4248240"/>
                <a:gd name="connsiteX149" fmla="*/ 2971437 w 4246481"/>
                <a:gd name="connsiteY149" fmla="*/ 3156163 h 4248240"/>
                <a:gd name="connsiteX150" fmla="*/ 2980234 w 4246481"/>
                <a:gd name="connsiteY150" fmla="*/ 3148686 h 4248240"/>
                <a:gd name="connsiteX151" fmla="*/ 3085791 w 4246481"/>
                <a:gd name="connsiteY151" fmla="*/ 3098986 h 4248240"/>
                <a:gd name="connsiteX152" fmla="*/ 3109981 w 4246481"/>
                <a:gd name="connsiteY152" fmla="*/ 3100305 h 4248240"/>
                <a:gd name="connsiteX153" fmla="*/ 3116579 w 4246481"/>
                <a:gd name="connsiteY153" fmla="*/ 3115259 h 4248240"/>
                <a:gd name="connsiteX154" fmla="*/ 3100305 w 4246481"/>
                <a:gd name="connsiteY154" fmla="*/ 3142968 h 4248240"/>
                <a:gd name="connsiteX155" fmla="*/ 3093268 w 4246481"/>
                <a:gd name="connsiteY155" fmla="*/ 3159681 h 4248240"/>
                <a:gd name="connsiteX156" fmla="*/ 3102944 w 4246481"/>
                <a:gd name="connsiteY156" fmla="*/ 3154843 h 4248240"/>
                <a:gd name="connsiteX157" fmla="*/ 3238849 w 4246481"/>
                <a:gd name="connsiteY157" fmla="*/ 3111301 h 4248240"/>
                <a:gd name="connsiteX158" fmla="*/ 3259081 w 4246481"/>
                <a:gd name="connsiteY158" fmla="*/ 3114379 h 4248240"/>
                <a:gd name="connsiteX159" fmla="*/ 3253363 w 4246481"/>
                <a:gd name="connsiteY159" fmla="*/ 3134611 h 4248240"/>
                <a:gd name="connsiteX160" fmla="*/ 3237090 w 4246481"/>
                <a:gd name="connsiteY160" fmla="*/ 3168478 h 4248240"/>
                <a:gd name="connsiteX161" fmla="*/ 3312299 w 4246481"/>
                <a:gd name="connsiteY161" fmla="*/ 3143848 h 4248240"/>
                <a:gd name="connsiteX162" fmla="*/ 3392787 w 4246481"/>
                <a:gd name="connsiteY162" fmla="*/ 3145167 h 4248240"/>
                <a:gd name="connsiteX163" fmla="*/ 3354082 w 4246481"/>
                <a:gd name="connsiteY163" fmla="*/ 3204543 h 4248240"/>
                <a:gd name="connsiteX164" fmla="*/ 3523854 w 4246481"/>
                <a:gd name="connsiteY164" fmla="*/ 3183872 h 4248240"/>
                <a:gd name="connsiteX165" fmla="*/ 3526053 w 4246481"/>
                <a:gd name="connsiteY165" fmla="*/ 3187830 h 4248240"/>
                <a:gd name="connsiteX166" fmla="*/ 3495705 w 4246481"/>
                <a:gd name="connsiteY166" fmla="*/ 3233131 h 4248240"/>
                <a:gd name="connsiteX167" fmla="*/ 3654921 w 4246481"/>
                <a:gd name="connsiteY167" fmla="*/ 3247206 h 4248240"/>
                <a:gd name="connsiteX168" fmla="*/ 3636888 w 4246481"/>
                <a:gd name="connsiteY168" fmla="*/ 3275354 h 4248240"/>
                <a:gd name="connsiteX169" fmla="*/ 3765316 w 4246481"/>
                <a:gd name="connsiteY169" fmla="*/ 3307901 h 4248240"/>
                <a:gd name="connsiteX170" fmla="*/ 3745524 w 4246481"/>
                <a:gd name="connsiteY170" fmla="*/ 3326374 h 4248240"/>
                <a:gd name="connsiteX171" fmla="*/ 3891985 w 4246481"/>
                <a:gd name="connsiteY171" fmla="*/ 3356281 h 4248240"/>
                <a:gd name="connsiteX172" fmla="*/ 4033607 w 4246481"/>
                <a:gd name="connsiteY172" fmla="*/ 3400264 h 4248240"/>
                <a:gd name="connsiteX173" fmla="*/ 4034047 w 4246481"/>
                <a:gd name="connsiteY173" fmla="*/ 3403782 h 4248240"/>
                <a:gd name="connsiteX174" fmla="*/ 3996222 w 4246481"/>
                <a:gd name="connsiteY174" fmla="*/ 3417857 h 4248240"/>
                <a:gd name="connsiteX175" fmla="*/ 3747723 w 4246481"/>
                <a:gd name="connsiteY175" fmla="*/ 3464478 h 4248240"/>
                <a:gd name="connsiteX176" fmla="*/ 3742005 w 4246481"/>
                <a:gd name="connsiteY176" fmla="*/ 3465357 h 4248240"/>
                <a:gd name="connsiteX177" fmla="*/ 3762677 w 4246481"/>
                <a:gd name="connsiteY177" fmla="*/ 3485149 h 4248240"/>
                <a:gd name="connsiteX178" fmla="*/ 3633369 w 4246481"/>
                <a:gd name="connsiteY178" fmla="*/ 3513738 h 4248240"/>
                <a:gd name="connsiteX179" fmla="*/ 3650522 w 4246481"/>
                <a:gd name="connsiteY179" fmla="*/ 3542326 h 4248240"/>
                <a:gd name="connsiteX180" fmla="*/ 3489988 w 4246481"/>
                <a:gd name="connsiteY180" fmla="*/ 3551123 h 4248240"/>
                <a:gd name="connsiteX181" fmla="*/ 3511099 w 4246481"/>
                <a:gd name="connsiteY181" fmla="*/ 3583230 h 4248240"/>
                <a:gd name="connsiteX182" fmla="*/ 3501423 w 4246481"/>
                <a:gd name="connsiteY182" fmla="*/ 3603461 h 4248240"/>
                <a:gd name="connsiteX183" fmla="*/ 3347485 w 4246481"/>
                <a:gd name="connsiteY183" fmla="*/ 3573993 h 4248240"/>
                <a:gd name="connsiteX184" fmla="*/ 3383551 w 4246481"/>
                <a:gd name="connsiteY184" fmla="*/ 3633369 h 4248240"/>
                <a:gd name="connsiteX185" fmla="*/ 3380912 w 4246481"/>
                <a:gd name="connsiteY185" fmla="*/ 3637328 h 4248240"/>
                <a:gd name="connsiteX186" fmla="*/ 3228733 w 4246481"/>
                <a:gd name="connsiteY186" fmla="*/ 3606540 h 4248240"/>
                <a:gd name="connsiteX187" fmla="*/ 3238409 w 4246481"/>
                <a:gd name="connsiteY187" fmla="*/ 3628531 h 4248240"/>
                <a:gd name="connsiteX188" fmla="*/ 3250724 w 4246481"/>
                <a:gd name="connsiteY188" fmla="*/ 3651842 h 4248240"/>
                <a:gd name="connsiteX189" fmla="*/ 3242368 w 4246481"/>
                <a:gd name="connsiteY189" fmla="*/ 3664157 h 4248240"/>
                <a:gd name="connsiteX190" fmla="*/ 3211580 w 4246481"/>
                <a:gd name="connsiteY190" fmla="*/ 3661078 h 4248240"/>
                <a:gd name="connsiteX191" fmla="*/ 3089310 w 4246481"/>
                <a:gd name="connsiteY191" fmla="*/ 3611378 h 4248240"/>
                <a:gd name="connsiteX192" fmla="*/ 3086231 w 4246481"/>
                <a:gd name="connsiteY192" fmla="*/ 3613138 h 4248240"/>
                <a:gd name="connsiteX193" fmla="*/ 3113940 w 4246481"/>
                <a:gd name="connsiteY193" fmla="*/ 3666796 h 4248240"/>
                <a:gd name="connsiteX194" fmla="*/ 3089750 w 4246481"/>
                <a:gd name="connsiteY194" fmla="*/ 3671194 h 4248240"/>
                <a:gd name="connsiteX195" fmla="*/ 2986391 w 4246481"/>
                <a:gd name="connsiteY195" fmla="*/ 3628971 h 4248240"/>
                <a:gd name="connsiteX196" fmla="*/ 2963081 w 4246481"/>
                <a:gd name="connsiteY196" fmla="*/ 3610938 h 4248240"/>
                <a:gd name="connsiteX197" fmla="*/ 2967479 w 4246481"/>
                <a:gd name="connsiteY197" fmla="*/ 3639087 h 4248240"/>
                <a:gd name="connsiteX198" fmla="*/ 2948127 w 4246481"/>
                <a:gd name="connsiteY198" fmla="*/ 3658879 h 4248240"/>
                <a:gd name="connsiteX199" fmla="*/ 2849607 w 4246481"/>
                <a:gd name="connsiteY199" fmla="*/ 3614897 h 4248240"/>
                <a:gd name="connsiteX200" fmla="*/ 2840810 w 4246481"/>
                <a:gd name="connsiteY200" fmla="*/ 3609619 h 4248240"/>
                <a:gd name="connsiteX201" fmla="*/ 2835972 w 4246481"/>
                <a:gd name="connsiteY201" fmla="*/ 3609619 h 4248240"/>
                <a:gd name="connsiteX202" fmla="*/ 2847848 w 4246481"/>
                <a:gd name="connsiteY202" fmla="*/ 3632490 h 4248240"/>
                <a:gd name="connsiteX203" fmla="*/ 2835533 w 4246481"/>
                <a:gd name="connsiteY203" fmla="*/ 3652722 h 4248240"/>
                <a:gd name="connsiteX204" fmla="*/ 2785393 w 4246481"/>
                <a:gd name="connsiteY204" fmla="*/ 3639967 h 4248240"/>
                <a:gd name="connsiteX205" fmla="*/ 2715901 w 4246481"/>
                <a:gd name="connsiteY205" fmla="*/ 3597744 h 4248240"/>
                <a:gd name="connsiteX206" fmla="*/ 2708864 w 4246481"/>
                <a:gd name="connsiteY206" fmla="*/ 3592466 h 4248240"/>
                <a:gd name="connsiteX207" fmla="*/ 2705345 w 4246481"/>
                <a:gd name="connsiteY207" fmla="*/ 3618416 h 4248240"/>
                <a:gd name="connsiteX208" fmla="*/ 2693030 w 4246481"/>
                <a:gd name="connsiteY208" fmla="*/ 3627212 h 4248240"/>
                <a:gd name="connsiteX209" fmla="*/ 2656525 w 4246481"/>
                <a:gd name="connsiteY209" fmla="*/ 3641726 h 4248240"/>
                <a:gd name="connsiteX210" fmla="*/ 2692151 w 4246481"/>
                <a:gd name="connsiteY210" fmla="*/ 3644805 h 4248240"/>
                <a:gd name="connsiteX211" fmla="*/ 2748888 w 4246481"/>
                <a:gd name="connsiteY211" fmla="*/ 3669875 h 4248240"/>
                <a:gd name="connsiteX212" fmla="*/ 2757244 w 4246481"/>
                <a:gd name="connsiteY212" fmla="*/ 3682629 h 4248240"/>
                <a:gd name="connsiteX213" fmla="*/ 2745369 w 4246481"/>
                <a:gd name="connsiteY213" fmla="*/ 3689227 h 4248240"/>
                <a:gd name="connsiteX214" fmla="*/ 2723378 w 4246481"/>
                <a:gd name="connsiteY214" fmla="*/ 3697143 h 4248240"/>
                <a:gd name="connsiteX215" fmla="*/ 2798148 w 4246481"/>
                <a:gd name="connsiteY215" fmla="*/ 3727491 h 4248240"/>
                <a:gd name="connsiteX216" fmla="*/ 2820139 w 4246481"/>
                <a:gd name="connsiteY216" fmla="*/ 3741566 h 4248240"/>
                <a:gd name="connsiteX217" fmla="*/ 2817500 w 4246481"/>
                <a:gd name="connsiteY217" fmla="*/ 3756519 h 4248240"/>
                <a:gd name="connsiteX218" fmla="*/ 2791110 w 4246481"/>
                <a:gd name="connsiteY218" fmla="*/ 3767075 h 4248240"/>
                <a:gd name="connsiteX219" fmla="*/ 2883033 w 4246481"/>
                <a:gd name="connsiteY219" fmla="*/ 3825571 h 4248240"/>
                <a:gd name="connsiteX220" fmla="*/ 2836412 w 4246481"/>
                <a:gd name="connsiteY220" fmla="*/ 3839646 h 4248240"/>
                <a:gd name="connsiteX221" fmla="*/ 2934493 w 4246481"/>
                <a:gd name="connsiteY221" fmla="*/ 3908258 h 4248240"/>
                <a:gd name="connsiteX222" fmla="*/ 2896228 w 4246481"/>
                <a:gd name="connsiteY222" fmla="*/ 3918374 h 4248240"/>
                <a:gd name="connsiteX223" fmla="*/ 2971877 w 4246481"/>
                <a:gd name="connsiteY223" fmla="*/ 3997542 h 4248240"/>
                <a:gd name="connsiteX224" fmla="*/ 2950766 w 4246481"/>
                <a:gd name="connsiteY224" fmla="*/ 4003699 h 4248240"/>
                <a:gd name="connsiteX225" fmla="*/ 3000906 w 4246481"/>
                <a:gd name="connsiteY225" fmla="*/ 4078029 h 4248240"/>
                <a:gd name="connsiteX226" fmla="*/ 2981993 w 4246481"/>
                <a:gd name="connsiteY226" fmla="*/ 4078909 h 4248240"/>
                <a:gd name="connsiteX227" fmla="*/ 3098106 w 4246481"/>
                <a:gd name="connsiteY227" fmla="*/ 4248240 h 4248240"/>
                <a:gd name="connsiteX228" fmla="*/ 2918219 w 4246481"/>
                <a:gd name="connsiteY228" fmla="*/ 4150600 h 4248240"/>
                <a:gd name="connsiteX229" fmla="*/ 2919978 w 4246481"/>
                <a:gd name="connsiteY229" fmla="*/ 4169952 h 4248240"/>
                <a:gd name="connsiteX230" fmla="*/ 2840810 w 4246481"/>
                <a:gd name="connsiteY230" fmla="*/ 4127289 h 4248240"/>
                <a:gd name="connsiteX231" fmla="*/ 2837292 w 4246481"/>
                <a:gd name="connsiteY231" fmla="*/ 4148841 h 4248240"/>
                <a:gd name="connsiteX232" fmla="*/ 2751087 w 4246481"/>
                <a:gd name="connsiteY232" fmla="*/ 4081988 h 4248240"/>
                <a:gd name="connsiteX233" fmla="*/ 2744489 w 4246481"/>
                <a:gd name="connsiteY233" fmla="*/ 4121572 h 4248240"/>
                <a:gd name="connsiteX234" fmla="*/ 2666201 w 4246481"/>
                <a:gd name="connsiteY234" fmla="*/ 4029649 h 4248240"/>
                <a:gd name="connsiteX235" fmla="*/ 2657845 w 4246481"/>
                <a:gd name="connsiteY235" fmla="*/ 4078469 h 4248240"/>
                <a:gd name="connsiteX236" fmla="*/ 2590552 w 4246481"/>
                <a:gd name="connsiteY236" fmla="*/ 3990065 h 4248240"/>
                <a:gd name="connsiteX237" fmla="*/ 2579116 w 4246481"/>
                <a:gd name="connsiteY237" fmla="*/ 4029649 h 4248240"/>
                <a:gd name="connsiteX238" fmla="*/ 2575158 w 4246481"/>
                <a:gd name="connsiteY238" fmla="*/ 4030968 h 4248240"/>
                <a:gd name="connsiteX239" fmla="*/ 2513142 w 4246481"/>
                <a:gd name="connsiteY239" fmla="*/ 3931129 h 4248240"/>
                <a:gd name="connsiteX240" fmla="*/ 2506986 w 4246481"/>
                <a:gd name="connsiteY240" fmla="*/ 3957518 h 4248240"/>
                <a:gd name="connsiteX241" fmla="*/ 2490712 w 4246481"/>
                <a:gd name="connsiteY241" fmla="*/ 3962796 h 4248240"/>
                <a:gd name="connsiteX242" fmla="*/ 2454646 w 4246481"/>
                <a:gd name="connsiteY242" fmla="*/ 3894624 h 4248240"/>
                <a:gd name="connsiteX243" fmla="*/ 2451568 w 4246481"/>
                <a:gd name="connsiteY243" fmla="*/ 3871753 h 4248240"/>
                <a:gd name="connsiteX244" fmla="*/ 2439692 w 4246481"/>
                <a:gd name="connsiteY244" fmla="*/ 3891105 h 4248240"/>
                <a:gd name="connsiteX245" fmla="*/ 2421660 w 4246481"/>
                <a:gd name="connsiteY245" fmla="*/ 3892424 h 4248240"/>
                <a:gd name="connsiteX246" fmla="*/ 2399228 w 4246481"/>
                <a:gd name="connsiteY246" fmla="*/ 3849322 h 4248240"/>
                <a:gd name="connsiteX247" fmla="*/ 2386914 w 4246481"/>
                <a:gd name="connsiteY247" fmla="*/ 3815895 h 4248240"/>
                <a:gd name="connsiteX248" fmla="*/ 2380756 w 4246481"/>
                <a:gd name="connsiteY248" fmla="*/ 3836127 h 4248240"/>
                <a:gd name="connsiteX249" fmla="*/ 2367122 w 4246481"/>
                <a:gd name="connsiteY249" fmla="*/ 3839206 h 4248240"/>
                <a:gd name="connsiteX250" fmla="*/ 2353928 w 4246481"/>
                <a:gd name="connsiteY250" fmla="*/ 3822933 h 4248240"/>
                <a:gd name="connsiteX251" fmla="*/ 2328418 w 4246481"/>
                <a:gd name="connsiteY251" fmla="*/ 3750362 h 4248240"/>
                <a:gd name="connsiteX252" fmla="*/ 2322260 w 4246481"/>
                <a:gd name="connsiteY252" fmla="*/ 3755200 h 4248240"/>
                <a:gd name="connsiteX253" fmla="*/ 2296750 w 4246481"/>
                <a:gd name="connsiteY253" fmla="*/ 3749482 h 4248240"/>
                <a:gd name="connsiteX254" fmla="*/ 2280916 w 4246481"/>
                <a:gd name="connsiteY254" fmla="*/ 3709019 h 4248240"/>
                <a:gd name="connsiteX255" fmla="*/ 2270362 w 4246481"/>
                <a:gd name="connsiteY255" fmla="*/ 3685268 h 4248240"/>
                <a:gd name="connsiteX256" fmla="*/ 2267282 w 4246481"/>
                <a:gd name="connsiteY256" fmla="*/ 3686588 h 4248240"/>
                <a:gd name="connsiteX257" fmla="*/ 2255846 w 4246481"/>
                <a:gd name="connsiteY257" fmla="*/ 3696704 h 4248240"/>
                <a:gd name="connsiteX258" fmla="*/ 2243972 w 4246481"/>
                <a:gd name="connsiteY258" fmla="*/ 3683949 h 4248240"/>
                <a:gd name="connsiteX259" fmla="*/ 2228138 w 4246481"/>
                <a:gd name="connsiteY259" fmla="*/ 3606980 h 4248240"/>
                <a:gd name="connsiteX260" fmla="*/ 2225938 w 4246481"/>
                <a:gd name="connsiteY260" fmla="*/ 3592906 h 4248240"/>
                <a:gd name="connsiteX261" fmla="*/ 2214944 w 4246481"/>
                <a:gd name="connsiteY261" fmla="*/ 3606540 h 4248240"/>
                <a:gd name="connsiteX262" fmla="*/ 2204388 w 4246481"/>
                <a:gd name="connsiteY262" fmla="*/ 3606101 h 4248240"/>
                <a:gd name="connsiteX263" fmla="*/ 2190754 w 4246481"/>
                <a:gd name="connsiteY263" fmla="*/ 3579711 h 4248240"/>
                <a:gd name="connsiteX264" fmla="*/ 2143252 w 4246481"/>
                <a:gd name="connsiteY264" fmla="*/ 3418297 h 4248240"/>
                <a:gd name="connsiteX265" fmla="*/ 2139734 w 4246481"/>
                <a:gd name="connsiteY265" fmla="*/ 3412139 h 4248240"/>
                <a:gd name="connsiteX266" fmla="*/ 2135776 w 4246481"/>
                <a:gd name="connsiteY266" fmla="*/ 3445126 h 4248240"/>
                <a:gd name="connsiteX267" fmla="*/ 2120822 w 4246481"/>
                <a:gd name="connsiteY267" fmla="*/ 3767075 h 4248240"/>
                <a:gd name="connsiteX268" fmla="*/ 2137974 w 4246481"/>
                <a:gd name="connsiteY268" fmla="*/ 3936846 h 4248240"/>
                <a:gd name="connsiteX269" fmla="*/ 2145452 w 4246481"/>
                <a:gd name="connsiteY269" fmla="*/ 4173471 h 4248240"/>
                <a:gd name="connsiteX270" fmla="*/ 2134016 w 4246481"/>
                <a:gd name="connsiteY270" fmla="*/ 4184466 h 4248240"/>
                <a:gd name="connsiteX271" fmla="*/ 2104108 w 4246481"/>
                <a:gd name="connsiteY271" fmla="*/ 4184466 h 4248240"/>
                <a:gd name="connsiteX272" fmla="*/ 2103228 w 4246481"/>
                <a:gd name="connsiteY272" fmla="*/ 4177869 h 4248240"/>
                <a:gd name="connsiteX273" fmla="*/ 2086076 w 4246481"/>
                <a:gd name="connsiteY273" fmla="*/ 3859438 h 4248240"/>
                <a:gd name="connsiteX274" fmla="*/ 2090034 w 4246481"/>
                <a:gd name="connsiteY274" fmla="*/ 3478112 h 4248240"/>
                <a:gd name="connsiteX275" fmla="*/ 2094872 w 4246481"/>
                <a:gd name="connsiteY275" fmla="*/ 3433690 h 4248240"/>
                <a:gd name="connsiteX276" fmla="*/ 2092234 w 4246481"/>
                <a:gd name="connsiteY276" fmla="*/ 3432811 h 4248240"/>
                <a:gd name="connsiteX277" fmla="*/ 2073760 w 4246481"/>
                <a:gd name="connsiteY277" fmla="*/ 3496145 h 4248240"/>
                <a:gd name="connsiteX278" fmla="*/ 2051770 w 4246481"/>
                <a:gd name="connsiteY278" fmla="*/ 3585429 h 4248240"/>
                <a:gd name="connsiteX279" fmla="*/ 2050010 w 4246481"/>
                <a:gd name="connsiteY279" fmla="*/ 3590707 h 4248240"/>
                <a:gd name="connsiteX280" fmla="*/ 2039894 w 4246481"/>
                <a:gd name="connsiteY280" fmla="*/ 3608300 h 4248240"/>
                <a:gd name="connsiteX281" fmla="*/ 2027140 w 4246481"/>
                <a:gd name="connsiteY281" fmla="*/ 3595545 h 4248240"/>
                <a:gd name="connsiteX282" fmla="*/ 2023182 w 4246481"/>
                <a:gd name="connsiteY282" fmla="*/ 3592906 h 4248240"/>
                <a:gd name="connsiteX283" fmla="*/ 2016584 w 4246481"/>
                <a:gd name="connsiteY283" fmla="*/ 3638207 h 4248240"/>
                <a:gd name="connsiteX284" fmla="*/ 2006468 w 4246481"/>
                <a:gd name="connsiteY284" fmla="*/ 3679991 h 4248240"/>
                <a:gd name="connsiteX285" fmla="*/ 1980078 w 4246481"/>
                <a:gd name="connsiteY285" fmla="*/ 3683069 h 4248240"/>
                <a:gd name="connsiteX286" fmla="*/ 1972162 w 4246481"/>
                <a:gd name="connsiteY286" fmla="*/ 3697143 h 4248240"/>
                <a:gd name="connsiteX287" fmla="*/ 1953250 w 4246481"/>
                <a:gd name="connsiteY287" fmla="*/ 3744204 h 4248240"/>
                <a:gd name="connsiteX288" fmla="*/ 1925540 w 4246481"/>
                <a:gd name="connsiteY288" fmla="*/ 3751242 h 4248240"/>
                <a:gd name="connsiteX289" fmla="*/ 1923342 w 4246481"/>
                <a:gd name="connsiteY289" fmla="*/ 3749922 h 4248240"/>
                <a:gd name="connsiteX290" fmla="*/ 1901790 w 4246481"/>
                <a:gd name="connsiteY290" fmla="*/ 3808858 h 4248240"/>
                <a:gd name="connsiteX291" fmla="*/ 1883318 w 4246481"/>
                <a:gd name="connsiteY291" fmla="*/ 3835687 h 4248240"/>
                <a:gd name="connsiteX292" fmla="*/ 1868364 w 4246481"/>
                <a:gd name="connsiteY292" fmla="*/ 3831289 h 4248240"/>
                <a:gd name="connsiteX293" fmla="*/ 1862646 w 4246481"/>
                <a:gd name="connsiteY293" fmla="*/ 3812377 h 4248240"/>
                <a:gd name="connsiteX294" fmla="*/ 1841974 w 4246481"/>
                <a:gd name="connsiteY294" fmla="*/ 3861197 h 4248240"/>
                <a:gd name="connsiteX295" fmla="*/ 1823501 w 4246481"/>
                <a:gd name="connsiteY295" fmla="*/ 3892424 h 4248240"/>
                <a:gd name="connsiteX296" fmla="*/ 1807228 w 4246481"/>
                <a:gd name="connsiteY296" fmla="*/ 3891105 h 4248240"/>
                <a:gd name="connsiteX297" fmla="*/ 1795353 w 4246481"/>
                <a:gd name="connsiteY297" fmla="*/ 3871753 h 4248240"/>
                <a:gd name="connsiteX298" fmla="*/ 1789635 w 4246481"/>
                <a:gd name="connsiteY298" fmla="*/ 3905179 h 4248240"/>
                <a:gd name="connsiteX299" fmla="*/ 1756649 w 4246481"/>
                <a:gd name="connsiteY299" fmla="*/ 3962796 h 4248240"/>
                <a:gd name="connsiteX300" fmla="*/ 1740375 w 4246481"/>
                <a:gd name="connsiteY300" fmla="*/ 3957078 h 4248240"/>
                <a:gd name="connsiteX301" fmla="*/ 1734218 w 4246481"/>
                <a:gd name="connsiteY301" fmla="*/ 3929370 h 4248240"/>
                <a:gd name="connsiteX302" fmla="*/ 1707829 w 4246481"/>
                <a:gd name="connsiteY302" fmla="*/ 3984787 h 4248240"/>
                <a:gd name="connsiteX303" fmla="*/ 1669125 w 4246481"/>
                <a:gd name="connsiteY303" fmla="*/ 4031848 h 4248240"/>
                <a:gd name="connsiteX304" fmla="*/ 1657250 w 4246481"/>
                <a:gd name="connsiteY304" fmla="*/ 3989625 h 4248240"/>
                <a:gd name="connsiteX305" fmla="*/ 1589956 w 4246481"/>
                <a:gd name="connsiteY305" fmla="*/ 4078909 h 4248240"/>
                <a:gd name="connsiteX306" fmla="*/ 1581160 w 4246481"/>
                <a:gd name="connsiteY306" fmla="*/ 4030968 h 4248240"/>
                <a:gd name="connsiteX307" fmla="*/ 1503311 w 4246481"/>
                <a:gd name="connsiteY307" fmla="*/ 4121132 h 4248240"/>
                <a:gd name="connsiteX308" fmla="*/ 1497154 w 4246481"/>
                <a:gd name="connsiteY308" fmla="*/ 4082428 h 4248240"/>
                <a:gd name="connsiteX309" fmla="*/ 1410509 w 4246481"/>
                <a:gd name="connsiteY309" fmla="*/ 4149281 h 4248240"/>
                <a:gd name="connsiteX310" fmla="*/ 1407430 w 4246481"/>
                <a:gd name="connsiteY310" fmla="*/ 4127289 h 4248240"/>
                <a:gd name="connsiteX311" fmla="*/ 1328262 w 4246481"/>
                <a:gd name="connsiteY311" fmla="*/ 4169952 h 4248240"/>
                <a:gd name="connsiteX312" fmla="*/ 1330021 w 4246481"/>
                <a:gd name="connsiteY312" fmla="*/ 4150160 h 4248240"/>
                <a:gd name="connsiteX313" fmla="*/ 1149255 w 4246481"/>
                <a:gd name="connsiteY313" fmla="*/ 4248240 h 4248240"/>
                <a:gd name="connsiteX314" fmla="*/ 1266687 w 4246481"/>
                <a:gd name="connsiteY314" fmla="*/ 4078909 h 4248240"/>
                <a:gd name="connsiteX315" fmla="*/ 1245575 w 4246481"/>
                <a:gd name="connsiteY315" fmla="*/ 4078909 h 4248240"/>
                <a:gd name="connsiteX316" fmla="*/ 1297475 w 4246481"/>
                <a:gd name="connsiteY316" fmla="*/ 4003260 h 4248240"/>
                <a:gd name="connsiteX317" fmla="*/ 1275923 w 4246481"/>
                <a:gd name="connsiteY317" fmla="*/ 3997542 h 4248240"/>
                <a:gd name="connsiteX318" fmla="*/ 1352452 w 4246481"/>
                <a:gd name="connsiteY318" fmla="*/ 3917934 h 4248240"/>
                <a:gd name="connsiteX319" fmla="*/ 1314188 w 4246481"/>
                <a:gd name="connsiteY319" fmla="*/ 3907818 h 4248240"/>
                <a:gd name="connsiteX320" fmla="*/ 1412708 w 4246481"/>
                <a:gd name="connsiteY320" fmla="*/ 3839646 h 4248240"/>
                <a:gd name="connsiteX321" fmla="*/ 1366087 w 4246481"/>
                <a:gd name="connsiteY321" fmla="*/ 3825571 h 4248240"/>
                <a:gd name="connsiteX322" fmla="*/ 1461088 w 4246481"/>
                <a:gd name="connsiteY322" fmla="*/ 3767515 h 4248240"/>
                <a:gd name="connsiteX323" fmla="*/ 1421944 w 4246481"/>
                <a:gd name="connsiteY323" fmla="*/ 3751681 h 4248240"/>
                <a:gd name="connsiteX324" fmla="*/ 1421064 w 4246481"/>
                <a:gd name="connsiteY324" fmla="*/ 3747283 h 4248240"/>
                <a:gd name="connsiteX325" fmla="*/ 1528821 w 4246481"/>
                <a:gd name="connsiteY325" fmla="*/ 3698023 h 4248240"/>
                <a:gd name="connsiteX326" fmla="*/ 1487478 w 4246481"/>
                <a:gd name="connsiteY326" fmla="*/ 3682190 h 4248240"/>
                <a:gd name="connsiteX327" fmla="*/ 1503311 w 4246481"/>
                <a:gd name="connsiteY327" fmla="*/ 3664597 h 4248240"/>
                <a:gd name="connsiteX328" fmla="*/ 1577201 w 4246481"/>
                <a:gd name="connsiteY328" fmla="*/ 3641726 h 4248240"/>
                <a:gd name="connsiteX329" fmla="*/ 1588197 w 4246481"/>
                <a:gd name="connsiteY329" fmla="*/ 3641286 h 4248240"/>
                <a:gd name="connsiteX330" fmla="*/ 1589956 w 4246481"/>
                <a:gd name="connsiteY330" fmla="*/ 3639087 h 4248240"/>
                <a:gd name="connsiteX331" fmla="*/ 1568845 w 4246481"/>
                <a:gd name="connsiteY331" fmla="*/ 3623253 h 4248240"/>
                <a:gd name="connsiteX332" fmla="*/ 1557409 w 4246481"/>
                <a:gd name="connsiteY332" fmla="*/ 3625453 h 4248240"/>
                <a:gd name="connsiteX333" fmla="*/ 1540696 w 4246481"/>
                <a:gd name="connsiteY333" fmla="*/ 3615337 h 4248240"/>
                <a:gd name="connsiteX334" fmla="*/ 1538937 w 4246481"/>
                <a:gd name="connsiteY334" fmla="*/ 3603461 h 4248240"/>
                <a:gd name="connsiteX335" fmla="*/ 1537617 w 4246481"/>
                <a:gd name="connsiteY335" fmla="*/ 3590707 h 4248240"/>
                <a:gd name="connsiteX336" fmla="*/ 1528821 w 4246481"/>
                <a:gd name="connsiteY336" fmla="*/ 3597304 h 4248240"/>
                <a:gd name="connsiteX337" fmla="*/ 1421064 w 4246481"/>
                <a:gd name="connsiteY337" fmla="*/ 3650962 h 4248240"/>
                <a:gd name="connsiteX338" fmla="*/ 1413587 w 4246481"/>
                <a:gd name="connsiteY338" fmla="*/ 3652282 h 4248240"/>
                <a:gd name="connsiteX339" fmla="*/ 1396434 w 4246481"/>
                <a:gd name="connsiteY339" fmla="*/ 3647444 h 4248240"/>
                <a:gd name="connsiteX340" fmla="*/ 1399073 w 4246481"/>
                <a:gd name="connsiteY340" fmla="*/ 3630291 h 4248240"/>
                <a:gd name="connsiteX341" fmla="*/ 1409189 w 4246481"/>
                <a:gd name="connsiteY341" fmla="*/ 3609179 h 4248240"/>
                <a:gd name="connsiteX342" fmla="*/ 1406990 w 4246481"/>
                <a:gd name="connsiteY342" fmla="*/ 3607420 h 4248240"/>
                <a:gd name="connsiteX343" fmla="*/ 1361688 w 4246481"/>
                <a:gd name="connsiteY343" fmla="*/ 3632490 h 4248240"/>
                <a:gd name="connsiteX344" fmla="*/ 1301433 w 4246481"/>
                <a:gd name="connsiteY344" fmla="*/ 3656680 h 4248240"/>
                <a:gd name="connsiteX345" fmla="*/ 1288238 w 4246481"/>
                <a:gd name="connsiteY345" fmla="*/ 3658879 h 4248240"/>
                <a:gd name="connsiteX346" fmla="*/ 1276803 w 4246481"/>
                <a:gd name="connsiteY346" fmla="*/ 3646124 h 4248240"/>
                <a:gd name="connsiteX347" fmla="*/ 1280321 w 4246481"/>
                <a:gd name="connsiteY347" fmla="*/ 3608300 h 4248240"/>
                <a:gd name="connsiteX348" fmla="*/ 1263608 w 4246481"/>
                <a:gd name="connsiteY348" fmla="*/ 3623693 h 4248240"/>
                <a:gd name="connsiteX349" fmla="*/ 1169047 w 4246481"/>
                <a:gd name="connsiteY349" fmla="*/ 3668995 h 4248240"/>
                <a:gd name="connsiteX350" fmla="*/ 1141778 w 4246481"/>
                <a:gd name="connsiteY350" fmla="*/ 3668115 h 4248240"/>
                <a:gd name="connsiteX351" fmla="*/ 1136060 w 4246481"/>
                <a:gd name="connsiteY351" fmla="*/ 3655360 h 4248240"/>
                <a:gd name="connsiteX352" fmla="*/ 1151893 w 4246481"/>
                <a:gd name="connsiteY352" fmla="*/ 3627212 h 4248240"/>
                <a:gd name="connsiteX353" fmla="*/ 1159810 w 4246481"/>
                <a:gd name="connsiteY353" fmla="*/ 3608739 h 4248240"/>
                <a:gd name="connsiteX354" fmla="*/ 1150134 w 4246481"/>
                <a:gd name="connsiteY354" fmla="*/ 3614017 h 4248240"/>
                <a:gd name="connsiteX355" fmla="*/ 1020387 w 4246481"/>
                <a:gd name="connsiteY355" fmla="*/ 3661958 h 4248240"/>
                <a:gd name="connsiteX356" fmla="*/ 995317 w 4246481"/>
                <a:gd name="connsiteY356" fmla="*/ 3659759 h 4248240"/>
                <a:gd name="connsiteX357" fmla="*/ 1002794 w 4246481"/>
                <a:gd name="connsiteY357" fmla="*/ 3636448 h 4248240"/>
                <a:gd name="connsiteX358" fmla="*/ 1016868 w 4246481"/>
                <a:gd name="connsiteY358" fmla="*/ 3605221 h 4248240"/>
                <a:gd name="connsiteX359" fmla="*/ 864690 w 4246481"/>
                <a:gd name="connsiteY359" fmla="*/ 3636008 h 4248240"/>
                <a:gd name="connsiteX360" fmla="*/ 861611 w 4246481"/>
                <a:gd name="connsiteY360" fmla="*/ 3632050 h 4248240"/>
                <a:gd name="connsiteX361" fmla="*/ 897237 w 4246481"/>
                <a:gd name="connsiteY361" fmla="*/ 3573114 h 4248240"/>
                <a:gd name="connsiteX362" fmla="*/ 889320 w 4246481"/>
                <a:gd name="connsiteY362" fmla="*/ 3576192 h 4248240"/>
                <a:gd name="connsiteX363" fmla="*/ 739780 w 4246481"/>
                <a:gd name="connsiteY363" fmla="*/ 3601262 h 4248240"/>
                <a:gd name="connsiteX364" fmla="*/ 731864 w 4246481"/>
                <a:gd name="connsiteY364" fmla="*/ 3586309 h 4248240"/>
                <a:gd name="connsiteX365" fmla="*/ 755614 w 4246481"/>
                <a:gd name="connsiteY365" fmla="*/ 3549803 h 4248240"/>
                <a:gd name="connsiteX366" fmla="*/ 595079 w 4246481"/>
                <a:gd name="connsiteY366" fmla="*/ 3541447 h 4248240"/>
                <a:gd name="connsiteX367" fmla="*/ 612232 w 4246481"/>
                <a:gd name="connsiteY367" fmla="*/ 3512418 h 4248240"/>
                <a:gd name="connsiteX368" fmla="*/ 482924 w 4246481"/>
                <a:gd name="connsiteY368" fmla="*/ 3483390 h 4248240"/>
                <a:gd name="connsiteX369" fmla="*/ 503156 w 4246481"/>
                <a:gd name="connsiteY369" fmla="*/ 3464478 h 4248240"/>
                <a:gd name="connsiteX370" fmla="*/ 211994 w 4246481"/>
                <a:gd name="connsiteY370" fmla="*/ 3403342 h 4248240"/>
                <a:gd name="connsiteX371" fmla="*/ 211554 w 4246481"/>
                <a:gd name="connsiteY371" fmla="*/ 3398505 h 4248240"/>
                <a:gd name="connsiteX372" fmla="*/ 241902 w 4246481"/>
                <a:gd name="connsiteY372" fmla="*/ 3385310 h 4248240"/>
                <a:gd name="connsiteX373" fmla="*/ 425748 w 4246481"/>
                <a:gd name="connsiteY373" fmla="*/ 3338689 h 4248240"/>
                <a:gd name="connsiteX374" fmla="*/ 500517 w 4246481"/>
                <a:gd name="connsiteY374" fmla="*/ 3325054 h 4248240"/>
                <a:gd name="connsiteX375" fmla="*/ 479846 w 4246481"/>
                <a:gd name="connsiteY375" fmla="*/ 3305262 h 4248240"/>
                <a:gd name="connsiteX376" fmla="*/ 607834 w 4246481"/>
                <a:gd name="connsiteY376" fmla="*/ 3272715 h 4248240"/>
                <a:gd name="connsiteX377" fmla="*/ 589801 w 4246481"/>
                <a:gd name="connsiteY377" fmla="*/ 3245007 h 4248240"/>
                <a:gd name="connsiteX378" fmla="*/ 748577 w 4246481"/>
                <a:gd name="connsiteY378" fmla="*/ 3230932 h 4248240"/>
                <a:gd name="connsiteX379" fmla="*/ 718669 w 4246481"/>
                <a:gd name="connsiteY379" fmla="*/ 3185631 h 4248240"/>
                <a:gd name="connsiteX380" fmla="*/ 720868 w 4246481"/>
                <a:gd name="connsiteY380" fmla="*/ 3181672 h 4248240"/>
                <a:gd name="connsiteX381" fmla="*/ 890639 w 4246481"/>
                <a:gd name="connsiteY381" fmla="*/ 3202784 h 4248240"/>
                <a:gd name="connsiteX382" fmla="*/ 852375 w 4246481"/>
                <a:gd name="connsiteY382" fmla="*/ 3143408 h 4248240"/>
                <a:gd name="connsiteX383" fmla="*/ 934182 w 4246481"/>
                <a:gd name="connsiteY383" fmla="*/ 3142088 h 4248240"/>
                <a:gd name="connsiteX384" fmla="*/ 1006752 w 4246481"/>
                <a:gd name="connsiteY384" fmla="*/ 3168038 h 4248240"/>
                <a:gd name="connsiteX385" fmla="*/ 1008951 w 4246481"/>
                <a:gd name="connsiteY385" fmla="*/ 3165839 h 4248240"/>
                <a:gd name="connsiteX386" fmla="*/ 998835 w 4246481"/>
                <a:gd name="connsiteY386" fmla="*/ 3144288 h 4248240"/>
                <a:gd name="connsiteX387" fmla="*/ 986960 w 4246481"/>
                <a:gd name="connsiteY387" fmla="*/ 3124056 h 4248240"/>
                <a:gd name="connsiteX388" fmla="*/ 996196 w 4246481"/>
                <a:gd name="connsiteY388" fmla="*/ 3109102 h 4248240"/>
                <a:gd name="connsiteX389" fmla="*/ 1061290 w 4246481"/>
                <a:gd name="connsiteY389" fmla="*/ 3120097 h 4248240"/>
                <a:gd name="connsiteX390" fmla="*/ 1149255 w 4246481"/>
                <a:gd name="connsiteY390" fmla="*/ 3153524 h 4248240"/>
                <a:gd name="connsiteX391" fmla="*/ 1145296 w 4246481"/>
                <a:gd name="connsiteY391" fmla="*/ 3142968 h 4248240"/>
                <a:gd name="connsiteX392" fmla="*/ 1128143 w 4246481"/>
                <a:gd name="connsiteY392" fmla="*/ 3114379 h 4248240"/>
                <a:gd name="connsiteX393" fmla="*/ 1135620 w 4246481"/>
                <a:gd name="connsiteY393" fmla="*/ 3098546 h 4248240"/>
                <a:gd name="connsiteX394" fmla="*/ 1182681 w 4246481"/>
                <a:gd name="connsiteY394" fmla="*/ 3102064 h 4248240"/>
                <a:gd name="connsiteX395" fmla="*/ 1261849 w 4246481"/>
                <a:gd name="connsiteY395" fmla="*/ 3144727 h 4248240"/>
                <a:gd name="connsiteX396" fmla="*/ 1275483 w 4246481"/>
                <a:gd name="connsiteY396" fmla="*/ 3152644 h 4248240"/>
                <a:gd name="connsiteX397" fmla="*/ 1269326 w 4246481"/>
                <a:gd name="connsiteY397" fmla="*/ 3123176 h 4248240"/>
                <a:gd name="connsiteX398" fmla="*/ 1288678 w 4246481"/>
                <a:gd name="connsiteY398" fmla="*/ 3103824 h 4248240"/>
                <a:gd name="connsiteX399" fmla="*/ 1376642 w 4246481"/>
                <a:gd name="connsiteY399" fmla="*/ 3138570 h 4248240"/>
                <a:gd name="connsiteX400" fmla="*/ 1393356 w 4246481"/>
                <a:gd name="connsiteY400" fmla="*/ 3135491 h 4248240"/>
                <a:gd name="connsiteX401" fmla="*/ 1361688 w 4246481"/>
                <a:gd name="connsiteY401" fmla="*/ 3105583 h 4248240"/>
                <a:gd name="connsiteX402" fmla="*/ 1255252 w 4246481"/>
                <a:gd name="connsiteY402" fmla="*/ 3073036 h 4248240"/>
                <a:gd name="connsiteX403" fmla="*/ 1238099 w 4246481"/>
                <a:gd name="connsiteY403" fmla="*/ 3065999 h 4248240"/>
                <a:gd name="connsiteX404" fmla="*/ 1231061 w 4246481"/>
                <a:gd name="connsiteY404" fmla="*/ 3041809 h 4248240"/>
                <a:gd name="connsiteX405" fmla="*/ 1253492 w 4246481"/>
                <a:gd name="connsiteY405" fmla="*/ 3009702 h 4248240"/>
                <a:gd name="connsiteX406" fmla="*/ 1216987 w 4246481"/>
                <a:gd name="connsiteY406" fmla="*/ 3006623 h 4248240"/>
                <a:gd name="connsiteX407" fmla="*/ 1065249 w 4246481"/>
                <a:gd name="connsiteY407" fmla="*/ 2956044 h 4248240"/>
                <a:gd name="connsiteX408" fmla="*/ 1048095 w 4246481"/>
                <a:gd name="connsiteY408" fmla="*/ 2941970 h 4248240"/>
                <a:gd name="connsiteX409" fmla="*/ 1053813 w 4246481"/>
                <a:gd name="connsiteY409" fmla="*/ 2914261 h 4248240"/>
                <a:gd name="connsiteX410" fmla="*/ 1078883 w 4246481"/>
                <a:gd name="connsiteY410" fmla="*/ 2905904 h 4248240"/>
                <a:gd name="connsiteX411" fmla="*/ 1098235 w 4246481"/>
                <a:gd name="connsiteY411" fmla="*/ 2895788 h 4248240"/>
                <a:gd name="connsiteX412" fmla="*/ 1024785 w 4246481"/>
                <a:gd name="connsiteY412" fmla="*/ 2877755 h 4248240"/>
                <a:gd name="connsiteX413" fmla="*/ 926705 w 4246481"/>
                <a:gd name="connsiteY413" fmla="*/ 2839051 h 4248240"/>
                <a:gd name="connsiteX414" fmla="*/ 924945 w 4246481"/>
                <a:gd name="connsiteY414" fmla="*/ 2797708 h 4248240"/>
                <a:gd name="connsiteX415" fmla="*/ 954853 w 4246481"/>
                <a:gd name="connsiteY415" fmla="*/ 2774837 h 4248240"/>
                <a:gd name="connsiteX416" fmla="*/ 961451 w 4246481"/>
                <a:gd name="connsiteY416" fmla="*/ 2767360 h 4248240"/>
                <a:gd name="connsiteX417" fmla="*/ 946057 w 4246481"/>
                <a:gd name="connsiteY417" fmla="*/ 2767360 h 4248240"/>
                <a:gd name="connsiteX418" fmla="*/ 797397 w 4246481"/>
                <a:gd name="connsiteY418" fmla="*/ 2733494 h 4248240"/>
                <a:gd name="connsiteX419" fmla="*/ 749017 w 4246481"/>
                <a:gd name="connsiteY419" fmla="*/ 2694350 h 4248240"/>
                <a:gd name="connsiteX420" fmla="*/ 755174 w 4246481"/>
                <a:gd name="connsiteY420" fmla="*/ 2671039 h 4248240"/>
                <a:gd name="connsiteX421" fmla="*/ 805314 w 4246481"/>
                <a:gd name="connsiteY421" fmla="*/ 2654326 h 4248240"/>
                <a:gd name="connsiteX422" fmla="*/ 822907 w 4246481"/>
                <a:gd name="connsiteY422" fmla="*/ 2642891 h 4248240"/>
                <a:gd name="connsiteX423" fmla="*/ 777605 w 4246481"/>
                <a:gd name="connsiteY423" fmla="*/ 2631895 h 4248240"/>
                <a:gd name="connsiteX424" fmla="*/ 608274 w 4246481"/>
                <a:gd name="connsiteY424" fmla="*/ 2550528 h 4248240"/>
                <a:gd name="connsiteX425" fmla="*/ 595959 w 4246481"/>
                <a:gd name="connsiteY425" fmla="*/ 2532055 h 4248240"/>
                <a:gd name="connsiteX426" fmla="*/ 613551 w 4246481"/>
                <a:gd name="connsiteY426" fmla="*/ 2517981 h 4248240"/>
                <a:gd name="connsiteX427" fmla="*/ 650936 w 4246481"/>
                <a:gd name="connsiteY427" fmla="*/ 2505226 h 4248240"/>
                <a:gd name="connsiteX428" fmla="*/ 676006 w 4246481"/>
                <a:gd name="connsiteY428" fmla="*/ 2492032 h 4248240"/>
                <a:gd name="connsiteX429" fmla="*/ 489082 w 4246481"/>
                <a:gd name="connsiteY429" fmla="*/ 2388233 h 4248240"/>
                <a:gd name="connsiteX430" fmla="*/ 496119 w 4246481"/>
                <a:gd name="connsiteY430" fmla="*/ 2359644 h 4248240"/>
                <a:gd name="connsiteX431" fmla="*/ 562532 w 4246481"/>
                <a:gd name="connsiteY431" fmla="*/ 2341612 h 4248240"/>
                <a:gd name="connsiteX432" fmla="*/ 573528 w 4246481"/>
                <a:gd name="connsiteY432" fmla="*/ 2336773 h 4248240"/>
                <a:gd name="connsiteX433" fmla="*/ 489522 w 4246481"/>
                <a:gd name="connsiteY433" fmla="*/ 2301148 h 4248240"/>
                <a:gd name="connsiteX434" fmla="*/ 376488 w 4246481"/>
                <a:gd name="connsiteY434" fmla="*/ 2211424 h 4248240"/>
                <a:gd name="connsiteX435" fmla="*/ 384844 w 4246481"/>
                <a:gd name="connsiteY435" fmla="*/ 2181516 h 4248240"/>
                <a:gd name="connsiteX436" fmla="*/ 444220 w 4246481"/>
                <a:gd name="connsiteY436" fmla="*/ 2167002 h 4248240"/>
                <a:gd name="connsiteX437" fmla="*/ 318871 w 4246481"/>
                <a:gd name="connsiteY437" fmla="*/ 2051769 h 4248240"/>
                <a:gd name="connsiteX438" fmla="*/ 282366 w 4246481"/>
                <a:gd name="connsiteY438" fmla="*/ 2004268 h 4248240"/>
                <a:gd name="connsiteX439" fmla="*/ 277088 w 4246481"/>
                <a:gd name="connsiteY439" fmla="*/ 1994152 h 4248240"/>
                <a:gd name="connsiteX440" fmla="*/ 323709 w 4246481"/>
                <a:gd name="connsiteY440" fmla="*/ 1981837 h 4248240"/>
                <a:gd name="connsiteX441" fmla="*/ 210675 w 4246481"/>
                <a:gd name="connsiteY441" fmla="*/ 1819103 h 4248240"/>
                <a:gd name="connsiteX442" fmla="*/ 255976 w 4246481"/>
                <a:gd name="connsiteY442" fmla="*/ 1819103 h 4248240"/>
                <a:gd name="connsiteX443" fmla="*/ 208036 w 4246481"/>
                <a:gd name="connsiteY443" fmla="*/ 1762366 h 4248240"/>
                <a:gd name="connsiteX444" fmla="*/ 29908 w 4246481"/>
                <a:gd name="connsiteY444" fmla="*/ 1512547 h 4248240"/>
                <a:gd name="connsiteX445" fmla="*/ 0 w 4246481"/>
                <a:gd name="connsiteY445" fmla="*/ 1453611 h 4248240"/>
                <a:gd name="connsiteX446" fmla="*/ 0 w 4246481"/>
                <a:gd name="connsiteY446" fmla="*/ 1449213 h 4248240"/>
                <a:gd name="connsiteX447" fmla="*/ 113034 w 4246481"/>
                <a:gd name="connsiteY447" fmla="*/ 1495834 h 4248240"/>
                <a:gd name="connsiteX448" fmla="*/ 377807 w 4246481"/>
                <a:gd name="connsiteY448" fmla="*/ 1655489 h 4248240"/>
                <a:gd name="connsiteX449" fmla="*/ 393641 w 4246481"/>
                <a:gd name="connsiteY449" fmla="*/ 1666925 h 4248240"/>
                <a:gd name="connsiteX450" fmla="*/ 389682 w 4246481"/>
                <a:gd name="connsiteY450" fmla="*/ 1622503 h 4248240"/>
                <a:gd name="connsiteX451" fmla="*/ 563412 w 4246481"/>
                <a:gd name="connsiteY451" fmla="*/ 1717504 h 4248240"/>
                <a:gd name="connsiteX452" fmla="*/ 571768 w 4246481"/>
                <a:gd name="connsiteY452" fmla="*/ 1668244 h 4248240"/>
                <a:gd name="connsiteX453" fmla="*/ 762211 w 4246481"/>
                <a:gd name="connsiteY453" fmla="*/ 1816904 h 4248240"/>
                <a:gd name="connsiteX454" fmla="*/ 763971 w 4246481"/>
                <a:gd name="connsiteY454" fmla="*/ 1805029 h 4248240"/>
                <a:gd name="connsiteX455" fmla="*/ 769688 w 4246481"/>
                <a:gd name="connsiteY455" fmla="*/ 1762366 h 4248240"/>
                <a:gd name="connsiteX456" fmla="*/ 803994 w 4246481"/>
                <a:gd name="connsiteY456" fmla="*/ 1749172 h 4248240"/>
                <a:gd name="connsiteX457" fmla="*/ 854134 w 4246481"/>
                <a:gd name="connsiteY457" fmla="*/ 1794473 h 4248240"/>
                <a:gd name="connsiteX458" fmla="*/ 933302 w 4246481"/>
                <a:gd name="connsiteY458" fmla="*/ 1903989 h 4248240"/>
                <a:gd name="connsiteX459" fmla="*/ 945617 w 4246481"/>
                <a:gd name="connsiteY459" fmla="*/ 1929059 h 4248240"/>
                <a:gd name="connsiteX460" fmla="*/ 950455 w 4246481"/>
                <a:gd name="connsiteY460" fmla="*/ 1902230 h 4248240"/>
                <a:gd name="connsiteX461" fmla="*/ 961451 w 4246481"/>
                <a:gd name="connsiteY461" fmla="*/ 1837576 h 4248240"/>
                <a:gd name="connsiteX462" fmla="*/ 974645 w 4246481"/>
                <a:gd name="connsiteY462" fmla="*/ 1831418 h 4248240"/>
                <a:gd name="connsiteX463" fmla="*/ 1103953 w 4246481"/>
                <a:gd name="connsiteY463" fmla="*/ 1996791 h 4248240"/>
                <a:gd name="connsiteX464" fmla="*/ 1109671 w 4246481"/>
                <a:gd name="connsiteY464" fmla="*/ 2012625 h 4248240"/>
                <a:gd name="connsiteX465" fmla="*/ 1119347 w 4246481"/>
                <a:gd name="connsiteY465" fmla="*/ 1987115 h 4248240"/>
                <a:gd name="connsiteX466" fmla="*/ 1128583 w 4246481"/>
                <a:gd name="connsiteY466" fmla="*/ 1947091 h 4248240"/>
                <a:gd name="connsiteX467" fmla="*/ 1133421 w 4246481"/>
                <a:gd name="connsiteY467" fmla="*/ 1934776 h 4248240"/>
                <a:gd name="connsiteX468" fmla="*/ 1149694 w 4246481"/>
                <a:gd name="connsiteY468" fmla="*/ 1931258 h 4248240"/>
                <a:gd name="connsiteX469" fmla="*/ 1176963 w 4246481"/>
                <a:gd name="connsiteY469" fmla="*/ 1958527 h 4248240"/>
                <a:gd name="connsiteX470" fmla="*/ 1271525 w 4246481"/>
                <a:gd name="connsiteY470" fmla="*/ 2138854 h 4248240"/>
                <a:gd name="connsiteX471" fmla="*/ 1274164 w 4246481"/>
                <a:gd name="connsiteY471" fmla="*/ 2147210 h 4248240"/>
                <a:gd name="connsiteX472" fmla="*/ 1281201 w 4246481"/>
                <a:gd name="connsiteY472" fmla="*/ 2131377 h 4248240"/>
                <a:gd name="connsiteX473" fmla="*/ 1294836 w 4246481"/>
                <a:gd name="connsiteY473" fmla="*/ 2072001 h 4248240"/>
                <a:gd name="connsiteX474" fmla="*/ 1313748 w 4246481"/>
                <a:gd name="connsiteY474" fmla="*/ 2063644 h 4248240"/>
                <a:gd name="connsiteX475" fmla="*/ 1358170 w 4246481"/>
                <a:gd name="connsiteY475" fmla="*/ 2105867 h 4248240"/>
                <a:gd name="connsiteX476" fmla="*/ 1409629 w 4246481"/>
                <a:gd name="connsiteY476" fmla="*/ 2254527 h 4248240"/>
                <a:gd name="connsiteX477" fmla="*/ 1412708 w 4246481"/>
                <a:gd name="connsiteY477" fmla="*/ 2268601 h 4248240"/>
                <a:gd name="connsiteX478" fmla="*/ 1424583 w 4246481"/>
                <a:gd name="connsiteY478" fmla="*/ 2252768 h 4248240"/>
                <a:gd name="connsiteX479" fmla="*/ 1444815 w 4246481"/>
                <a:gd name="connsiteY479" fmla="*/ 2218461 h 4248240"/>
                <a:gd name="connsiteX480" fmla="*/ 1465926 w 4246481"/>
                <a:gd name="connsiteY480" fmla="*/ 2215383 h 4248240"/>
                <a:gd name="connsiteX481" fmla="*/ 1490996 w 4246481"/>
                <a:gd name="connsiteY481" fmla="*/ 2247490 h 4248240"/>
                <a:gd name="connsiteX482" fmla="*/ 1546414 w 4246481"/>
                <a:gd name="connsiteY482" fmla="*/ 2376357 h 4248240"/>
                <a:gd name="connsiteX483" fmla="*/ 1550812 w 4246481"/>
                <a:gd name="connsiteY483" fmla="*/ 2389112 h 4248240"/>
                <a:gd name="connsiteX484" fmla="*/ 1553011 w 4246481"/>
                <a:gd name="connsiteY484" fmla="*/ 2391751 h 4248240"/>
                <a:gd name="connsiteX485" fmla="*/ 1559608 w 4246481"/>
                <a:gd name="connsiteY485" fmla="*/ 2377677 h 4248240"/>
                <a:gd name="connsiteX486" fmla="*/ 1564006 w 4246481"/>
                <a:gd name="connsiteY486" fmla="*/ 2358325 h 4248240"/>
                <a:gd name="connsiteX487" fmla="*/ 1575882 w 4246481"/>
                <a:gd name="connsiteY487" fmla="*/ 2335014 h 4248240"/>
                <a:gd name="connsiteX488" fmla="*/ 1600952 w 4246481"/>
                <a:gd name="connsiteY488" fmla="*/ 2347769 h 4248240"/>
                <a:gd name="connsiteX489" fmla="*/ 1686938 w 4246481"/>
                <a:gd name="connsiteY489" fmla="*/ 2355593 h 4248240"/>
                <a:gd name="connsiteX490" fmla="*/ 1686716 w 4246481"/>
                <a:gd name="connsiteY490" fmla="*/ 2353928 h 4248240"/>
                <a:gd name="connsiteX491" fmla="*/ 1698591 w 4246481"/>
                <a:gd name="connsiteY491" fmla="*/ 2332376 h 4248240"/>
                <a:gd name="connsiteX492" fmla="*/ 1730259 w 4246481"/>
                <a:gd name="connsiteY492" fmla="*/ 2328858 h 4248240"/>
                <a:gd name="connsiteX493" fmla="*/ 1748731 w 4246481"/>
                <a:gd name="connsiteY493" fmla="*/ 2326659 h 4248240"/>
                <a:gd name="connsiteX494" fmla="*/ 1739935 w 4246481"/>
                <a:gd name="connsiteY494" fmla="*/ 2316103 h 4248240"/>
                <a:gd name="connsiteX495" fmla="*/ 1648012 w 4246481"/>
                <a:gd name="connsiteY495" fmla="*/ 2131818 h 4248240"/>
                <a:gd name="connsiteX496" fmla="*/ 1644493 w 4246481"/>
                <a:gd name="connsiteY496" fmla="*/ 2092234 h 4248240"/>
                <a:gd name="connsiteX497" fmla="*/ 1671762 w 4246481"/>
                <a:gd name="connsiteY497" fmla="*/ 2076400 h 4248240"/>
                <a:gd name="connsiteX498" fmla="*/ 1698591 w 4246481"/>
                <a:gd name="connsiteY498" fmla="*/ 2092234 h 4248240"/>
                <a:gd name="connsiteX499" fmla="*/ 1720582 w 4246481"/>
                <a:gd name="connsiteY499" fmla="*/ 2100590 h 4248240"/>
                <a:gd name="connsiteX500" fmla="*/ 1722782 w 4246481"/>
                <a:gd name="connsiteY500" fmla="*/ 2097951 h 4248240"/>
                <a:gd name="connsiteX501" fmla="*/ 1713985 w 4246481"/>
                <a:gd name="connsiteY501" fmla="*/ 2083437 h 4248240"/>
                <a:gd name="connsiteX502" fmla="*/ 1640975 w 4246481"/>
                <a:gd name="connsiteY502" fmla="*/ 1921583 h 4248240"/>
                <a:gd name="connsiteX503" fmla="*/ 1635697 w 4246481"/>
                <a:gd name="connsiteY503" fmla="*/ 1885517 h 4248240"/>
                <a:gd name="connsiteX504" fmla="*/ 1655049 w 4246481"/>
                <a:gd name="connsiteY504" fmla="*/ 1869244 h 4248240"/>
                <a:gd name="connsiteX505" fmla="*/ 1700351 w 4246481"/>
                <a:gd name="connsiteY505" fmla="*/ 1878920 h 4248240"/>
                <a:gd name="connsiteX506" fmla="*/ 1725421 w 4246481"/>
                <a:gd name="connsiteY506" fmla="*/ 1878920 h 4248240"/>
                <a:gd name="connsiteX507" fmla="*/ 1717943 w 4246481"/>
                <a:gd name="connsiteY507" fmla="*/ 1870563 h 4248240"/>
                <a:gd name="connsiteX508" fmla="*/ 1623382 w 4246481"/>
                <a:gd name="connsiteY508" fmla="*/ 1693755 h 4248240"/>
                <a:gd name="connsiteX509" fmla="*/ 1622502 w 4246481"/>
                <a:gd name="connsiteY509" fmla="*/ 1636578 h 4248240"/>
                <a:gd name="connsiteX510" fmla="*/ 1648012 w 4246481"/>
                <a:gd name="connsiteY510" fmla="*/ 1623823 h 4248240"/>
                <a:gd name="connsiteX511" fmla="*/ 1706508 w 4246481"/>
                <a:gd name="connsiteY511" fmla="*/ 1657690 h 4248240"/>
                <a:gd name="connsiteX512" fmla="*/ 1727180 w 4246481"/>
                <a:gd name="connsiteY512" fmla="*/ 1664727 h 4248240"/>
                <a:gd name="connsiteX513" fmla="*/ 1724101 w 4246481"/>
                <a:gd name="connsiteY513" fmla="*/ 1656810 h 4248240"/>
                <a:gd name="connsiteX514" fmla="*/ 1638336 w 4246481"/>
                <a:gd name="connsiteY514" fmla="*/ 1420186 h 4248240"/>
                <a:gd name="connsiteX515" fmla="*/ 1637456 w 4246481"/>
                <a:gd name="connsiteY515" fmla="*/ 1386759 h 4248240"/>
                <a:gd name="connsiteX516" fmla="*/ 1656808 w 4246481"/>
                <a:gd name="connsiteY516" fmla="*/ 1373565 h 4248240"/>
                <a:gd name="connsiteX517" fmla="*/ 1683637 w 4246481"/>
                <a:gd name="connsiteY517" fmla="*/ 1386759 h 4248240"/>
                <a:gd name="connsiteX518" fmla="*/ 1732018 w 4246481"/>
                <a:gd name="connsiteY518" fmla="*/ 1410949 h 4248240"/>
                <a:gd name="connsiteX519" fmla="*/ 1742134 w 4246481"/>
                <a:gd name="connsiteY519" fmla="*/ 1412709 h 4248240"/>
                <a:gd name="connsiteX520" fmla="*/ 1737735 w 4246481"/>
                <a:gd name="connsiteY520" fmla="*/ 1405672 h 4248240"/>
                <a:gd name="connsiteX521" fmla="*/ 1696392 w 4246481"/>
                <a:gd name="connsiteY521" fmla="*/ 1304073 h 4248240"/>
                <a:gd name="connsiteX522" fmla="*/ 1688475 w 4246481"/>
                <a:gd name="connsiteY522" fmla="*/ 1154533 h 4248240"/>
                <a:gd name="connsiteX523" fmla="*/ 1704749 w 4246481"/>
                <a:gd name="connsiteY523" fmla="*/ 1145297 h 4248240"/>
                <a:gd name="connsiteX524" fmla="*/ 1782157 w 4246481"/>
                <a:gd name="connsiteY524" fmla="*/ 1194557 h 4248240"/>
                <a:gd name="connsiteX525" fmla="*/ 1796672 w 4246481"/>
                <a:gd name="connsiteY525" fmla="*/ 1203354 h 4248240"/>
                <a:gd name="connsiteX526" fmla="*/ 1770282 w 4246481"/>
                <a:gd name="connsiteY526" fmla="*/ 1131663 h 4248240"/>
                <a:gd name="connsiteX527" fmla="*/ 1750930 w 4246481"/>
                <a:gd name="connsiteY527" fmla="*/ 940780 h 4248240"/>
                <a:gd name="connsiteX528" fmla="*/ 1755328 w 4246481"/>
                <a:gd name="connsiteY528" fmla="*/ 914830 h 4248240"/>
                <a:gd name="connsiteX529" fmla="*/ 1772042 w 4246481"/>
                <a:gd name="connsiteY529" fmla="*/ 907354 h 4248240"/>
                <a:gd name="connsiteX530" fmla="*/ 1834936 w 4246481"/>
                <a:gd name="connsiteY530" fmla="*/ 948697 h 4248240"/>
                <a:gd name="connsiteX531" fmla="*/ 1844612 w 4246481"/>
                <a:gd name="connsiteY531" fmla="*/ 955294 h 4248240"/>
                <a:gd name="connsiteX532" fmla="*/ 1863525 w 4246481"/>
                <a:gd name="connsiteY532" fmla="*/ 670288 h 4248240"/>
                <a:gd name="connsiteX533" fmla="*/ 1913664 w 4246481"/>
                <a:gd name="connsiteY533" fmla="*/ 703715 h 4248240"/>
                <a:gd name="connsiteX534" fmla="*/ 1922900 w 4246481"/>
                <a:gd name="connsiteY534" fmla="*/ 586283 h 4248240"/>
                <a:gd name="connsiteX535" fmla="*/ 1967323 w 4246481"/>
                <a:gd name="connsiteY535" fmla="*/ 477207 h 4248240"/>
                <a:gd name="connsiteX536" fmla="*/ 2001189 w 4246481"/>
                <a:gd name="connsiteY536" fmla="*/ 514592 h 4248240"/>
                <a:gd name="connsiteX537" fmla="*/ 2013504 w 4246481"/>
                <a:gd name="connsiteY537" fmla="*/ 424428 h 4248240"/>
                <a:gd name="connsiteX538" fmla="*/ 2093551 w 4246481"/>
                <a:gd name="connsiteY538" fmla="*/ 65533 h 4248240"/>
                <a:gd name="connsiteX539" fmla="*/ 2118622 w 4246481"/>
                <a:gd name="connsiteY539"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26639 w 4246481"/>
                <a:gd name="connsiteY52" fmla="*/ 2431997 h 4248240"/>
                <a:gd name="connsiteX53" fmla="*/ 2591870 w 4246481"/>
                <a:gd name="connsiteY53" fmla="*/ 2437933 h 4248240"/>
                <a:gd name="connsiteX54" fmla="*/ 2646408 w 4246481"/>
                <a:gd name="connsiteY54" fmla="*/ 2347769 h 4248240"/>
                <a:gd name="connsiteX55" fmla="*/ 2667960 w 4246481"/>
                <a:gd name="connsiteY55" fmla="*/ 2336334 h 4248240"/>
                <a:gd name="connsiteX56" fmla="*/ 2681595 w 4246481"/>
                <a:gd name="connsiteY56" fmla="*/ 2357005 h 4248240"/>
                <a:gd name="connsiteX57" fmla="*/ 2691711 w 4246481"/>
                <a:gd name="connsiteY57" fmla="*/ 2392191 h 4248240"/>
                <a:gd name="connsiteX58" fmla="*/ 2695229 w 4246481"/>
                <a:gd name="connsiteY58" fmla="*/ 2391751 h 4248240"/>
                <a:gd name="connsiteX59" fmla="*/ 2705785 w 4246481"/>
                <a:gd name="connsiteY59" fmla="*/ 2359644 h 4248240"/>
                <a:gd name="connsiteX60" fmla="*/ 2756804 w 4246481"/>
                <a:gd name="connsiteY60" fmla="*/ 2245730 h 4248240"/>
                <a:gd name="connsiteX61" fmla="*/ 2780995 w 4246481"/>
                <a:gd name="connsiteY61" fmla="*/ 2215822 h 4248240"/>
                <a:gd name="connsiteX62" fmla="*/ 2801666 w 4246481"/>
                <a:gd name="connsiteY62" fmla="*/ 2218461 h 4248240"/>
                <a:gd name="connsiteX63" fmla="*/ 2824977 w 4246481"/>
                <a:gd name="connsiteY63" fmla="*/ 2257166 h 4248240"/>
                <a:gd name="connsiteX64" fmla="*/ 2834653 w 4246481"/>
                <a:gd name="connsiteY64" fmla="*/ 2269041 h 4248240"/>
                <a:gd name="connsiteX65" fmla="*/ 2848287 w 4246481"/>
                <a:gd name="connsiteY65" fmla="*/ 2194711 h 4248240"/>
                <a:gd name="connsiteX66" fmla="*/ 2919539 w 4246481"/>
                <a:gd name="connsiteY66" fmla="*/ 2072880 h 4248240"/>
                <a:gd name="connsiteX67" fmla="*/ 2937131 w 4246481"/>
                <a:gd name="connsiteY67" fmla="*/ 2062325 h 4248240"/>
                <a:gd name="connsiteX68" fmla="*/ 2951206 w 4246481"/>
                <a:gd name="connsiteY68" fmla="*/ 2069802 h 4248240"/>
                <a:gd name="connsiteX69" fmla="*/ 2962641 w 4246481"/>
                <a:gd name="connsiteY69" fmla="*/ 2123020 h 4248240"/>
                <a:gd name="connsiteX70" fmla="*/ 2972757 w 4246481"/>
                <a:gd name="connsiteY70" fmla="*/ 2145011 h 4248240"/>
                <a:gd name="connsiteX71" fmla="*/ 2975396 w 4246481"/>
                <a:gd name="connsiteY71" fmla="*/ 2138854 h 4248240"/>
                <a:gd name="connsiteX72" fmla="*/ 3078314 w 4246481"/>
                <a:gd name="connsiteY72" fmla="*/ 1948411 h 4248240"/>
                <a:gd name="connsiteX73" fmla="*/ 3093268 w 4246481"/>
                <a:gd name="connsiteY73" fmla="*/ 1933897 h 4248240"/>
                <a:gd name="connsiteX74" fmla="*/ 3115259 w 4246481"/>
                <a:gd name="connsiteY74" fmla="*/ 1939614 h 4248240"/>
                <a:gd name="connsiteX75" fmla="*/ 3123176 w 4246481"/>
                <a:gd name="connsiteY75" fmla="*/ 1971721 h 4248240"/>
                <a:gd name="connsiteX76" fmla="*/ 3135051 w 4246481"/>
                <a:gd name="connsiteY76" fmla="*/ 2013065 h 4248240"/>
                <a:gd name="connsiteX77" fmla="*/ 3139449 w 4246481"/>
                <a:gd name="connsiteY77" fmla="*/ 2010866 h 4248240"/>
                <a:gd name="connsiteX78" fmla="*/ 3237530 w 4246481"/>
                <a:gd name="connsiteY78" fmla="*/ 1859127 h 4248240"/>
                <a:gd name="connsiteX79" fmla="*/ 3270956 w 4246481"/>
                <a:gd name="connsiteY79" fmla="*/ 1832298 h 4248240"/>
                <a:gd name="connsiteX80" fmla="*/ 3284591 w 4246481"/>
                <a:gd name="connsiteY80" fmla="*/ 1828779 h 4248240"/>
                <a:gd name="connsiteX81" fmla="*/ 3301304 w 4246481"/>
                <a:gd name="connsiteY81" fmla="*/ 1933457 h 4248240"/>
                <a:gd name="connsiteX82" fmla="*/ 3435889 w 4246481"/>
                <a:gd name="connsiteY82" fmla="*/ 1754449 h 4248240"/>
                <a:gd name="connsiteX83" fmla="*/ 3451283 w 4246481"/>
                <a:gd name="connsiteY83" fmla="*/ 1743454 h 4248240"/>
                <a:gd name="connsiteX84" fmla="*/ 3474154 w 4246481"/>
                <a:gd name="connsiteY84" fmla="*/ 1752250 h 4248240"/>
                <a:gd name="connsiteX85" fmla="*/ 3481631 w 4246481"/>
                <a:gd name="connsiteY85" fmla="*/ 1805029 h 4248240"/>
                <a:gd name="connsiteX86" fmla="*/ 3483390 w 4246481"/>
                <a:gd name="connsiteY86" fmla="*/ 1819983 h 4248240"/>
                <a:gd name="connsiteX87" fmla="*/ 3674273 w 4246481"/>
                <a:gd name="connsiteY87" fmla="*/ 1672203 h 4248240"/>
                <a:gd name="connsiteX88" fmla="*/ 3682190 w 4246481"/>
                <a:gd name="connsiteY88" fmla="*/ 1718384 h 4248240"/>
                <a:gd name="connsiteX89" fmla="*/ 3855919 w 4246481"/>
                <a:gd name="connsiteY89" fmla="*/ 1624262 h 4248240"/>
                <a:gd name="connsiteX90" fmla="*/ 3851521 w 4246481"/>
                <a:gd name="connsiteY90" fmla="*/ 1666485 h 4248240"/>
                <a:gd name="connsiteX91" fmla="*/ 3856799 w 4246481"/>
                <a:gd name="connsiteY91" fmla="*/ 1664286 h 4248240"/>
                <a:gd name="connsiteX92" fmla="*/ 4189304 w 4246481"/>
                <a:gd name="connsiteY92" fmla="*/ 1469445 h 4248240"/>
                <a:gd name="connsiteX93" fmla="*/ 4233726 w 4246481"/>
                <a:gd name="connsiteY93" fmla="*/ 1452732 h 4248240"/>
                <a:gd name="connsiteX94" fmla="*/ 4244282 w 4246481"/>
                <a:gd name="connsiteY94" fmla="*/ 1450972 h 4248240"/>
                <a:gd name="connsiteX95" fmla="*/ 4246481 w 4246481"/>
                <a:gd name="connsiteY95" fmla="*/ 1453171 h 4248240"/>
                <a:gd name="connsiteX96" fmla="*/ 4218332 w 4246481"/>
                <a:gd name="connsiteY96" fmla="*/ 1507709 h 4248240"/>
                <a:gd name="connsiteX97" fmla="*/ 3991824 w 4246481"/>
                <a:gd name="connsiteY97" fmla="*/ 1816024 h 4248240"/>
                <a:gd name="connsiteX98" fmla="*/ 3988306 w 4246481"/>
                <a:gd name="connsiteY98" fmla="*/ 1821302 h 4248240"/>
                <a:gd name="connsiteX99" fmla="*/ 4033167 w 4246481"/>
                <a:gd name="connsiteY99" fmla="*/ 1821302 h 4248240"/>
                <a:gd name="connsiteX100" fmla="*/ 3920133 w 4246481"/>
                <a:gd name="connsiteY100" fmla="*/ 1984476 h 4248240"/>
                <a:gd name="connsiteX101" fmla="*/ 3965435 w 4246481"/>
                <a:gd name="connsiteY101" fmla="*/ 1995472 h 4248240"/>
                <a:gd name="connsiteX102" fmla="*/ 3798303 w 4246481"/>
                <a:gd name="connsiteY102" fmla="*/ 2169201 h 4248240"/>
                <a:gd name="connsiteX103" fmla="*/ 3810617 w 4246481"/>
                <a:gd name="connsiteY103" fmla="*/ 2171840 h 4248240"/>
                <a:gd name="connsiteX104" fmla="*/ 3870433 w 4246481"/>
                <a:gd name="connsiteY104" fmla="*/ 2187674 h 4248240"/>
                <a:gd name="connsiteX105" fmla="*/ 3875271 w 4246481"/>
                <a:gd name="connsiteY105" fmla="*/ 2203507 h 4248240"/>
                <a:gd name="connsiteX106" fmla="*/ 3833049 w 4246481"/>
                <a:gd name="connsiteY106" fmla="*/ 2247050 h 4248240"/>
                <a:gd name="connsiteX107" fmla="*/ 3727931 w 4246481"/>
                <a:gd name="connsiteY107" fmla="*/ 2317861 h 4248240"/>
                <a:gd name="connsiteX108" fmla="*/ 3670754 w 4246481"/>
                <a:gd name="connsiteY108" fmla="*/ 2339852 h 4248240"/>
                <a:gd name="connsiteX109" fmla="*/ 3683949 w 4246481"/>
                <a:gd name="connsiteY109" fmla="*/ 2344250 h 4248240"/>
                <a:gd name="connsiteX110" fmla="*/ 3755200 w 4246481"/>
                <a:gd name="connsiteY110" fmla="*/ 2364042 h 4248240"/>
                <a:gd name="connsiteX111" fmla="*/ 3760918 w 4246481"/>
                <a:gd name="connsiteY111" fmla="*/ 2383395 h 4248240"/>
                <a:gd name="connsiteX112" fmla="*/ 3620175 w 4246481"/>
                <a:gd name="connsiteY112" fmla="*/ 2481036 h 4248240"/>
                <a:gd name="connsiteX113" fmla="*/ 3570475 w 4246481"/>
                <a:gd name="connsiteY113" fmla="*/ 2494231 h 4248240"/>
                <a:gd name="connsiteX114" fmla="*/ 3585869 w 4246481"/>
                <a:gd name="connsiteY114" fmla="*/ 2503907 h 4248240"/>
                <a:gd name="connsiteX115" fmla="*/ 3618416 w 4246481"/>
                <a:gd name="connsiteY115" fmla="*/ 2514902 h 4248240"/>
                <a:gd name="connsiteX116" fmla="*/ 3634249 w 4246481"/>
                <a:gd name="connsiteY116" fmla="*/ 2520180 h 4248240"/>
                <a:gd name="connsiteX117" fmla="*/ 3639527 w 4246481"/>
                <a:gd name="connsiteY117" fmla="*/ 2550088 h 4248240"/>
                <a:gd name="connsiteX118" fmla="*/ 3557280 w 4246481"/>
                <a:gd name="connsiteY118" fmla="*/ 2599788 h 4248240"/>
                <a:gd name="connsiteX119" fmla="*/ 3427972 w 4246481"/>
                <a:gd name="connsiteY119" fmla="*/ 2642891 h 4248240"/>
                <a:gd name="connsiteX120" fmla="*/ 3419616 w 4246481"/>
                <a:gd name="connsiteY120" fmla="*/ 2645090 h 4248240"/>
                <a:gd name="connsiteX121" fmla="*/ 3436769 w 4246481"/>
                <a:gd name="connsiteY121" fmla="*/ 2655206 h 4248240"/>
                <a:gd name="connsiteX122" fmla="*/ 3492187 w 4246481"/>
                <a:gd name="connsiteY122" fmla="*/ 2673678 h 4248240"/>
                <a:gd name="connsiteX123" fmla="*/ 3497904 w 4246481"/>
                <a:gd name="connsiteY123" fmla="*/ 2693470 h 4248240"/>
                <a:gd name="connsiteX124" fmla="*/ 3453042 w 4246481"/>
                <a:gd name="connsiteY124" fmla="*/ 2732174 h 4248240"/>
                <a:gd name="connsiteX125" fmla="*/ 3296026 w 4246481"/>
                <a:gd name="connsiteY125" fmla="*/ 2769119 h 4248240"/>
                <a:gd name="connsiteX126" fmla="*/ 3287229 w 4246481"/>
                <a:gd name="connsiteY126" fmla="*/ 2768680 h 4248240"/>
                <a:gd name="connsiteX127" fmla="*/ 3283271 w 4246481"/>
                <a:gd name="connsiteY127" fmla="*/ 2770439 h 4248240"/>
                <a:gd name="connsiteX128" fmla="*/ 3299545 w 4246481"/>
                <a:gd name="connsiteY128" fmla="*/ 2784953 h 4248240"/>
                <a:gd name="connsiteX129" fmla="*/ 3328133 w 4246481"/>
                <a:gd name="connsiteY129" fmla="*/ 2806064 h 4248240"/>
                <a:gd name="connsiteX130" fmla="*/ 3328133 w 4246481"/>
                <a:gd name="connsiteY130" fmla="*/ 2832893 h 4248240"/>
                <a:gd name="connsiteX131" fmla="*/ 3274915 w 4246481"/>
                <a:gd name="connsiteY131" fmla="*/ 2861042 h 4248240"/>
                <a:gd name="connsiteX132" fmla="*/ 3158362 w 4246481"/>
                <a:gd name="connsiteY132" fmla="*/ 2894909 h 4248240"/>
                <a:gd name="connsiteX133" fmla="*/ 3148686 w 4246481"/>
                <a:gd name="connsiteY133" fmla="*/ 2899746 h 4248240"/>
                <a:gd name="connsiteX134" fmla="*/ 3166278 w 4246481"/>
                <a:gd name="connsiteY134" fmla="*/ 2908983 h 4248240"/>
                <a:gd name="connsiteX135" fmla="*/ 3189149 w 4246481"/>
                <a:gd name="connsiteY135" fmla="*/ 2916460 h 4248240"/>
                <a:gd name="connsiteX136" fmla="*/ 3194867 w 4246481"/>
                <a:gd name="connsiteY136" fmla="*/ 2945488 h 4248240"/>
                <a:gd name="connsiteX137" fmla="*/ 3146047 w 4246481"/>
                <a:gd name="connsiteY137" fmla="*/ 2976715 h 4248240"/>
                <a:gd name="connsiteX138" fmla="*/ 2990790 w 4246481"/>
                <a:gd name="connsiteY138" fmla="*/ 3011021 h 4248240"/>
                <a:gd name="connsiteX139" fmla="*/ 2999586 w 4246481"/>
                <a:gd name="connsiteY139" fmla="*/ 3024656 h 4248240"/>
                <a:gd name="connsiteX140" fmla="*/ 3014540 w 4246481"/>
                <a:gd name="connsiteY140" fmla="*/ 3046647 h 4248240"/>
                <a:gd name="connsiteX141" fmla="*/ 3007503 w 4246481"/>
                <a:gd name="connsiteY141" fmla="*/ 3068198 h 4248240"/>
                <a:gd name="connsiteX142" fmla="*/ 2959122 w 4246481"/>
                <a:gd name="connsiteY142" fmla="*/ 3086231 h 4248240"/>
                <a:gd name="connsiteX143" fmla="*/ 2887871 w 4246481"/>
                <a:gd name="connsiteY143" fmla="*/ 3106903 h 4248240"/>
                <a:gd name="connsiteX144" fmla="*/ 2851366 w 4246481"/>
                <a:gd name="connsiteY144" fmla="*/ 3139010 h 4248240"/>
                <a:gd name="connsiteX145" fmla="*/ 2867200 w 4246481"/>
                <a:gd name="connsiteY145" fmla="*/ 3141209 h 4248240"/>
                <a:gd name="connsiteX146" fmla="*/ 2957363 w 4246481"/>
                <a:gd name="connsiteY146" fmla="*/ 3105583 h 4248240"/>
                <a:gd name="connsiteX147" fmla="*/ 2967039 w 4246481"/>
                <a:gd name="connsiteY147" fmla="*/ 3104704 h 4248240"/>
                <a:gd name="connsiteX148" fmla="*/ 2977155 w 4246481"/>
                <a:gd name="connsiteY148" fmla="*/ 3118338 h 4248240"/>
                <a:gd name="connsiteX149" fmla="*/ 2971437 w 4246481"/>
                <a:gd name="connsiteY149" fmla="*/ 3156163 h 4248240"/>
                <a:gd name="connsiteX150" fmla="*/ 2980234 w 4246481"/>
                <a:gd name="connsiteY150" fmla="*/ 3148686 h 4248240"/>
                <a:gd name="connsiteX151" fmla="*/ 3085791 w 4246481"/>
                <a:gd name="connsiteY151" fmla="*/ 3098986 h 4248240"/>
                <a:gd name="connsiteX152" fmla="*/ 3109981 w 4246481"/>
                <a:gd name="connsiteY152" fmla="*/ 3100305 h 4248240"/>
                <a:gd name="connsiteX153" fmla="*/ 3116579 w 4246481"/>
                <a:gd name="connsiteY153" fmla="*/ 3115259 h 4248240"/>
                <a:gd name="connsiteX154" fmla="*/ 3100305 w 4246481"/>
                <a:gd name="connsiteY154" fmla="*/ 3142968 h 4248240"/>
                <a:gd name="connsiteX155" fmla="*/ 3093268 w 4246481"/>
                <a:gd name="connsiteY155" fmla="*/ 3159681 h 4248240"/>
                <a:gd name="connsiteX156" fmla="*/ 3102944 w 4246481"/>
                <a:gd name="connsiteY156" fmla="*/ 3154843 h 4248240"/>
                <a:gd name="connsiteX157" fmla="*/ 3238849 w 4246481"/>
                <a:gd name="connsiteY157" fmla="*/ 3111301 h 4248240"/>
                <a:gd name="connsiteX158" fmla="*/ 3259081 w 4246481"/>
                <a:gd name="connsiteY158" fmla="*/ 3114379 h 4248240"/>
                <a:gd name="connsiteX159" fmla="*/ 3253363 w 4246481"/>
                <a:gd name="connsiteY159" fmla="*/ 3134611 h 4248240"/>
                <a:gd name="connsiteX160" fmla="*/ 3237090 w 4246481"/>
                <a:gd name="connsiteY160" fmla="*/ 3168478 h 4248240"/>
                <a:gd name="connsiteX161" fmla="*/ 3312299 w 4246481"/>
                <a:gd name="connsiteY161" fmla="*/ 3143848 h 4248240"/>
                <a:gd name="connsiteX162" fmla="*/ 3392787 w 4246481"/>
                <a:gd name="connsiteY162" fmla="*/ 3145167 h 4248240"/>
                <a:gd name="connsiteX163" fmla="*/ 3354082 w 4246481"/>
                <a:gd name="connsiteY163" fmla="*/ 3204543 h 4248240"/>
                <a:gd name="connsiteX164" fmla="*/ 3523854 w 4246481"/>
                <a:gd name="connsiteY164" fmla="*/ 3183872 h 4248240"/>
                <a:gd name="connsiteX165" fmla="*/ 3526053 w 4246481"/>
                <a:gd name="connsiteY165" fmla="*/ 3187830 h 4248240"/>
                <a:gd name="connsiteX166" fmla="*/ 3495705 w 4246481"/>
                <a:gd name="connsiteY166" fmla="*/ 3233131 h 4248240"/>
                <a:gd name="connsiteX167" fmla="*/ 3654921 w 4246481"/>
                <a:gd name="connsiteY167" fmla="*/ 3247206 h 4248240"/>
                <a:gd name="connsiteX168" fmla="*/ 3636888 w 4246481"/>
                <a:gd name="connsiteY168" fmla="*/ 3275354 h 4248240"/>
                <a:gd name="connsiteX169" fmla="*/ 3765316 w 4246481"/>
                <a:gd name="connsiteY169" fmla="*/ 3307901 h 4248240"/>
                <a:gd name="connsiteX170" fmla="*/ 3745524 w 4246481"/>
                <a:gd name="connsiteY170" fmla="*/ 3326374 h 4248240"/>
                <a:gd name="connsiteX171" fmla="*/ 3891985 w 4246481"/>
                <a:gd name="connsiteY171" fmla="*/ 3356281 h 4248240"/>
                <a:gd name="connsiteX172" fmla="*/ 4033607 w 4246481"/>
                <a:gd name="connsiteY172" fmla="*/ 3400264 h 4248240"/>
                <a:gd name="connsiteX173" fmla="*/ 4034047 w 4246481"/>
                <a:gd name="connsiteY173" fmla="*/ 3403782 h 4248240"/>
                <a:gd name="connsiteX174" fmla="*/ 3996222 w 4246481"/>
                <a:gd name="connsiteY174" fmla="*/ 3417857 h 4248240"/>
                <a:gd name="connsiteX175" fmla="*/ 3747723 w 4246481"/>
                <a:gd name="connsiteY175" fmla="*/ 3464478 h 4248240"/>
                <a:gd name="connsiteX176" fmla="*/ 3742005 w 4246481"/>
                <a:gd name="connsiteY176" fmla="*/ 3465357 h 4248240"/>
                <a:gd name="connsiteX177" fmla="*/ 3762677 w 4246481"/>
                <a:gd name="connsiteY177" fmla="*/ 3485149 h 4248240"/>
                <a:gd name="connsiteX178" fmla="*/ 3633369 w 4246481"/>
                <a:gd name="connsiteY178" fmla="*/ 3513738 h 4248240"/>
                <a:gd name="connsiteX179" fmla="*/ 3650522 w 4246481"/>
                <a:gd name="connsiteY179" fmla="*/ 3542326 h 4248240"/>
                <a:gd name="connsiteX180" fmla="*/ 3489988 w 4246481"/>
                <a:gd name="connsiteY180" fmla="*/ 3551123 h 4248240"/>
                <a:gd name="connsiteX181" fmla="*/ 3511099 w 4246481"/>
                <a:gd name="connsiteY181" fmla="*/ 3583230 h 4248240"/>
                <a:gd name="connsiteX182" fmla="*/ 3501423 w 4246481"/>
                <a:gd name="connsiteY182" fmla="*/ 3603461 h 4248240"/>
                <a:gd name="connsiteX183" fmla="*/ 3347485 w 4246481"/>
                <a:gd name="connsiteY183" fmla="*/ 3573993 h 4248240"/>
                <a:gd name="connsiteX184" fmla="*/ 3383551 w 4246481"/>
                <a:gd name="connsiteY184" fmla="*/ 3633369 h 4248240"/>
                <a:gd name="connsiteX185" fmla="*/ 3380912 w 4246481"/>
                <a:gd name="connsiteY185" fmla="*/ 3637328 h 4248240"/>
                <a:gd name="connsiteX186" fmla="*/ 3228733 w 4246481"/>
                <a:gd name="connsiteY186" fmla="*/ 3606540 h 4248240"/>
                <a:gd name="connsiteX187" fmla="*/ 3238409 w 4246481"/>
                <a:gd name="connsiteY187" fmla="*/ 3628531 h 4248240"/>
                <a:gd name="connsiteX188" fmla="*/ 3250724 w 4246481"/>
                <a:gd name="connsiteY188" fmla="*/ 3651842 h 4248240"/>
                <a:gd name="connsiteX189" fmla="*/ 3242368 w 4246481"/>
                <a:gd name="connsiteY189" fmla="*/ 3664157 h 4248240"/>
                <a:gd name="connsiteX190" fmla="*/ 3211580 w 4246481"/>
                <a:gd name="connsiteY190" fmla="*/ 3661078 h 4248240"/>
                <a:gd name="connsiteX191" fmla="*/ 3089310 w 4246481"/>
                <a:gd name="connsiteY191" fmla="*/ 3611378 h 4248240"/>
                <a:gd name="connsiteX192" fmla="*/ 3086231 w 4246481"/>
                <a:gd name="connsiteY192" fmla="*/ 3613138 h 4248240"/>
                <a:gd name="connsiteX193" fmla="*/ 3113940 w 4246481"/>
                <a:gd name="connsiteY193" fmla="*/ 3666796 h 4248240"/>
                <a:gd name="connsiteX194" fmla="*/ 3089750 w 4246481"/>
                <a:gd name="connsiteY194" fmla="*/ 3671194 h 4248240"/>
                <a:gd name="connsiteX195" fmla="*/ 2986391 w 4246481"/>
                <a:gd name="connsiteY195" fmla="*/ 3628971 h 4248240"/>
                <a:gd name="connsiteX196" fmla="*/ 2963081 w 4246481"/>
                <a:gd name="connsiteY196" fmla="*/ 3610938 h 4248240"/>
                <a:gd name="connsiteX197" fmla="*/ 2967479 w 4246481"/>
                <a:gd name="connsiteY197" fmla="*/ 3639087 h 4248240"/>
                <a:gd name="connsiteX198" fmla="*/ 2948127 w 4246481"/>
                <a:gd name="connsiteY198" fmla="*/ 3658879 h 4248240"/>
                <a:gd name="connsiteX199" fmla="*/ 2849607 w 4246481"/>
                <a:gd name="connsiteY199" fmla="*/ 3614897 h 4248240"/>
                <a:gd name="connsiteX200" fmla="*/ 2840810 w 4246481"/>
                <a:gd name="connsiteY200" fmla="*/ 3609619 h 4248240"/>
                <a:gd name="connsiteX201" fmla="*/ 2835972 w 4246481"/>
                <a:gd name="connsiteY201" fmla="*/ 3609619 h 4248240"/>
                <a:gd name="connsiteX202" fmla="*/ 2847848 w 4246481"/>
                <a:gd name="connsiteY202" fmla="*/ 3632490 h 4248240"/>
                <a:gd name="connsiteX203" fmla="*/ 2835533 w 4246481"/>
                <a:gd name="connsiteY203" fmla="*/ 3652722 h 4248240"/>
                <a:gd name="connsiteX204" fmla="*/ 2785393 w 4246481"/>
                <a:gd name="connsiteY204" fmla="*/ 3639967 h 4248240"/>
                <a:gd name="connsiteX205" fmla="*/ 2715901 w 4246481"/>
                <a:gd name="connsiteY205" fmla="*/ 3597744 h 4248240"/>
                <a:gd name="connsiteX206" fmla="*/ 2708864 w 4246481"/>
                <a:gd name="connsiteY206" fmla="*/ 3592466 h 4248240"/>
                <a:gd name="connsiteX207" fmla="*/ 2705345 w 4246481"/>
                <a:gd name="connsiteY207" fmla="*/ 3618416 h 4248240"/>
                <a:gd name="connsiteX208" fmla="*/ 2693030 w 4246481"/>
                <a:gd name="connsiteY208" fmla="*/ 3627212 h 4248240"/>
                <a:gd name="connsiteX209" fmla="*/ 2656525 w 4246481"/>
                <a:gd name="connsiteY209" fmla="*/ 3641726 h 4248240"/>
                <a:gd name="connsiteX210" fmla="*/ 2692151 w 4246481"/>
                <a:gd name="connsiteY210" fmla="*/ 3644805 h 4248240"/>
                <a:gd name="connsiteX211" fmla="*/ 2748888 w 4246481"/>
                <a:gd name="connsiteY211" fmla="*/ 3669875 h 4248240"/>
                <a:gd name="connsiteX212" fmla="*/ 2757244 w 4246481"/>
                <a:gd name="connsiteY212" fmla="*/ 3682629 h 4248240"/>
                <a:gd name="connsiteX213" fmla="*/ 2745369 w 4246481"/>
                <a:gd name="connsiteY213" fmla="*/ 3689227 h 4248240"/>
                <a:gd name="connsiteX214" fmla="*/ 2723378 w 4246481"/>
                <a:gd name="connsiteY214" fmla="*/ 3697143 h 4248240"/>
                <a:gd name="connsiteX215" fmla="*/ 2798148 w 4246481"/>
                <a:gd name="connsiteY215" fmla="*/ 3727491 h 4248240"/>
                <a:gd name="connsiteX216" fmla="*/ 2820139 w 4246481"/>
                <a:gd name="connsiteY216" fmla="*/ 3741566 h 4248240"/>
                <a:gd name="connsiteX217" fmla="*/ 2817500 w 4246481"/>
                <a:gd name="connsiteY217" fmla="*/ 3756519 h 4248240"/>
                <a:gd name="connsiteX218" fmla="*/ 2791110 w 4246481"/>
                <a:gd name="connsiteY218" fmla="*/ 3767075 h 4248240"/>
                <a:gd name="connsiteX219" fmla="*/ 2883033 w 4246481"/>
                <a:gd name="connsiteY219" fmla="*/ 3825571 h 4248240"/>
                <a:gd name="connsiteX220" fmla="*/ 2836412 w 4246481"/>
                <a:gd name="connsiteY220" fmla="*/ 3839646 h 4248240"/>
                <a:gd name="connsiteX221" fmla="*/ 2934493 w 4246481"/>
                <a:gd name="connsiteY221" fmla="*/ 3908258 h 4248240"/>
                <a:gd name="connsiteX222" fmla="*/ 2896228 w 4246481"/>
                <a:gd name="connsiteY222" fmla="*/ 3918374 h 4248240"/>
                <a:gd name="connsiteX223" fmla="*/ 2971877 w 4246481"/>
                <a:gd name="connsiteY223" fmla="*/ 3997542 h 4248240"/>
                <a:gd name="connsiteX224" fmla="*/ 2950766 w 4246481"/>
                <a:gd name="connsiteY224" fmla="*/ 4003699 h 4248240"/>
                <a:gd name="connsiteX225" fmla="*/ 3000906 w 4246481"/>
                <a:gd name="connsiteY225" fmla="*/ 4078029 h 4248240"/>
                <a:gd name="connsiteX226" fmla="*/ 2981993 w 4246481"/>
                <a:gd name="connsiteY226" fmla="*/ 4078909 h 4248240"/>
                <a:gd name="connsiteX227" fmla="*/ 3098106 w 4246481"/>
                <a:gd name="connsiteY227" fmla="*/ 4248240 h 4248240"/>
                <a:gd name="connsiteX228" fmla="*/ 2918219 w 4246481"/>
                <a:gd name="connsiteY228" fmla="*/ 4150600 h 4248240"/>
                <a:gd name="connsiteX229" fmla="*/ 2919978 w 4246481"/>
                <a:gd name="connsiteY229" fmla="*/ 4169952 h 4248240"/>
                <a:gd name="connsiteX230" fmla="*/ 2840810 w 4246481"/>
                <a:gd name="connsiteY230" fmla="*/ 4127289 h 4248240"/>
                <a:gd name="connsiteX231" fmla="*/ 2837292 w 4246481"/>
                <a:gd name="connsiteY231" fmla="*/ 4148841 h 4248240"/>
                <a:gd name="connsiteX232" fmla="*/ 2751087 w 4246481"/>
                <a:gd name="connsiteY232" fmla="*/ 4081988 h 4248240"/>
                <a:gd name="connsiteX233" fmla="*/ 2744489 w 4246481"/>
                <a:gd name="connsiteY233" fmla="*/ 4121572 h 4248240"/>
                <a:gd name="connsiteX234" fmla="*/ 2666201 w 4246481"/>
                <a:gd name="connsiteY234" fmla="*/ 4029649 h 4248240"/>
                <a:gd name="connsiteX235" fmla="*/ 2657845 w 4246481"/>
                <a:gd name="connsiteY235" fmla="*/ 4078469 h 4248240"/>
                <a:gd name="connsiteX236" fmla="*/ 2590552 w 4246481"/>
                <a:gd name="connsiteY236" fmla="*/ 3990065 h 4248240"/>
                <a:gd name="connsiteX237" fmla="*/ 2579116 w 4246481"/>
                <a:gd name="connsiteY237" fmla="*/ 4029649 h 4248240"/>
                <a:gd name="connsiteX238" fmla="*/ 2575158 w 4246481"/>
                <a:gd name="connsiteY238" fmla="*/ 4030968 h 4248240"/>
                <a:gd name="connsiteX239" fmla="*/ 2513142 w 4246481"/>
                <a:gd name="connsiteY239" fmla="*/ 3931129 h 4248240"/>
                <a:gd name="connsiteX240" fmla="*/ 2506986 w 4246481"/>
                <a:gd name="connsiteY240" fmla="*/ 3957518 h 4248240"/>
                <a:gd name="connsiteX241" fmla="*/ 2490712 w 4246481"/>
                <a:gd name="connsiteY241" fmla="*/ 3962796 h 4248240"/>
                <a:gd name="connsiteX242" fmla="*/ 2454646 w 4246481"/>
                <a:gd name="connsiteY242" fmla="*/ 3894624 h 4248240"/>
                <a:gd name="connsiteX243" fmla="*/ 2451568 w 4246481"/>
                <a:gd name="connsiteY243" fmla="*/ 3871753 h 4248240"/>
                <a:gd name="connsiteX244" fmla="*/ 2439692 w 4246481"/>
                <a:gd name="connsiteY244" fmla="*/ 3891105 h 4248240"/>
                <a:gd name="connsiteX245" fmla="*/ 2421660 w 4246481"/>
                <a:gd name="connsiteY245" fmla="*/ 3892424 h 4248240"/>
                <a:gd name="connsiteX246" fmla="*/ 2399228 w 4246481"/>
                <a:gd name="connsiteY246" fmla="*/ 3849322 h 4248240"/>
                <a:gd name="connsiteX247" fmla="*/ 2386914 w 4246481"/>
                <a:gd name="connsiteY247" fmla="*/ 3815895 h 4248240"/>
                <a:gd name="connsiteX248" fmla="*/ 2380756 w 4246481"/>
                <a:gd name="connsiteY248" fmla="*/ 3836127 h 4248240"/>
                <a:gd name="connsiteX249" fmla="*/ 2367122 w 4246481"/>
                <a:gd name="connsiteY249" fmla="*/ 3839206 h 4248240"/>
                <a:gd name="connsiteX250" fmla="*/ 2353928 w 4246481"/>
                <a:gd name="connsiteY250" fmla="*/ 3822933 h 4248240"/>
                <a:gd name="connsiteX251" fmla="*/ 2328418 w 4246481"/>
                <a:gd name="connsiteY251" fmla="*/ 3750362 h 4248240"/>
                <a:gd name="connsiteX252" fmla="*/ 2322260 w 4246481"/>
                <a:gd name="connsiteY252" fmla="*/ 3755200 h 4248240"/>
                <a:gd name="connsiteX253" fmla="*/ 2296750 w 4246481"/>
                <a:gd name="connsiteY253" fmla="*/ 3749482 h 4248240"/>
                <a:gd name="connsiteX254" fmla="*/ 2280916 w 4246481"/>
                <a:gd name="connsiteY254" fmla="*/ 3709019 h 4248240"/>
                <a:gd name="connsiteX255" fmla="*/ 2270362 w 4246481"/>
                <a:gd name="connsiteY255" fmla="*/ 3685268 h 4248240"/>
                <a:gd name="connsiteX256" fmla="*/ 2267282 w 4246481"/>
                <a:gd name="connsiteY256" fmla="*/ 3686588 h 4248240"/>
                <a:gd name="connsiteX257" fmla="*/ 2255846 w 4246481"/>
                <a:gd name="connsiteY257" fmla="*/ 3696704 h 4248240"/>
                <a:gd name="connsiteX258" fmla="*/ 2243972 w 4246481"/>
                <a:gd name="connsiteY258" fmla="*/ 3683949 h 4248240"/>
                <a:gd name="connsiteX259" fmla="*/ 2228138 w 4246481"/>
                <a:gd name="connsiteY259" fmla="*/ 3606980 h 4248240"/>
                <a:gd name="connsiteX260" fmla="*/ 2225938 w 4246481"/>
                <a:gd name="connsiteY260" fmla="*/ 3592906 h 4248240"/>
                <a:gd name="connsiteX261" fmla="*/ 2214944 w 4246481"/>
                <a:gd name="connsiteY261" fmla="*/ 3606540 h 4248240"/>
                <a:gd name="connsiteX262" fmla="*/ 2204388 w 4246481"/>
                <a:gd name="connsiteY262" fmla="*/ 3606101 h 4248240"/>
                <a:gd name="connsiteX263" fmla="*/ 2190754 w 4246481"/>
                <a:gd name="connsiteY263" fmla="*/ 3579711 h 4248240"/>
                <a:gd name="connsiteX264" fmla="*/ 2143252 w 4246481"/>
                <a:gd name="connsiteY264" fmla="*/ 3418297 h 4248240"/>
                <a:gd name="connsiteX265" fmla="*/ 2139734 w 4246481"/>
                <a:gd name="connsiteY265" fmla="*/ 3412139 h 4248240"/>
                <a:gd name="connsiteX266" fmla="*/ 2135776 w 4246481"/>
                <a:gd name="connsiteY266" fmla="*/ 3445126 h 4248240"/>
                <a:gd name="connsiteX267" fmla="*/ 2120822 w 4246481"/>
                <a:gd name="connsiteY267" fmla="*/ 3767075 h 4248240"/>
                <a:gd name="connsiteX268" fmla="*/ 2137974 w 4246481"/>
                <a:gd name="connsiteY268" fmla="*/ 3936846 h 4248240"/>
                <a:gd name="connsiteX269" fmla="*/ 2145452 w 4246481"/>
                <a:gd name="connsiteY269" fmla="*/ 4173471 h 4248240"/>
                <a:gd name="connsiteX270" fmla="*/ 2134016 w 4246481"/>
                <a:gd name="connsiteY270" fmla="*/ 4184466 h 4248240"/>
                <a:gd name="connsiteX271" fmla="*/ 2104108 w 4246481"/>
                <a:gd name="connsiteY271" fmla="*/ 4184466 h 4248240"/>
                <a:gd name="connsiteX272" fmla="*/ 2103228 w 4246481"/>
                <a:gd name="connsiteY272" fmla="*/ 4177869 h 4248240"/>
                <a:gd name="connsiteX273" fmla="*/ 2086076 w 4246481"/>
                <a:gd name="connsiteY273" fmla="*/ 3859438 h 4248240"/>
                <a:gd name="connsiteX274" fmla="*/ 2090034 w 4246481"/>
                <a:gd name="connsiteY274" fmla="*/ 3478112 h 4248240"/>
                <a:gd name="connsiteX275" fmla="*/ 2094872 w 4246481"/>
                <a:gd name="connsiteY275" fmla="*/ 3433690 h 4248240"/>
                <a:gd name="connsiteX276" fmla="*/ 2092234 w 4246481"/>
                <a:gd name="connsiteY276" fmla="*/ 3432811 h 4248240"/>
                <a:gd name="connsiteX277" fmla="*/ 2073760 w 4246481"/>
                <a:gd name="connsiteY277" fmla="*/ 3496145 h 4248240"/>
                <a:gd name="connsiteX278" fmla="*/ 2051770 w 4246481"/>
                <a:gd name="connsiteY278" fmla="*/ 3585429 h 4248240"/>
                <a:gd name="connsiteX279" fmla="*/ 2050010 w 4246481"/>
                <a:gd name="connsiteY279" fmla="*/ 3590707 h 4248240"/>
                <a:gd name="connsiteX280" fmla="*/ 2039894 w 4246481"/>
                <a:gd name="connsiteY280" fmla="*/ 3608300 h 4248240"/>
                <a:gd name="connsiteX281" fmla="*/ 2027140 w 4246481"/>
                <a:gd name="connsiteY281" fmla="*/ 3595545 h 4248240"/>
                <a:gd name="connsiteX282" fmla="*/ 2023182 w 4246481"/>
                <a:gd name="connsiteY282" fmla="*/ 3592906 h 4248240"/>
                <a:gd name="connsiteX283" fmla="*/ 2016584 w 4246481"/>
                <a:gd name="connsiteY283" fmla="*/ 3638207 h 4248240"/>
                <a:gd name="connsiteX284" fmla="*/ 2006468 w 4246481"/>
                <a:gd name="connsiteY284" fmla="*/ 3679991 h 4248240"/>
                <a:gd name="connsiteX285" fmla="*/ 1980078 w 4246481"/>
                <a:gd name="connsiteY285" fmla="*/ 3683069 h 4248240"/>
                <a:gd name="connsiteX286" fmla="*/ 1972162 w 4246481"/>
                <a:gd name="connsiteY286" fmla="*/ 3697143 h 4248240"/>
                <a:gd name="connsiteX287" fmla="*/ 1953250 w 4246481"/>
                <a:gd name="connsiteY287" fmla="*/ 3744204 h 4248240"/>
                <a:gd name="connsiteX288" fmla="*/ 1925540 w 4246481"/>
                <a:gd name="connsiteY288" fmla="*/ 3751242 h 4248240"/>
                <a:gd name="connsiteX289" fmla="*/ 1923342 w 4246481"/>
                <a:gd name="connsiteY289" fmla="*/ 3749922 h 4248240"/>
                <a:gd name="connsiteX290" fmla="*/ 1901790 w 4246481"/>
                <a:gd name="connsiteY290" fmla="*/ 3808858 h 4248240"/>
                <a:gd name="connsiteX291" fmla="*/ 1883318 w 4246481"/>
                <a:gd name="connsiteY291" fmla="*/ 3835687 h 4248240"/>
                <a:gd name="connsiteX292" fmla="*/ 1868364 w 4246481"/>
                <a:gd name="connsiteY292" fmla="*/ 3831289 h 4248240"/>
                <a:gd name="connsiteX293" fmla="*/ 1862646 w 4246481"/>
                <a:gd name="connsiteY293" fmla="*/ 3812377 h 4248240"/>
                <a:gd name="connsiteX294" fmla="*/ 1841974 w 4246481"/>
                <a:gd name="connsiteY294" fmla="*/ 3861197 h 4248240"/>
                <a:gd name="connsiteX295" fmla="*/ 1823501 w 4246481"/>
                <a:gd name="connsiteY295" fmla="*/ 3892424 h 4248240"/>
                <a:gd name="connsiteX296" fmla="*/ 1807228 w 4246481"/>
                <a:gd name="connsiteY296" fmla="*/ 3891105 h 4248240"/>
                <a:gd name="connsiteX297" fmla="*/ 1795353 w 4246481"/>
                <a:gd name="connsiteY297" fmla="*/ 3871753 h 4248240"/>
                <a:gd name="connsiteX298" fmla="*/ 1789635 w 4246481"/>
                <a:gd name="connsiteY298" fmla="*/ 3905179 h 4248240"/>
                <a:gd name="connsiteX299" fmla="*/ 1756649 w 4246481"/>
                <a:gd name="connsiteY299" fmla="*/ 3962796 h 4248240"/>
                <a:gd name="connsiteX300" fmla="*/ 1740375 w 4246481"/>
                <a:gd name="connsiteY300" fmla="*/ 3957078 h 4248240"/>
                <a:gd name="connsiteX301" fmla="*/ 1734218 w 4246481"/>
                <a:gd name="connsiteY301" fmla="*/ 3929370 h 4248240"/>
                <a:gd name="connsiteX302" fmla="*/ 1707829 w 4246481"/>
                <a:gd name="connsiteY302" fmla="*/ 3984787 h 4248240"/>
                <a:gd name="connsiteX303" fmla="*/ 1669125 w 4246481"/>
                <a:gd name="connsiteY303" fmla="*/ 4031848 h 4248240"/>
                <a:gd name="connsiteX304" fmla="*/ 1657250 w 4246481"/>
                <a:gd name="connsiteY304" fmla="*/ 3989625 h 4248240"/>
                <a:gd name="connsiteX305" fmla="*/ 1589956 w 4246481"/>
                <a:gd name="connsiteY305" fmla="*/ 4078909 h 4248240"/>
                <a:gd name="connsiteX306" fmla="*/ 1581160 w 4246481"/>
                <a:gd name="connsiteY306" fmla="*/ 4030968 h 4248240"/>
                <a:gd name="connsiteX307" fmla="*/ 1503311 w 4246481"/>
                <a:gd name="connsiteY307" fmla="*/ 4121132 h 4248240"/>
                <a:gd name="connsiteX308" fmla="*/ 1497154 w 4246481"/>
                <a:gd name="connsiteY308" fmla="*/ 4082428 h 4248240"/>
                <a:gd name="connsiteX309" fmla="*/ 1410509 w 4246481"/>
                <a:gd name="connsiteY309" fmla="*/ 4149281 h 4248240"/>
                <a:gd name="connsiteX310" fmla="*/ 1407430 w 4246481"/>
                <a:gd name="connsiteY310" fmla="*/ 4127289 h 4248240"/>
                <a:gd name="connsiteX311" fmla="*/ 1328262 w 4246481"/>
                <a:gd name="connsiteY311" fmla="*/ 4169952 h 4248240"/>
                <a:gd name="connsiteX312" fmla="*/ 1330021 w 4246481"/>
                <a:gd name="connsiteY312" fmla="*/ 4150160 h 4248240"/>
                <a:gd name="connsiteX313" fmla="*/ 1149255 w 4246481"/>
                <a:gd name="connsiteY313" fmla="*/ 4248240 h 4248240"/>
                <a:gd name="connsiteX314" fmla="*/ 1266687 w 4246481"/>
                <a:gd name="connsiteY314" fmla="*/ 4078909 h 4248240"/>
                <a:gd name="connsiteX315" fmla="*/ 1245575 w 4246481"/>
                <a:gd name="connsiteY315" fmla="*/ 4078909 h 4248240"/>
                <a:gd name="connsiteX316" fmla="*/ 1297475 w 4246481"/>
                <a:gd name="connsiteY316" fmla="*/ 4003260 h 4248240"/>
                <a:gd name="connsiteX317" fmla="*/ 1275923 w 4246481"/>
                <a:gd name="connsiteY317" fmla="*/ 3997542 h 4248240"/>
                <a:gd name="connsiteX318" fmla="*/ 1352452 w 4246481"/>
                <a:gd name="connsiteY318" fmla="*/ 3917934 h 4248240"/>
                <a:gd name="connsiteX319" fmla="*/ 1314188 w 4246481"/>
                <a:gd name="connsiteY319" fmla="*/ 3907818 h 4248240"/>
                <a:gd name="connsiteX320" fmla="*/ 1412708 w 4246481"/>
                <a:gd name="connsiteY320" fmla="*/ 3839646 h 4248240"/>
                <a:gd name="connsiteX321" fmla="*/ 1366087 w 4246481"/>
                <a:gd name="connsiteY321" fmla="*/ 3825571 h 4248240"/>
                <a:gd name="connsiteX322" fmla="*/ 1461088 w 4246481"/>
                <a:gd name="connsiteY322" fmla="*/ 3767515 h 4248240"/>
                <a:gd name="connsiteX323" fmla="*/ 1421944 w 4246481"/>
                <a:gd name="connsiteY323" fmla="*/ 3751681 h 4248240"/>
                <a:gd name="connsiteX324" fmla="*/ 1421064 w 4246481"/>
                <a:gd name="connsiteY324" fmla="*/ 3747283 h 4248240"/>
                <a:gd name="connsiteX325" fmla="*/ 1528821 w 4246481"/>
                <a:gd name="connsiteY325" fmla="*/ 3698023 h 4248240"/>
                <a:gd name="connsiteX326" fmla="*/ 1487478 w 4246481"/>
                <a:gd name="connsiteY326" fmla="*/ 3682190 h 4248240"/>
                <a:gd name="connsiteX327" fmla="*/ 1503311 w 4246481"/>
                <a:gd name="connsiteY327" fmla="*/ 3664597 h 4248240"/>
                <a:gd name="connsiteX328" fmla="*/ 1577201 w 4246481"/>
                <a:gd name="connsiteY328" fmla="*/ 3641726 h 4248240"/>
                <a:gd name="connsiteX329" fmla="*/ 1588197 w 4246481"/>
                <a:gd name="connsiteY329" fmla="*/ 3641286 h 4248240"/>
                <a:gd name="connsiteX330" fmla="*/ 1589956 w 4246481"/>
                <a:gd name="connsiteY330" fmla="*/ 3639087 h 4248240"/>
                <a:gd name="connsiteX331" fmla="*/ 1568845 w 4246481"/>
                <a:gd name="connsiteY331" fmla="*/ 3623253 h 4248240"/>
                <a:gd name="connsiteX332" fmla="*/ 1557409 w 4246481"/>
                <a:gd name="connsiteY332" fmla="*/ 3625453 h 4248240"/>
                <a:gd name="connsiteX333" fmla="*/ 1540696 w 4246481"/>
                <a:gd name="connsiteY333" fmla="*/ 3615337 h 4248240"/>
                <a:gd name="connsiteX334" fmla="*/ 1538937 w 4246481"/>
                <a:gd name="connsiteY334" fmla="*/ 3603461 h 4248240"/>
                <a:gd name="connsiteX335" fmla="*/ 1537617 w 4246481"/>
                <a:gd name="connsiteY335" fmla="*/ 3590707 h 4248240"/>
                <a:gd name="connsiteX336" fmla="*/ 1528821 w 4246481"/>
                <a:gd name="connsiteY336" fmla="*/ 3597304 h 4248240"/>
                <a:gd name="connsiteX337" fmla="*/ 1421064 w 4246481"/>
                <a:gd name="connsiteY337" fmla="*/ 3650962 h 4248240"/>
                <a:gd name="connsiteX338" fmla="*/ 1413587 w 4246481"/>
                <a:gd name="connsiteY338" fmla="*/ 3652282 h 4248240"/>
                <a:gd name="connsiteX339" fmla="*/ 1396434 w 4246481"/>
                <a:gd name="connsiteY339" fmla="*/ 3647444 h 4248240"/>
                <a:gd name="connsiteX340" fmla="*/ 1399073 w 4246481"/>
                <a:gd name="connsiteY340" fmla="*/ 3630291 h 4248240"/>
                <a:gd name="connsiteX341" fmla="*/ 1409189 w 4246481"/>
                <a:gd name="connsiteY341" fmla="*/ 3609179 h 4248240"/>
                <a:gd name="connsiteX342" fmla="*/ 1406990 w 4246481"/>
                <a:gd name="connsiteY342" fmla="*/ 3607420 h 4248240"/>
                <a:gd name="connsiteX343" fmla="*/ 1361688 w 4246481"/>
                <a:gd name="connsiteY343" fmla="*/ 3632490 h 4248240"/>
                <a:gd name="connsiteX344" fmla="*/ 1301433 w 4246481"/>
                <a:gd name="connsiteY344" fmla="*/ 3656680 h 4248240"/>
                <a:gd name="connsiteX345" fmla="*/ 1288238 w 4246481"/>
                <a:gd name="connsiteY345" fmla="*/ 3658879 h 4248240"/>
                <a:gd name="connsiteX346" fmla="*/ 1276803 w 4246481"/>
                <a:gd name="connsiteY346" fmla="*/ 3646124 h 4248240"/>
                <a:gd name="connsiteX347" fmla="*/ 1280321 w 4246481"/>
                <a:gd name="connsiteY347" fmla="*/ 3608300 h 4248240"/>
                <a:gd name="connsiteX348" fmla="*/ 1263608 w 4246481"/>
                <a:gd name="connsiteY348" fmla="*/ 3623693 h 4248240"/>
                <a:gd name="connsiteX349" fmla="*/ 1169047 w 4246481"/>
                <a:gd name="connsiteY349" fmla="*/ 3668995 h 4248240"/>
                <a:gd name="connsiteX350" fmla="*/ 1141778 w 4246481"/>
                <a:gd name="connsiteY350" fmla="*/ 3668115 h 4248240"/>
                <a:gd name="connsiteX351" fmla="*/ 1136060 w 4246481"/>
                <a:gd name="connsiteY351" fmla="*/ 3655360 h 4248240"/>
                <a:gd name="connsiteX352" fmla="*/ 1151893 w 4246481"/>
                <a:gd name="connsiteY352" fmla="*/ 3627212 h 4248240"/>
                <a:gd name="connsiteX353" fmla="*/ 1159810 w 4246481"/>
                <a:gd name="connsiteY353" fmla="*/ 3608739 h 4248240"/>
                <a:gd name="connsiteX354" fmla="*/ 1150134 w 4246481"/>
                <a:gd name="connsiteY354" fmla="*/ 3614017 h 4248240"/>
                <a:gd name="connsiteX355" fmla="*/ 1020387 w 4246481"/>
                <a:gd name="connsiteY355" fmla="*/ 3661958 h 4248240"/>
                <a:gd name="connsiteX356" fmla="*/ 995317 w 4246481"/>
                <a:gd name="connsiteY356" fmla="*/ 3659759 h 4248240"/>
                <a:gd name="connsiteX357" fmla="*/ 1002794 w 4246481"/>
                <a:gd name="connsiteY357" fmla="*/ 3636448 h 4248240"/>
                <a:gd name="connsiteX358" fmla="*/ 1016868 w 4246481"/>
                <a:gd name="connsiteY358" fmla="*/ 3605221 h 4248240"/>
                <a:gd name="connsiteX359" fmla="*/ 864690 w 4246481"/>
                <a:gd name="connsiteY359" fmla="*/ 3636008 h 4248240"/>
                <a:gd name="connsiteX360" fmla="*/ 861611 w 4246481"/>
                <a:gd name="connsiteY360" fmla="*/ 3632050 h 4248240"/>
                <a:gd name="connsiteX361" fmla="*/ 897237 w 4246481"/>
                <a:gd name="connsiteY361" fmla="*/ 3573114 h 4248240"/>
                <a:gd name="connsiteX362" fmla="*/ 889320 w 4246481"/>
                <a:gd name="connsiteY362" fmla="*/ 3576192 h 4248240"/>
                <a:gd name="connsiteX363" fmla="*/ 739780 w 4246481"/>
                <a:gd name="connsiteY363" fmla="*/ 3601262 h 4248240"/>
                <a:gd name="connsiteX364" fmla="*/ 731864 w 4246481"/>
                <a:gd name="connsiteY364" fmla="*/ 3586309 h 4248240"/>
                <a:gd name="connsiteX365" fmla="*/ 755614 w 4246481"/>
                <a:gd name="connsiteY365" fmla="*/ 3549803 h 4248240"/>
                <a:gd name="connsiteX366" fmla="*/ 595079 w 4246481"/>
                <a:gd name="connsiteY366" fmla="*/ 3541447 h 4248240"/>
                <a:gd name="connsiteX367" fmla="*/ 612232 w 4246481"/>
                <a:gd name="connsiteY367" fmla="*/ 3512418 h 4248240"/>
                <a:gd name="connsiteX368" fmla="*/ 482924 w 4246481"/>
                <a:gd name="connsiteY368" fmla="*/ 3483390 h 4248240"/>
                <a:gd name="connsiteX369" fmla="*/ 503156 w 4246481"/>
                <a:gd name="connsiteY369" fmla="*/ 3464478 h 4248240"/>
                <a:gd name="connsiteX370" fmla="*/ 211994 w 4246481"/>
                <a:gd name="connsiteY370" fmla="*/ 3403342 h 4248240"/>
                <a:gd name="connsiteX371" fmla="*/ 211554 w 4246481"/>
                <a:gd name="connsiteY371" fmla="*/ 3398505 h 4248240"/>
                <a:gd name="connsiteX372" fmla="*/ 241902 w 4246481"/>
                <a:gd name="connsiteY372" fmla="*/ 3385310 h 4248240"/>
                <a:gd name="connsiteX373" fmla="*/ 425748 w 4246481"/>
                <a:gd name="connsiteY373" fmla="*/ 3338689 h 4248240"/>
                <a:gd name="connsiteX374" fmla="*/ 500517 w 4246481"/>
                <a:gd name="connsiteY374" fmla="*/ 3325054 h 4248240"/>
                <a:gd name="connsiteX375" fmla="*/ 479846 w 4246481"/>
                <a:gd name="connsiteY375" fmla="*/ 3305262 h 4248240"/>
                <a:gd name="connsiteX376" fmla="*/ 607834 w 4246481"/>
                <a:gd name="connsiteY376" fmla="*/ 3272715 h 4248240"/>
                <a:gd name="connsiteX377" fmla="*/ 589801 w 4246481"/>
                <a:gd name="connsiteY377" fmla="*/ 3245007 h 4248240"/>
                <a:gd name="connsiteX378" fmla="*/ 748577 w 4246481"/>
                <a:gd name="connsiteY378" fmla="*/ 3230932 h 4248240"/>
                <a:gd name="connsiteX379" fmla="*/ 718669 w 4246481"/>
                <a:gd name="connsiteY379" fmla="*/ 3185631 h 4248240"/>
                <a:gd name="connsiteX380" fmla="*/ 720868 w 4246481"/>
                <a:gd name="connsiteY380" fmla="*/ 3181672 h 4248240"/>
                <a:gd name="connsiteX381" fmla="*/ 890639 w 4246481"/>
                <a:gd name="connsiteY381" fmla="*/ 3202784 h 4248240"/>
                <a:gd name="connsiteX382" fmla="*/ 852375 w 4246481"/>
                <a:gd name="connsiteY382" fmla="*/ 3143408 h 4248240"/>
                <a:gd name="connsiteX383" fmla="*/ 934182 w 4246481"/>
                <a:gd name="connsiteY383" fmla="*/ 3142088 h 4248240"/>
                <a:gd name="connsiteX384" fmla="*/ 1006752 w 4246481"/>
                <a:gd name="connsiteY384" fmla="*/ 3168038 h 4248240"/>
                <a:gd name="connsiteX385" fmla="*/ 1008951 w 4246481"/>
                <a:gd name="connsiteY385" fmla="*/ 3165839 h 4248240"/>
                <a:gd name="connsiteX386" fmla="*/ 998835 w 4246481"/>
                <a:gd name="connsiteY386" fmla="*/ 3144288 h 4248240"/>
                <a:gd name="connsiteX387" fmla="*/ 986960 w 4246481"/>
                <a:gd name="connsiteY387" fmla="*/ 3124056 h 4248240"/>
                <a:gd name="connsiteX388" fmla="*/ 996196 w 4246481"/>
                <a:gd name="connsiteY388" fmla="*/ 3109102 h 4248240"/>
                <a:gd name="connsiteX389" fmla="*/ 1061290 w 4246481"/>
                <a:gd name="connsiteY389" fmla="*/ 3120097 h 4248240"/>
                <a:gd name="connsiteX390" fmla="*/ 1149255 w 4246481"/>
                <a:gd name="connsiteY390" fmla="*/ 3153524 h 4248240"/>
                <a:gd name="connsiteX391" fmla="*/ 1145296 w 4246481"/>
                <a:gd name="connsiteY391" fmla="*/ 3142968 h 4248240"/>
                <a:gd name="connsiteX392" fmla="*/ 1128143 w 4246481"/>
                <a:gd name="connsiteY392" fmla="*/ 3114379 h 4248240"/>
                <a:gd name="connsiteX393" fmla="*/ 1135620 w 4246481"/>
                <a:gd name="connsiteY393" fmla="*/ 3098546 h 4248240"/>
                <a:gd name="connsiteX394" fmla="*/ 1182681 w 4246481"/>
                <a:gd name="connsiteY394" fmla="*/ 3102064 h 4248240"/>
                <a:gd name="connsiteX395" fmla="*/ 1261849 w 4246481"/>
                <a:gd name="connsiteY395" fmla="*/ 3144727 h 4248240"/>
                <a:gd name="connsiteX396" fmla="*/ 1275483 w 4246481"/>
                <a:gd name="connsiteY396" fmla="*/ 3152644 h 4248240"/>
                <a:gd name="connsiteX397" fmla="*/ 1269326 w 4246481"/>
                <a:gd name="connsiteY397" fmla="*/ 3123176 h 4248240"/>
                <a:gd name="connsiteX398" fmla="*/ 1288678 w 4246481"/>
                <a:gd name="connsiteY398" fmla="*/ 3103824 h 4248240"/>
                <a:gd name="connsiteX399" fmla="*/ 1376642 w 4246481"/>
                <a:gd name="connsiteY399" fmla="*/ 3138570 h 4248240"/>
                <a:gd name="connsiteX400" fmla="*/ 1393356 w 4246481"/>
                <a:gd name="connsiteY400" fmla="*/ 3135491 h 4248240"/>
                <a:gd name="connsiteX401" fmla="*/ 1361688 w 4246481"/>
                <a:gd name="connsiteY401" fmla="*/ 3105583 h 4248240"/>
                <a:gd name="connsiteX402" fmla="*/ 1255252 w 4246481"/>
                <a:gd name="connsiteY402" fmla="*/ 3073036 h 4248240"/>
                <a:gd name="connsiteX403" fmla="*/ 1238099 w 4246481"/>
                <a:gd name="connsiteY403" fmla="*/ 3065999 h 4248240"/>
                <a:gd name="connsiteX404" fmla="*/ 1231061 w 4246481"/>
                <a:gd name="connsiteY404" fmla="*/ 3041809 h 4248240"/>
                <a:gd name="connsiteX405" fmla="*/ 1253492 w 4246481"/>
                <a:gd name="connsiteY405" fmla="*/ 3009702 h 4248240"/>
                <a:gd name="connsiteX406" fmla="*/ 1216987 w 4246481"/>
                <a:gd name="connsiteY406" fmla="*/ 3006623 h 4248240"/>
                <a:gd name="connsiteX407" fmla="*/ 1065249 w 4246481"/>
                <a:gd name="connsiteY407" fmla="*/ 2956044 h 4248240"/>
                <a:gd name="connsiteX408" fmla="*/ 1048095 w 4246481"/>
                <a:gd name="connsiteY408" fmla="*/ 2941970 h 4248240"/>
                <a:gd name="connsiteX409" fmla="*/ 1053813 w 4246481"/>
                <a:gd name="connsiteY409" fmla="*/ 2914261 h 4248240"/>
                <a:gd name="connsiteX410" fmla="*/ 1078883 w 4246481"/>
                <a:gd name="connsiteY410" fmla="*/ 2905904 h 4248240"/>
                <a:gd name="connsiteX411" fmla="*/ 1098235 w 4246481"/>
                <a:gd name="connsiteY411" fmla="*/ 2895788 h 4248240"/>
                <a:gd name="connsiteX412" fmla="*/ 1024785 w 4246481"/>
                <a:gd name="connsiteY412" fmla="*/ 2877755 h 4248240"/>
                <a:gd name="connsiteX413" fmla="*/ 926705 w 4246481"/>
                <a:gd name="connsiteY413" fmla="*/ 2839051 h 4248240"/>
                <a:gd name="connsiteX414" fmla="*/ 924945 w 4246481"/>
                <a:gd name="connsiteY414" fmla="*/ 2797708 h 4248240"/>
                <a:gd name="connsiteX415" fmla="*/ 954853 w 4246481"/>
                <a:gd name="connsiteY415" fmla="*/ 2774837 h 4248240"/>
                <a:gd name="connsiteX416" fmla="*/ 961451 w 4246481"/>
                <a:gd name="connsiteY416" fmla="*/ 2767360 h 4248240"/>
                <a:gd name="connsiteX417" fmla="*/ 946057 w 4246481"/>
                <a:gd name="connsiteY417" fmla="*/ 2767360 h 4248240"/>
                <a:gd name="connsiteX418" fmla="*/ 797397 w 4246481"/>
                <a:gd name="connsiteY418" fmla="*/ 2733494 h 4248240"/>
                <a:gd name="connsiteX419" fmla="*/ 749017 w 4246481"/>
                <a:gd name="connsiteY419" fmla="*/ 2694350 h 4248240"/>
                <a:gd name="connsiteX420" fmla="*/ 755174 w 4246481"/>
                <a:gd name="connsiteY420" fmla="*/ 2671039 h 4248240"/>
                <a:gd name="connsiteX421" fmla="*/ 805314 w 4246481"/>
                <a:gd name="connsiteY421" fmla="*/ 2654326 h 4248240"/>
                <a:gd name="connsiteX422" fmla="*/ 822907 w 4246481"/>
                <a:gd name="connsiteY422" fmla="*/ 2642891 h 4248240"/>
                <a:gd name="connsiteX423" fmla="*/ 777605 w 4246481"/>
                <a:gd name="connsiteY423" fmla="*/ 2631895 h 4248240"/>
                <a:gd name="connsiteX424" fmla="*/ 608274 w 4246481"/>
                <a:gd name="connsiteY424" fmla="*/ 2550528 h 4248240"/>
                <a:gd name="connsiteX425" fmla="*/ 595959 w 4246481"/>
                <a:gd name="connsiteY425" fmla="*/ 2532055 h 4248240"/>
                <a:gd name="connsiteX426" fmla="*/ 613551 w 4246481"/>
                <a:gd name="connsiteY426" fmla="*/ 2517981 h 4248240"/>
                <a:gd name="connsiteX427" fmla="*/ 650936 w 4246481"/>
                <a:gd name="connsiteY427" fmla="*/ 2505226 h 4248240"/>
                <a:gd name="connsiteX428" fmla="*/ 676006 w 4246481"/>
                <a:gd name="connsiteY428" fmla="*/ 2492032 h 4248240"/>
                <a:gd name="connsiteX429" fmla="*/ 489082 w 4246481"/>
                <a:gd name="connsiteY429" fmla="*/ 2388233 h 4248240"/>
                <a:gd name="connsiteX430" fmla="*/ 496119 w 4246481"/>
                <a:gd name="connsiteY430" fmla="*/ 2359644 h 4248240"/>
                <a:gd name="connsiteX431" fmla="*/ 562532 w 4246481"/>
                <a:gd name="connsiteY431" fmla="*/ 2341612 h 4248240"/>
                <a:gd name="connsiteX432" fmla="*/ 573528 w 4246481"/>
                <a:gd name="connsiteY432" fmla="*/ 2336773 h 4248240"/>
                <a:gd name="connsiteX433" fmla="*/ 489522 w 4246481"/>
                <a:gd name="connsiteY433" fmla="*/ 2301148 h 4248240"/>
                <a:gd name="connsiteX434" fmla="*/ 376488 w 4246481"/>
                <a:gd name="connsiteY434" fmla="*/ 2211424 h 4248240"/>
                <a:gd name="connsiteX435" fmla="*/ 384844 w 4246481"/>
                <a:gd name="connsiteY435" fmla="*/ 2181516 h 4248240"/>
                <a:gd name="connsiteX436" fmla="*/ 444220 w 4246481"/>
                <a:gd name="connsiteY436" fmla="*/ 2167002 h 4248240"/>
                <a:gd name="connsiteX437" fmla="*/ 318871 w 4246481"/>
                <a:gd name="connsiteY437" fmla="*/ 2051769 h 4248240"/>
                <a:gd name="connsiteX438" fmla="*/ 282366 w 4246481"/>
                <a:gd name="connsiteY438" fmla="*/ 2004268 h 4248240"/>
                <a:gd name="connsiteX439" fmla="*/ 277088 w 4246481"/>
                <a:gd name="connsiteY439" fmla="*/ 1994152 h 4248240"/>
                <a:gd name="connsiteX440" fmla="*/ 323709 w 4246481"/>
                <a:gd name="connsiteY440" fmla="*/ 1981837 h 4248240"/>
                <a:gd name="connsiteX441" fmla="*/ 210675 w 4246481"/>
                <a:gd name="connsiteY441" fmla="*/ 1819103 h 4248240"/>
                <a:gd name="connsiteX442" fmla="*/ 255976 w 4246481"/>
                <a:gd name="connsiteY442" fmla="*/ 1819103 h 4248240"/>
                <a:gd name="connsiteX443" fmla="*/ 208036 w 4246481"/>
                <a:gd name="connsiteY443" fmla="*/ 1762366 h 4248240"/>
                <a:gd name="connsiteX444" fmla="*/ 29908 w 4246481"/>
                <a:gd name="connsiteY444" fmla="*/ 1512547 h 4248240"/>
                <a:gd name="connsiteX445" fmla="*/ 0 w 4246481"/>
                <a:gd name="connsiteY445" fmla="*/ 1453611 h 4248240"/>
                <a:gd name="connsiteX446" fmla="*/ 0 w 4246481"/>
                <a:gd name="connsiteY446" fmla="*/ 1449213 h 4248240"/>
                <a:gd name="connsiteX447" fmla="*/ 113034 w 4246481"/>
                <a:gd name="connsiteY447" fmla="*/ 1495834 h 4248240"/>
                <a:gd name="connsiteX448" fmla="*/ 377807 w 4246481"/>
                <a:gd name="connsiteY448" fmla="*/ 1655489 h 4248240"/>
                <a:gd name="connsiteX449" fmla="*/ 393641 w 4246481"/>
                <a:gd name="connsiteY449" fmla="*/ 1666925 h 4248240"/>
                <a:gd name="connsiteX450" fmla="*/ 389682 w 4246481"/>
                <a:gd name="connsiteY450" fmla="*/ 1622503 h 4248240"/>
                <a:gd name="connsiteX451" fmla="*/ 563412 w 4246481"/>
                <a:gd name="connsiteY451" fmla="*/ 1717504 h 4248240"/>
                <a:gd name="connsiteX452" fmla="*/ 571768 w 4246481"/>
                <a:gd name="connsiteY452" fmla="*/ 1668244 h 4248240"/>
                <a:gd name="connsiteX453" fmla="*/ 762211 w 4246481"/>
                <a:gd name="connsiteY453" fmla="*/ 1816904 h 4248240"/>
                <a:gd name="connsiteX454" fmla="*/ 763971 w 4246481"/>
                <a:gd name="connsiteY454" fmla="*/ 1805029 h 4248240"/>
                <a:gd name="connsiteX455" fmla="*/ 769688 w 4246481"/>
                <a:gd name="connsiteY455" fmla="*/ 1762366 h 4248240"/>
                <a:gd name="connsiteX456" fmla="*/ 803994 w 4246481"/>
                <a:gd name="connsiteY456" fmla="*/ 1749172 h 4248240"/>
                <a:gd name="connsiteX457" fmla="*/ 854134 w 4246481"/>
                <a:gd name="connsiteY457" fmla="*/ 1794473 h 4248240"/>
                <a:gd name="connsiteX458" fmla="*/ 933302 w 4246481"/>
                <a:gd name="connsiteY458" fmla="*/ 1903989 h 4248240"/>
                <a:gd name="connsiteX459" fmla="*/ 945617 w 4246481"/>
                <a:gd name="connsiteY459" fmla="*/ 1929059 h 4248240"/>
                <a:gd name="connsiteX460" fmla="*/ 950455 w 4246481"/>
                <a:gd name="connsiteY460" fmla="*/ 1902230 h 4248240"/>
                <a:gd name="connsiteX461" fmla="*/ 961451 w 4246481"/>
                <a:gd name="connsiteY461" fmla="*/ 1837576 h 4248240"/>
                <a:gd name="connsiteX462" fmla="*/ 974645 w 4246481"/>
                <a:gd name="connsiteY462" fmla="*/ 1831418 h 4248240"/>
                <a:gd name="connsiteX463" fmla="*/ 1103953 w 4246481"/>
                <a:gd name="connsiteY463" fmla="*/ 1996791 h 4248240"/>
                <a:gd name="connsiteX464" fmla="*/ 1109671 w 4246481"/>
                <a:gd name="connsiteY464" fmla="*/ 2012625 h 4248240"/>
                <a:gd name="connsiteX465" fmla="*/ 1119347 w 4246481"/>
                <a:gd name="connsiteY465" fmla="*/ 1987115 h 4248240"/>
                <a:gd name="connsiteX466" fmla="*/ 1128583 w 4246481"/>
                <a:gd name="connsiteY466" fmla="*/ 1947091 h 4248240"/>
                <a:gd name="connsiteX467" fmla="*/ 1133421 w 4246481"/>
                <a:gd name="connsiteY467" fmla="*/ 1934776 h 4248240"/>
                <a:gd name="connsiteX468" fmla="*/ 1149694 w 4246481"/>
                <a:gd name="connsiteY468" fmla="*/ 1931258 h 4248240"/>
                <a:gd name="connsiteX469" fmla="*/ 1176963 w 4246481"/>
                <a:gd name="connsiteY469" fmla="*/ 1958527 h 4248240"/>
                <a:gd name="connsiteX470" fmla="*/ 1271525 w 4246481"/>
                <a:gd name="connsiteY470" fmla="*/ 2138854 h 4248240"/>
                <a:gd name="connsiteX471" fmla="*/ 1274164 w 4246481"/>
                <a:gd name="connsiteY471" fmla="*/ 2147210 h 4248240"/>
                <a:gd name="connsiteX472" fmla="*/ 1281201 w 4246481"/>
                <a:gd name="connsiteY472" fmla="*/ 2131377 h 4248240"/>
                <a:gd name="connsiteX473" fmla="*/ 1294836 w 4246481"/>
                <a:gd name="connsiteY473" fmla="*/ 2072001 h 4248240"/>
                <a:gd name="connsiteX474" fmla="*/ 1313748 w 4246481"/>
                <a:gd name="connsiteY474" fmla="*/ 2063644 h 4248240"/>
                <a:gd name="connsiteX475" fmla="*/ 1358170 w 4246481"/>
                <a:gd name="connsiteY475" fmla="*/ 2105867 h 4248240"/>
                <a:gd name="connsiteX476" fmla="*/ 1409629 w 4246481"/>
                <a:gd name="connsiteY476" fmla="*/ 2254527 h 4248240"/>
                <a:gd name="connsiteX477" fmla="*/ 1412708 w 4246481"/>
                <a:gd name="connsiteY477" fmla="*/ 2268601 h 4248240"/>
                <a:gd name="connsiteX478" fmla="*/ 1424583 w 4246481"/>
                <a:gd name="connsiteY478" fmla="*/ 2252768 h 4248240"/>
                <a:gd name="connsiteX479" fmla="*/ 1444815 w 4246481"/>
                <a:gd name="connsiteY479" fmla="*/ 2218461 h 4248240"/>
                <a:gd name="connsiteX480" fmla="*/ 1465926 w 4246481"/>
                <a:gd name="connsiteY480" fmla="*/ 2215383 h 4248240"/>
                <a:gd name="connsiteX481" fmla="*/ 1490996 w 4246481"/>
                <a:gd name="connsiteY481" fmla="*/ 2247490 h 4248240"/>
                <a:gd name="connsiteX482" fmla="*/ 1546414 w 4246481"/>
                <a:gd name="connsiteY482" fmla="*/ 2376357 h 4248240"/>
                <a:gd name="connsiteX483" fmla="*/ 1550812 w 4246481"/>
                <a:gd name="connsiteY483" fmla="*/ 2389112 h 4248240"/>
                <a:gd name="connsiteX484" fmla="*/ 1553011 w 4246481"/>
                <a:gd name="connsiteY484" fmla="*/ 2391751 h 4248240"/>
                <a:gd name="connsiteX485" fmla="*/ 1559608 w 4246481"/>
                <a:gd name="connsiteY485" fmla="*/ 2377677 h 4248240"/>
                <a:gd name="connsiteX486" fmla="*/ 1564006 w 4246481"/>
                <a:gd name="connsiteY486" fmla="*/ 2358325 h 4248240"/>
                <a:gd name="connsiteX487" fmla="*/ 1575882 w 4246481"/>
                <a:gd name="connsiteY487" fmla="*/ 2335014 h 4248240"/>
                <a:gd name="connsiteX488" fmla="*/ 1600952 w 4246481"/>
                <a:gd name="connsiteY488" fmla="*/ 2347769 h 4248240"/>
                <a:gd name="connsiteX489" fmla="*/ 1686938 w 4246481"/>
                <a:gd name="connsiteY489" fmla="*/ 2355593 h 4248240"/>
                <a:gd name="connsiteX490" fmla="*/ 1801016 w 4246481"/>
                <a:gd name="connsiteY490" fmla="*/ 2579670 h 4248240"/>
                <a:gd name="connsiteX491" fmla="*/ 1698591 w 4246481"/>
                <a:gd name="connsiteY491" fmla="*/ 2332376 h 4248240"/>
                <a:gd name="connsiteX492" fmla="*/ 1730259 w 4246481"/>
                <a:gd name="connsiteY492" fmla="*/ 2328858 h 4248240"/>
                <a:gd name="connsiteX493" fmla="*/ 1748731 w 4246481"/>
                <a:gd name="connsiteY493" fmla="*/ 2326659 h 4248240"/>
                <a:gd name="connsiteX494" fmla="*/ 1739935 w 4246481"/>
                <a:gd name="connsiteY494" fmla="*/ 2316103 h 4248240"/>
                <a:gd name="connsiteX495" fmla="*/ 1648012 w 4246481"/>
                <a:gd name="connsiteY495" fmla="*/ 2131818 h 4248240"/>
                <a:gd name="connsiteX496" fmla="*/ 1644493 w 4246481"/>
                <a:gd name="connsiteY496" fmla="*/ 2092234 h 4248240"/>
                <a:gd name="connsiteX497" fmla="*/ 1671762 w 4246481"/>
                <a:gd name="connsiteY497" fmla="*/ 2076400 h 4248240"/>
                <a:gd name="connsiteX498" fmla="*/ 1698591 w 4246481"/>
                <a:gd name="connsiteY498" fmla="*/ 2092234 h 4248240"/>
                <a:gd name="connsiteX499" fmla="*/ 1720582 w 4246481"/>
                <a:gd name="connsiteY499" fmla="*/ 2100590 h 4248240"/>
                <a:gd name="connsiteX500" fmla="*/ 1722782 w 4246481"/>
                <a:gd name="connsiteY500" fmla="*/ 2097951 h 4248240"/>
                <a:gd name="connsiteX501" fmla="*/ 1713985 w 4246481"/>
                <a:gd name="connsiteY501" fmla="*/ 2083437 h 4248240"/>
                <a:gd name="connsiteX502" fmla="*/ 1640975 w 4246481"/>
                <a:gd name="connsiteY502" fmla="*/ 1921583 h 4248240"/>
                <a:gd name="connsiteX503" fmla="*/ 1635697 w 4246481"/>
                <a:gd name="connsiteY503" fmla="*/ 1885517 h 4248240"/>
                <a:gd name="connsiteX504" fmla="*/ 1655049 w 4246481"/>
                <a:gd name="connsiteY504" fmla="*/ 1869244 h 4248240"/>
                <a:gd name="connsiteX505" fmla="*/ 1700351 w 4246481"/>
                <a:gd name="connsiteY505" fmla="*/ 1878920 h 4248240"/>
                <a:gd name="connsiteX506" fmla="*/ 1725421 w 4246481"/>
                <a:gd name="connsiteY506" fmla="*/ 1878920 h 4248240"/>
                <a:gd name="connsiteX507" fmla="*/ 1717943 w 4246481"/>
                <a:gd name="connsiteY507" fmla="*/ 1870563 h 4248240"/>
                <a:gd name="connsiteX508" fmla="*/ 1623382 w 4246481"/>
                <a:gd name="connsiteY508" fmla="*/ 1693755 h 4248240"/>
                <a:gd name="connsiteX509" fmla="*/ 1622502 w 4246481"/>
                <a:gd name="connsiteY509" fmla="*/ 1636578 h 4248240"/>
                <a:gd name="connsiteX510" fmla="*/ 1648012 w 4246481"/>
                <a:gd name="connsiteY510" fmla="*/ 1623823 h 4248240"/>
                <a:gd name="connsiteX511" fmla="*/ 1706508 w 4246481"/>
                <a:gd name="connsiteY511" fmla="*/ 1657690 h 4248240"/>
                <a:gd name="connsiteX512" fmla="*/ 1727180 w 4246481"/>
                <a:gd name="connsiteY512" fmla="*/ 1664727 h 4248240"/>
                <a:gd name="connsiteX513" fmla="*/ 1724101 w 4246481"/>
                <a:gd name="connsiteY513" fmla="*/ 1656810 h 4248240"/>
                <a:gd name="connsiteX514" fmla="*/ 1638336 w 4246481"/>
                <a:gd name="connsiteY514" fmla="*/ 1420186 h 4248240"/>
                <a:gd name="connsiteX515" fmla="*/ 1637456 w 4246481"/>
                <a:gd name="connsiteY515" fmla="*/ 1386759 h 4248240"/>
                <a:gd name="connsiteX516" fmla="*/ 1656808 w 4246481"/>
                <a:gd name="connsiteY516" fmla="*/ 1373565 h 4248240"/>
                <a:gd name="connsiteX517" fmla="*/ 1683637 w 4246481"/>
                <a:gd name="connsiteY517" fmla="*/ 1386759 h 4248240"/>
                <a:gd name="connsiteX518" fmla="*/ 1732018 w 4246481"/>
                <a:gd name="connsiteY518" fmla="*/ 1410949 h 4248240"/>
                <a:gd name="connsiteX519" fmla="*/ 1742134 w 4246481"/>
                <a:gd name="connsiteY519" fmla="*/ 1412709 h 4248240"/>
                <a:gd name="connsiteX520" fmla="*/ 1737735 w 4246481"/>
                <a:gd name="connsiteY520" fmla="*/ 1405672 h 4248240"/>
                <a:gd name="connsiteX521" fmla="*/ 1696392 w 4246481"/>
                <a:gd name="connsiteY521" fmla="*/ 1304073 h 4248240"/>
                <a:gd name="connsiteX522" fmla="*/ 1688475 w 4246481"/>
                <a:gd name="connsiteY522" fmla="*/ 1154533 h 4248240"/>
                <a:gd name="connsiteX523" fmla="*/ 1704749 w 4246481"/>
                <a:gd name="connsiteY523" fmla="*/ 1145297 h 4248240"/>
                <a:gd name="connsiteX524" fmla="*/ 1782157 w 4246481"/>
                <a:gd name="connsiteY524" fmla="*/ 1194557 h 4248240"/>
                <a:gd name="connsiteX525" fmla="*/ 1796672 w 4246481"/>
                <a:gd name="connsiteY525" fmla="*/ 1203354 h 4248240"/>
                <a:gd name="connsiteX526" fmla="*/ 1770282 w 4246481"/>
                <a:gd name="connsiteY526" fmla="*/ 1131663 h 4248240"/>
                <a:gd name="connsiteX527" fmla="*/ 1750930 w 4246481"/>
                <a:gd name="connsiteY527" fmla="*/ 940780 h 4248240"/>
                <a:gd name="connsiteX528" fmla="*/ 1755328 w 4246481"/>
                <a:gd name="connsiteY528" fmla="*/ 914830 h 4248240"/>
                <a:gd name="connsiteX529" fmla="*/ 1772042 w 4246481"/>
                <a:gd name="connsiteY529" fmla="*/ 907354 h 4248240"/>
                <a:gd name="connsiteX530" fmla="*/ 1834936 w 4246481"/>
                <a:gd name="connsiteY530" fmla="*/ 948697 h 4248240"/>
                <a:gd name="connsiteX531" fmla="*/ 1844612 w 4246481"/>
                <a:gd name="connsiteY531" fmla="*/ 955294 h 4248240"/>
                <a:gd name="connsiteX532" fmla="*/ 1863525 w 4246481"/>
                <a:gd name="connsiteY532" fmla="*/ 670288 h 4248240"/>
                <a:gd name="connsiteX533" fmla="*/ 1913664 w 4246481"/>
                <a:gd name="connsiteY533" fmla="*/ 703715 h 4248240"/>
                <a:gd name="connsiteX534" fmla="*/ 1922900 w 4246481"/>
                <a:gd name="connsiteY534" fmla="*/ 586283 h 4248240"/>
                <a:gd name="connsiteX535" fmla="*/ 1967323 w 4246481"/>
                <a:gd name="connsiteY535" fmla="*/ 477207 h 4248240"/>
                <a:gd name="connsiteX536" fmla="*/ 2001189 w 4246481"/>
                <a:gd name="connsiteY536" fmla="*/ 514592 h 4248240"/>
                <a:gd name="connsiteX537" fmla="*/ 2013504 w 4246481"/>
                <a:gd name="connsiteY537" fmla="*/ 424428 h 4248240"/>
                <a:gd name="connsiteX538" fmla="*/ 2093551 w 4246481"/>
                <a:gd name="connsiteY538" fmla="*/ 65533 h 4248240"/>
                <a:gd name="connsiteX539" fmla="*/ 2118622 w 4246481"/>
                <a:gd name="connsiteY539"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26639 w 4246481"/>
                <a:gd name="connsiteY52" fmla="*/ 2431997 h 4248240"/>
                <a:gd name="connsiteX53" fmla="*/ 2591870 w 4246481"/>
                <a:gd name="connsiteY53" fmla="*/ 2437933 h 4248240"/>
                <a:gd name="connsiteX54" fmla="*/ 2646408 w 4246481"/>
                <a:gd name="connsiteY54" fmla="*/ 2347769 h 4248240"/>
                <a:gd name="connsiteX55" fmla="*/ 2667960 w 4246481"/>
                <a:gd name="connsiteY55" fmla="*/ 2336334 h 4248240"/>
                <a:gd name="connsiteX56" fmla="*/ 2681595 w 4246481"/>
                <a:gd name="connsiteY56" fmla="*/ 2357005 h 4248240"/>
                <a:gd name="connsiteX57" fmla="*/ 2691711 w 4246481"/>
                <a:gd name="connsiteY57" fmla="*/ 2392191 h 4248240"/>
                <a:gd name="connsiteX58" fmla="*/ 2695229 w 4246481"/>
                <a:gd name="connsiteY58" fmla="*/ 2391751 h 4248240"/>
                <a:gd name="connsiteX59" fmla="*/ 2705785 w 4246481"/>
                <a:gd name="connsiteY59" fmla="*/ 2359644 h 4248240"/>
                <a:gd name="connsiteX60" fmla="*/ 2756804 w 4246481"/>
                <a:gd name="connsiteY60" fmla="*/ 2245730 h 4248240"/>
                <a:gd name="connsiteX61" fmla="*/ 2780995 w 4246481"/>
                <a:gd name="connsiteY61" fmla="*/ 2215822 h 4248240"/>
                <a:gd name="connsiteX62" fmla="*/ 2801666 w 4246481"/>
                <a:gd name="connsiteY62" fmla="*/ 2218461 h 4248240"/>
                <a:gd name="connsiteX63" fmla="*/ 2824977 w 4246481"/>
                <a:gd name="connsiteY63" fmla="*/ 2257166 h 4248240"/>
                <a:gd name="connsiteX64" fmla="*/ 2834653 w 4246481"/>
                <a:gd name="connsiteY64" fmla="*/ 2269041 h 4248240"/>
                <a:gd name="connsiteX65" fmla="*/ 2848287 w 4246481"/>
                <a:gd name="connsiteY65" fmla="*/ 2194711 h 4248240"/>
                <a:gd name="connsiteX66" fmla="*/ 2919539 w 4246481"/>
                <a:gd name="connsiteY66" fmla="*/ 2072880 h 4248240"/>
                <a:gd name="connsiteX67" fmla="*/ 2937131 w 4246481"/>
                <a:gd name="connsiteY67" fmla="*/ 2062325 h 4248240"/>
                <a:gd name="connsiteX68" fmla="*/ 2951206 w 4246481"/>
                <a:gd name="connsiteY68" fmla="*/ 2069802 h 4248240"/>
                <a:gd name="connsiteX69" fmla="*/ 2962641 w 4246481"/>
                <a:gd name="connsiteY69" fmla="*/ 2123020 h 4248240"/>
                <a:gd name="connsiteX70" fmla="*/ 2972757 w 4246481"/>
                <a:gd name="connsiteY70" fmla="*/ 2145011 h 4248240"/>
                <a:gd name="connsiteX71" fmla="*/ 2975396 w 4246481"/>
                <a:gd name="connsiteY71" fmla="*/ 2138854 h 4248240"/>
                <a:gd name="connsiteX72" fmla="*/ 3078314 w 4246481"/>
                <a:gd name="connsiteY72" fmla="*/ 1948411 h 4248240"/>
                <a:gd name="connsiteX73" fmla="*/ 3093268 w 4246481"/>
                <a:gd name="connsiteY73" fmla="*/ 1933897 h 4248240"/>
                <a:gd name="connsiteX74" fmla="*/ 3115259 w 4246481"/>
                <a:gd name="connsiteY74" fmla="*/ 1939614 h 4248240"/>
                <a:gd name="connsiteX75" fmla="*/ 3123176 w 4246481"/>
                <a:gd name="connsiteY75" fmla="*/ 1971721 h 4248240"/>
                <a:gd name="connsiteX76" fmla="*/ 3135051 w 4246481"/>
                <a:gd name="connsiteY76" fmla="*/ 2013065 h 4248240"/>
                <a:gd name="connsiteX77" fmla="*/ 3139449 w 4246481"/>
                <a:gd name="connsiteY77" fmla="*/ 2010866 h 4248240"/>
                <a:gd name="connsiteX78" fmla="*/ 3237530 w 4246481"/>
                <a:gd name="connsiteY78" fmla="*/ 1859127 h 4248240"/>
                <a:gd name="connsiteX79" fmla="*/ 3270956 w 4246481"/>
                <a:gd name="connsiteY79" fmla="*/ 1832298 h 4248240"/>
                <a:gd name="connsiteX80" fmla="*/ 3284591 w 4246481"/>
                <a:gd name="connsiteY80" fmla="*/ 1828779 h 4248240"/>
                <a:gd name="connsiteX81" fmla="*/ 3301304 w 4246481"/>
                <a:gd name="connsiteY81" fmla="*/ 1933457 h 4248240"/>
                <a:gd name="connsiteX82" fmla="*/ 3435889 w 4246481"/>
                <a:gd name="connsiteY82" fmla="*/ 1754449 h 4248240"/>
                <a:gd name="connsiteX83" fmla="*/ 3451283 w 4246481"/>
                <a:gd name="connsiteY83" fmla="*/ 1743454 h 4248240"/>
                <a:gd name="connsiteX84" fmla="*/ 3474154 w 4246481"/>
                <a:gd name="connsiteY84" fmla="*/ 1752250 h 4248240"/>
                <a:gd name="connsiteX85" fmla="*/ 3481631 w 4246481"/>
                <a:gd name="connsiteY85" fmla="*/ 1805029 h 4248240"/>
                <a:gd name="connsiteX86" fmla="*/ 3483390 w 4246481"/>
                <a:gd name="connsiteY86" fmla="*/ 1819983 h 4248240"/>
                <a:gd name="connsiteX87" fmla="*/ 3674273 w 4246481"/>
                <a:gd name="connsiteY87" fmla="*/ 1672203 h 4248240"/>
                <a:gd name="connsiteX88" fmla="*/ 3682190 w 4246481"/>
                <a:gd name="connsiteY88" fmla="*/ 1718384 h 4248240"/>
                <a:gd name="connsiteX89" fmla="*/ 3855919 w 4246481"/>
                <a:gd name="connsiteY89" fmla="*/ 1624262 h 4248240"/>
                <a:gd name="connsiteX90" fmla="*/ 3851521 w 4246481"/>
                <a:gd name="connsiteY90" fmla="*/ 1666485 h 4248240"/>
                <a:gd name="connsiteX91" fmla="*/ 3856799 w 4246481"/>
                <a:gd name="connsiteY91" fmla="*/ 1664286 h 4248240"/>
                <a:gd name="connsiteX92" fmla="*/ 4189304 w 4246481"/>
                <a:gd name="connsiteY92" fmla="*/ 1469445 h 4248240"/>
                <a:gd name="connsiteX93" fmla="*/ 4233726 w 4246481"/>
                <a:gd name="connsiteY93" fmla="*/ 1452732 h 4248240"/>
                <a:gd name="connsiteX94" fmla="*/ 4244282 w 4246481"/>
                <a:gd name="connsiteY94" fmla="*/ 1450972 h 4248240"/>
                <a:gd name="connsiteX95" fmla="*/ 4246481 w 4246481"/>
                <a:gd name="connsiteY95" fmla="*/ 1453171 h 4248240"/>
                <a:gd name="connsiteX96" fmla="*/ 4218332 w 4246481"/>
                <a:gd name="connsiteY96" fmla="*/ 1507709 h 4248240"/>
                <a:gd name="connsiteX97" fmla="*/ 3991824 w 4246481"/>
                <a:gd name="connsiteY97" fmla="*/ 1816024 h 4248240"/>
                <a:gd name="connsiteX98" fmla="*/ 3988306 w 4246481"/>
                <a:gd name="connsiteY98" fmla="*/ 1821302 h 4248240"/>
                <a:gd name="connsiteX99" fmla="*/ 4033167 w 4246481"/>
                <a:gd name="connsiteY99" fmla="*/ 1821302 h 4248240"/>
                <a:gd name="connsiteX100" fmla="*/ 3920133 w 4246481"/>
                <a:gd name="connsiteY100" fmla="*/ 1984476 h 4248240"/>
                <a:gd name="connsiteX101" fmla="*/ 3965435 w 4246481"/>
                <a:gd name="connsiteY101" fmla="*/ 1995472 h 4248240"/>
                <a:gd name="connsiteX102" fmla="*/ 3798303 w 4246481"/>
                <a:gd name="connsiteY102" fmla="*/ 2169201 h 4248240"/>
                <a:gd name="connsiteX103" fmla="*/ 3810617 w 4246481"/>
                <a:gd name="connsiteY103" fmla="*/ 2171840 h 4248240"/>
                <a:gd name="connsiteX104" fmla="*/ 3870433 w 4246481"/>
                <a:gd name="connsiteY104" fmla="*/ 2187674 h 4248240"/>
                <a:gd name="connsiteX105" fmla="*/ 3875271 w 4246481"/>
                <a:gd name="connsiteY105" fmla="*/ 2203507 h 4248240"/>
                <a:gd name="connsiteX106" fmla="*/ 3833049 w 4246481"/>
                <a:gd name="connsiteY106" fmla="*/ 2247050 h 4248240"/>
                <a:gd name="connsiteX107" fmla="*/ 3727931 w 4246481"/>
                <a:gd name="connsiteY107" fmla="*/ 2317861 h 4248240"/>
                <a:gd name="connsiteX108" fmla="*/ 3670754 w 4246481"/>
                <a:gd name="connsiteY108" fmla="*/ 2339852 h 4248240"/>
                <a:gd name="connsiteX109" fmla="*/ 3683949 w 4246481"/>
                <a:gd name="connsiteY109" fmla="*/ 2344250 h 4248240"/>
                <a:gd name="connsiteX110" fmla="*/ 3755200 w 4246481"/>
                <a:gd name="connsiteY110" fmla="*/ 2364042 h 4248240"/>
                <a:gd name="connsiteX111" fmla="*/ 3760918 w 4246481"/>
                <a:gd name="connsiteY111" fmla="*/ 2383395 h 4248240"/>
                <a:gd name="connsiteX112" fmla="*/ 3620175 w 4246481"/>
                <a:gd name="connsiteY112" fmla="*/ 2481036 h 4248240"/>
                <a:gd name="connsiteX113" fmla="*/ 3570475 w 4246481"/>
                <a:gd name="connsiteY113" fmla="*/ 2494231 h 4248240"/>
                <a:gd name="connsiteX114" fmla="*/ 3585869 w 4246481"/>
                <a:gd name="connsiteY114" fmla="*/ 2503907 h 4248240"/>
                <a:gd name="connsiteX115" fmla="*/ 3618416 w 4246481"/>
                <a:gd name="connsiteY115" fmla="*/ 2514902 h 4248240"/>
                <a:gd name="connsiteX116" fmla="*/ 3634249 w 4246481"/>
                <a:gd name="connsiteY116" fmla="*/ 2520180 h 4248240"/>
                <a:gd name="connsiteX117" fmla="*/ 3639527 w 4246481"/>
                <a:gd name="connsiteY117" fmla="*/ 2550088 h 4248240"/>
                <a:gd name="connsiteX118" fmla="*/ 3557280 w 4246481"/>
                <a:gd name="connsiteY118" fmla="*/ 2599788 h 4248240"/>
                <a:gd name="connsiteX119" fmla="*/ 3427972 w 4246481"/>
                <a:gd name="connsiteY119" fmla="*/ 2642891 h 4248240"/>
                <a:gd name="connsiteX120" fmla="*/ 3419616 w 4246481"/>
                <a:gd name="connsiteY120" fmla="*/ 2645090 h 4248240"/>
                <a:gd name="connsiteX121" fmla="*/ 3436769 w 4246481"/>
                <a:gd name="connsiteY121" fmla="*/ 2655206 h 4248240"/>
                <a:gd name="connsiteX122" fmla="*/ 3492187 w 4246481"/>
                <a:gd name="connsiteY122" fmla="*/ 2673678 h 4248240"/>
                <a:gd name="connsiteX123" fmla="*/ 3497904 w 4246481"/>
                <a:gd name="connsiteY123" fmla="*/ 2693470 h 4248240"/>
                <a:gd name="connsiteX124" fmla="*/ 3453042 w 4246481"/>
                <a:gd name="connsiteY124" fmla="*/ 2732174 h 4248240"/>
                <a:gd name="connsiteX125" fmla="*/ 3296026 w 4246481"/>
                <a:gd name="connsiteY125" fmla="*/ 2769119 h 4248240"/>
                <a:gd name="connsiteX126" fmla="*/ 3287229 w 4246481"/>
                <a:gd name="connsiteY126" fmla="*/ 2768680 h 4248240"/>
                <a:gd name="connsiteX127" fmla="*/ 3283271 w 4246481"/>
                <a:gd name="connsiteY127" fmla="*/ 2770439 h 4248240"/>
                <a:gd name="connsiteX128" fmla="*/ 3299545 w 4246481"/>
                <a:gd name="connsiteY128" fmla="*/ 2784953 h 4248240"/>
                <a:gd name="connsiteX129" fmla="*/ 3328133 w 4246481"/>
                <a:gd name="connsiteY129" fmla="*/ 2806064 h 4248240"/>
                <a:gd name="connsiteX130" fmla="*/ 3328133 w 4246481"/>
                <a:gd name="connsiteY130" fmla="*/ 2832893 h 4248240"/>
                <a:gd name="connsiteX131" fmla="*/ 3274915 w 4246481"/>
                <a:gd name="connsiteY131" fmla="*/ 2861042 h 4248240"/>
                <a:gd name="connsiteX132" fmla="*/ 3158362 w 4246481"/>
                <a:gd name="connsiteY132" fmla="*/ 2894909 h 4248240"/>
                <a:gd name="connsiteX133" fmla="*/ 3148686 w 4246481"/>
                <a:gd name="connsiteY133" fmla="*/ 2899746 h 4248240"/>
                <a:gd name="connsiteX134" fmla="*/ 3166278 w 4246481"/>
                <a:gd name="connsiteY134" fmla="*/ 2908983 h 4248240"/>
                <a:gd name="connsiteX135" fmla="*/ 3189149 w 4246481"/>
                <a:gd name="connsiteY135" fmla="*/ 2916460 h 4248240"/>
                <a:gd name="connsiteX136" fmla="*/ 3194867 w 4246481"/>
                <a:gd name="connsiteY136" fmla="*/ 2945488 h 4248240"/>
                <a:gd name="connsiteX137" fmla="*/ 3146047 w 4246481"/>
                <a:gd name="connsiteY137" fmla="*/ 2976715 h 4248240"/>
                <a:gd name="connsiteX138" fmla="*/ 2990790 w 4246481"/>
                <a:gd name="connsiteY138" fmla="*/ 3011021 h 4248240"/>
                <a:gd name="connsiteX139" fmla="*/ 2999586 w 4246481"/>
                <a:gd name="connsiteY139" fmla="*/ 3024656 h 4248240"/>
                <a:gd name="connsiteX140" fmla="*/ 3014540 w 4246481"/>
                <a:gd name="connsiteY140" fmla="*/ 3046647 h 4248240"/>
                <a:gd name="connsiteX141" fmla="*/ 3007503 w 4246481"/>
                <a:gd name="connsiteY141" fmla="*/ 3068198 h 4248240"/>
                <a:gd name="connsiteX142" fmla="*/ 2959122 w 4246481"/>
                <a:gd name="connsiteY142" fmla="*/ 3086231 h 4248240"/>
                <a:gd name="connsiteX143" fmla="*/ 2887871 w 4246481"/>
                <a:gd name="connsiteY143" fmla="*/ 3106903 h 4248240"/>
                <a:gd name="connsiteX144" fmla="*/ 2851366 w 4246481"/>
                <a:gd name="connsiteY144" fmla="*/ 3139010 h 4248240"/>
                <a:gd name="connsiteX145" fmla="*/ 2867200 w 4246481"/>
                <a:gd name="connsiteY145" fmla="*/ 3141209 h 4248240"/>
                <a:gd name="connsiteX146" fmla="*/ 2957363 w 4246481"/>
                <a:gd name="connsiteY146" fmla="*/ 3105583 h 4248240"/>
                <a:gd name="connsiteX147" fmla="*/ 2967039 w 4246481"/>
                <a:gd name="connsiteY147" fmla="*/ 3104704 h 4248240"/>
                <a:gd name="connsiteX148" fmla="*/ 2977155 w 4246481"/>
                <a:gd name="connsiteY148" fmla="*/ 3118338 h 4248240"/>
                <a:gd name="connsiteX149" fmla="*/ 2971437 w 4246481"/>
                <a:gd name="connsiteY149" fmla="*/ 3156163 h 4248240"/>
                <a:gd name="connsiteX150" fmla="*/ 2980234 w 4246481"/>
                <a:gd name="connsiteY150" fmla="*/ 3148686 h 4248240"/>
                <a:gd name="connsiteX151" fmla="*/ 3085791 w 4246481"/>
                <a:gd name="connsiteY151" fmla="*/ 3098986 h 4248240"/>
                <a:gd name="connsiteX152" fmla="*/ 3109981 w 4246481"/>
                <a:gd name="connsiteY152" fmla="*/ 3100305 h 4248240"/>
                <a:gd name="connsiteX153" fmla="*/ 3116579 w 4246481"/>
                <a:gd name="connsiteY153" fmla="*/ 3115259 h 4248240"/>
                <a:gd name="connsiteX154" fmla="*/ 3100305 w 4246481"/>
                <a:gd name="connsiteY154" fmla="*/ 3142968 h 4248240"/>
                <a:gd name="connsiteX155" fmla="*/ 3093268 w 4246481"/>
                <a:gd name="connsiteY155" fmla="*/ 3159681 h 4248240"/>
                <a:gd name="connsiteX156" fmla="*/ 3102944 w 4246481"/>
                <a:gd name="connsiteY156" fmla="*/ 3154843 h 4248240"/>
                <a:gd name="connsiteX157" fmla="*/ 3238849 w 4246481"/>
                <a:gd name="connsiteY157" fmla="*/ 3111301 h 4248240"/>
                <a:gd name="connsiteX158" fmla="*/ 3259081 w 4246481"/>
                <a:gd name="connsiteY158" fmla="*/ 3114379 h 4248240"/>
                <a:gd name="connsiteX159" fmla="*/ 3253363 w 4246481"/>
                <a:gd name="connsiteY159" fmla="*/ 3134611 h 4248240"/>
                <a:gd name="connsiteX160" fmla="*/ 3237090 w 4246481"/>
                <a:gd name="connsiteY160" fmla="*/ 3168478 h 4248240"/>
                <a:gd name="connsiteX161" fmla="*/ 3312299 w 4246481"/>
                <a:gd name="connsiteY161" fmla="*/ 3143848 h 4248240"/>
                <a:gd name="connsiteX162" fmla="*/ 3392787 w 4246481"/>
                <a:gd name="connsiteY162" fmla="*/ 3145167 h 4248240"/>
                <a:gd name="connsiteX163" fmla="*/ 3354082 w 4246481"/>
                <a:gd name="connsiteY163" fmla="*/ 3204543 h 4248240"/>
                <a:gd name="connsiteX164" fmla="*/ 3523854 w 4246481"/>
                <a:gd name="connsiteY164" fmla="*/ 3183872 h 4248240"/>
                <a:gd name="connsiteX165" fmla="*/ 3526053 w 4246481"/>
                <a:gd name="connsiteY165" fmla="*/ 3187830 h 4248240"/>
                <a:gd name="connsiteX166" fmla="*/ 3495705 w 4246481"/>
                <a:gd name="connsiteY166" fmla="*/ 3233131 h 4248240"/>
                <a:gd name="connsiteX167" fmla="*/ 3654921 w 4246481"/>
                <a:gd name="connsiteY167" fmla="*/ 3247206 h 4248240"/>
                <a:gd name="connsiteX168" fmla="*/ 3636888 w 4246481"/>
                <a:gd name="connsiteY168" fmla="*/ 3275354 h 4248240"/>
                <a:gd name="connsiteX169" fmla="*/ 3765316 w 4246481"/>
                <a:gd name="connsiteY169" fmla="*/ 3307901 h 4248240"/>
                <a:gd name="connsiteX170" fmla="*/ 3745524 w 4246481"/>
                <a:gd name="connsiteY170" fmla="*/ 3326374 h 4248240"/>
                <a:gd name="connsiteX171" fmla="*/ 3891985 w 4246481"/>
                <a:gd name="connsiteY171" fmla="*/ 3356281 h 4248240"/>
                <a:gd name="connsiteX172" fmla="*/ 4033607 w 4246481"/>
                <a:gd name="connsiteY172" fmla="*/ 3400264 h 4248240"/>
                <a:gd name="connsiteX173" fmla="*/ 4034047 w 4246481"/>
                <a:gd name="connsiteY173" fmla="*/ 3403782 h 4248240"/>
                <a:gd name="connsiteX174" fmla="*/ 3996222 w 4246481"/>
                <a:gd name="connsiteY174" fmla="*/ 3417857 h 4248240"/>
                <a:gd name="connsiteX175" fmla="*/ 3747723 w 4246481"/>
                <a:gd name="connsiteY175" fmla="*/ 3464478 h 4248240"/>
                <a:gd name="connsiteX176" fmla="*/ 3742005 w 4246481"/>
                <a:gd name="connsiteY176" fmla="*/ 3465357 h 4248240"/>
                <a:gd name="connsiteX177" fmla="*/ 3762677 w 4246481"/>
                <a:gd name="connsiteY177" fmla="*/ 3485149 h 4248240"/>
                <a:gd name="connsiteX178" fmla="*/ 3633369 w 4246481"/>
                <a:gd name="connsiteY178" fmla="*/ 3513738 h 4248240"/>
                <a:gd name="connsiteX179" fmla="*/ 3650522 w 4246481"/>
                <a:gd name="connsiteY179" fmla="*/ 3542326 h 4248240"/>
                <a:gd name="connsiteX180" fmla="*/ 3489988 w 4246481"/>
                <a:gd name="connsiteY180" fmla="*/ 3551123 h 4248240"/>
                <a:gd name="connsiteX181" fmla="*/ 3511099 w 4246481"/>
                <a:gd name="connsiteY181" fmla="*/ 3583230 h 4248240"/>
                <a:gd name="connsiteX182" fmla="*/ 3501423 w 4246481"/>
                <a:gd name="connsiteY182" fmla="*/ 3603461 h 4248240"/>
                <a:gd name="connsiteX183" fmla="*/ 3347485 w 4246481"/>
                <a:gd name="connsiteY183" fmla="*/ 3573993 h 4248240"/>
                <a:gd name="connsiteX184" fmla="*/ 3383551 w 4246481"/>
                <a:gd name="connsiteY184" fmla="*/ 3633369 h 4248240"/>
                <a:gd name="connsiteX185" fmla="*/ 3380912 w 4246481"/>
                <a:gd name="connsiteY185" fmla="*/ 3637328 h 4248240"/>
                <a:gd name="connsiteX186" fmla="*/ 3228733 w 4246481"/>
                <a:gd name="connsiteY186" fmla="*/ 3606540 h 4248240"/>
                <a:gd name="connsiteX187" fmla="*/ 3238409 w 4246481"/>
                <a:gd name="connsiteY187" fmla="*/ 3628531 h 4248240"/>
                <a:gd name="connsiteX188" fmla="*/ 3250724 w 4246481"/>
                <a:gd name="connsiteY188" fmla="*/ 3651842 h 4248240"/>
                <a:gd name="connsiteX189" fmla="*/ 3242368 w 4246481"/>
                <a:gd name="connsiteY189" fmla="*/ 3664157 h 4248240"/>
                <a:gd name="connsiteX190" fmla="*/ 3211580 w 4246481"/>
                <a:gd name="connsiteY190" fmla="*/ 3661078 h 4248240"/>
                <a:gd name="connsiteX191" fmla="*/ 3089310 w 4246481"/>
                <a:gd name="connsiteY191" fmla="*/ 3611378 h 4248240"/>
                <a:gd name="connsiteX192" fmla="*/ 3086231 w 4246481"/>
                <a:gd name="connsiteY192" fmla="*/ 3613138 h 4248240"/>
                <a:gd name="connsiteX193" fmla="*/ 3113940 w 4246481"/>
                <a:gd name="connsiteY193" fmla="*/ 3666796 h 4248240"/>
                <a:gd name="connsiteX194" fmla="*/ 3089750 w 4246481"/>
                <a:gd name="connsiteY194" fmla="*/ 3671194 h 4248240"/>
                <a:gd name="connsiteX195" fmla="*/ 2986391 w 4246481"/>
                <a:gd name="connsiteY195" fmla="*/ 3628971 h 4248240"/>
                <a:gd name="connsiteX196" fmla="*/ 2963081 w 4246481"/>
                <a:gd name="connsiteY196" fmla="*/ 3610938 h 4248240"/>
                <a:gd name="connsiteX197" fmla="*/ 2967479 w 4246481"/>
                <a:gd name="connsiteY197" fmla="*/ 3639087 h 4248240"/>
                <a:gd name="connsiteX198" fmla="*/ 2948127 w 4246481"/>
                <a:gd name="connsiteY198" fmla="*/ 3658879 h 4248240"/>
                <a:gd name="connsiteX199" fmla="*/ 2849607 w 4246481"/>
                <a:gd name="connsiteY199" fmla="*/ 3614897 h 4248240"/>
                <a:gd name="connsiteX200" fmla="*/ 2840810 w 4246481"/>
                <a:gd name="connsiteY200" fmla="*/ 3609619 h 4248240"/>
                <a:gd name="connsiteX201" fmla="*/ 2835972 w 4246481"/>
                <a:gd name="connsiteY201" fmla="*/ 3609619 h 4248240"/>
                <a:gd name="connsiteX202" fmla="*/ 2847848 w 4246481"/>
                <a:gd name="connsiteY202" fmla="*/ 3632490 h 4248240"/>
                <a:gd name="connsiteX203" fmla="*/ 2835533 w 4246481"/>
                <a:gd name="connsiteY203" fmla="*/ 3652722 h 4248240"/>
                <a:gd name="connsiteX204" fmla="*/ 2785393 w 4246481"/>
                <a:gd name="connsiteY204" fmla="*/ 3639967 h 4248240"/>
                <a:gd name="connsiteX205" fmla="*/ 2715901 w 4246481"/>
                <a:gd name="connsiteY205" fmla="*/ 3597744 h 4248240"/>
                <a:gd name="connsiteX206" fmla="*/ 2708864 w 4246481"/>
                <a:gd name="connsiteY206" fmla="*/ 3592466 h 4248240"/>
                <a:gd name="connsiteX207" fmla="*/ 2705345 w 4246481"/>
                <a:gd name="connsiteY207" fmla="*/ 3618416 h 4248240"/>
                <a:gd name="connsiteX208" fmla="*/ 2693030 w 4246481"/>
                <a:gd name="connsiteY208" fmla="*/ 3627212 h 4248240"/>
                <a:gd name="connsiteX209" fmla="*/ 2656525 w 4246481"/>
                <a:gd name="connsiteY209" fmla="*/ 3641726 h 4248240"/>
                <a:gd name="connsiteX210" fmla="*/ 2692151 w 4246481"/>
                <a:gd name="connsiteY210" fmla="*/ 3644805 h 4248240"/>
                <a:gd name="connsiteX211" fmla="*/ 2748888 w 4246481"/>
                <a:gd name="connsiteY211" fmla="*/ 3669875 h 4248240"/>
                <a:gd name="connsiteX212" fmla="*/ 2757244 w 4246481"/>
                <a:gd name="connsiteY212" fmla="*/ 3682629 h 4248240"/>
                <a:gd name="connsiteX213" fmla="*/ 2745369 w 4246481"/>
                <a:gd name="connsiteY213" fmla="*/ 3689227 h 4248240"/>
                <a:gd name="connsiteX214" fmla="*/ 2723378 w 4246481"/>
                <a:gd name="connsiteY214" fmla="*/ 3697143 h 4248240"/>
                <a:gd name="connsiteX215" fmla="*/ 2798148 w 4246481"/>
                <a:gd name="connsiteY215" fmla="*/ 3727491 h 4248240"/>
                <a:gd name="connsiteX216" fmla="*/ 2820139 w 4246481"/>
                <a:gd name="connsiteY216" fmla="*/ 3741566 h 4248240"/>
                <a:gd name="connsiteX217" fmla="*/ 2817500 w 4246481"/>
                <a:gd name="connsiteY217" fmla="*/ 3756519 h 4248240"/>
                <a:gd name="connsiteX218" fmla="*/ 2791110 w 4246481"/>
                <a:gd name="connsiteY218" fmla="*/ 3767075 h 4248240"/>
                <a:gd name="connsiteX219" fmla="*/ 2883033 w 4246481"/>
                <a:gd name="connsiteY219" fmla="*/ 3825571 h 4248240"/>
                <a:gd name="connsiteX220" fmla="*/ 2836412 w 4246481"/>
                <a:gd name="connsiteY220" fmla="*/ 3839646 h 4248240"/>
                <a:gd name="connsiteX221" fmla="*/ 2934493 w 4246481"/>
                <a:gd name="connsiteY221" fmla="*/ 3908258 h 4248240"/>
                <a:gd name="connsiteX222" fmla="*/ 2896228 w 4246481"/>
                <a:gd name="connsiteY222" fmla="*/ 3918374 h 4248240"/>
                <a:gd name="connsiteX223" fmla="*/ 2971877 w 4246481"/>
                <a:gd name="connsiteY223" fmla="*/ 3997542 h 4248240"/>
                <a:gd name="connsiteX224" fmla="*/ 2950766 w 4246481"/>
                <a:gd name="connsiteY224" fmla="*/ 4003699 h 4248240"/>
                <a:gd name="connsiteX225" fmla="*/ 3000906 w 4246481"/>
                <a:gd name="connsiteY225" fmla="*/ 4078029 h 4248240"/>
                <a:gd name="connsiteX226" fmla="*/ 2981993 w 4246481"/>
                <a:gd name="connsiteY226" fmla="*/ 4078909 h 4248240"/>
                <a:gd name="connsiteX227" fmla="*/ 3098106 w 4246481"/>
                <a:gd name="connsiteY227" fmla="*/ 4248240 h 4248240"/>
                <a:gd name="connsiteX228" fmla="*/ 2918219 w 4246481"/>
                <a:gd name="connsiteY228" fmla="*/ 4150600 h 4248240"/>
                <a:gd name="connsiteX229" fmla="*/ 2919978 w 4246481"/>
                <a:gd name="connsiteY229" fmla="*/ 4169952 h 4248240"/>
                <a:gd name="connsiteX230" fmla="*/ 2840810 w 4246481"/>
                <a:gd name="connsiteY230" fmla="*/ 4127289 h 4248240"/>
                <a:gd name="connsiteX231" fmla="*/ 2837292 w 4246481"/>
                <a:gd name="connsiteY231" fmla="*/ 4148841 h 4248240"/>
                <a:gd name="connsiteX232" fmla="*/ 2751087 w 4246481"/>
                <a:gd name="connsiteY232" fmla="*/ 4081988 h 4248240"/>
                <a:gd name="connsiteX233" fmla="*/ 2744489 w 4246481"/>
                <a:gd name="connsiteY233" fmla="*/ 4121572 h 4248240"/>
                <a:gd name="connsiteX234" fmla="*/ 2666201 w 4246481"/>
                <a:gd name="connsiteY234" fmla="*/ 4029649 h 4248240"/>
                <a:gd name="connsiteX235" fmla="*/ 2657845 w 4246481"/>
                <a:gd name="connsiteY235" fmla="*/ 4078469 h 4248240"/>
                <a:gd name="connsiteX236" fmla="*/ 2590552 w 4246481"/>
                <a:gd name="connsiteY236" fmla="*/ 3990065 h 4248240"/>
                <a:gd name="connsiteX237" fmla="*/ 2579116 w 4246481"/>
                <a:gd name="connsiteY237" fmla="*/ 4029649 h 4248240"/>
                <a:gd name="connsiteX238" fmla="*/ 2575158 w 4246481"/>
                <a:gd name="connsiteY238" fmla="*/ 4030968 h 4248240"/>
                <a:gd name="connsiteX239" fmla="*/ 2513142 w 4246481"/>
                <a:gd name="connsiteY239" fmla="*/ 3931129 h 4248240"/>
                <a:gd name="connsiteX240" fmla="*/ 2506986 w 4246481"/>
                <a:gd name="connsiteY240" fmla="*/ 3957518 h 4248240"/>
                <a:gd name="connsiteX241" fmla="*/ 2490712 w 4246481"/>
                <a:gd name="connsiteY241" fmla="*/ 3962796 h 4248240"/>
                <a:gd name="connsiteX242" fmla="*/ 2454646 w 4246481"/>
                <a:gd name="connsiteY242" fmla="*/ 3894624 h 4248240"/>
                <a:gd name="connsiteX243" fmla="*/ 2451568 w 4246481"/>
                <a:gd name="connsiteY243" fmla="*/ 3871753 h 4248240"/>
                <a:gd name="connsiteX244" fmla="*/ 2439692 w 4246481"/>
                <a:gd name="connsiteY244" fmla="*/ 3891105 h 4248240"/>
                <a:gd name="connsiteX245" fmla="*/ 2421660 w 4246481"/>
                <a:gd name="connsiteY245" fmla="*/ 3892424 h 4248240"/>
                <a:gd name="connsiteX246" fmla="*/ 2399228 w 4246481"/>
                <a:gd name="connsiteY246" fmla="*/ 3849322 h 4248240"/>
                <a:gd name="connsiteX247" fmla="*/ 2386914 w 4246481"/>
                <a:gd name="connsiteY247" fmla="*/ 3815895 h 4248240"/>
                <a:gd name="connsiteX248" fmla="*/ 2380756 w 4246481"/>
                <a:gd name="connsiteY248" fmla="*/ 3836127 h 4248240"/>
                <a:gd name="connsiteX249" fmla="*/ 2367122 w 4246481"/>
                <a:gd name="connsiteY249" fmla="*/ 3839206 h 4248240"/>
                <a:gd name="connsiteX250" fmla="*/ 2353928 w 4246481"/>
                <a:gd name="connsiteY250" fmla="*/ 3822933 h 4248240"/>
                <a:gd name="connsiteX251" fmla="*/ 2328418 w 4246481"/>
                <a:gd name="connsiteY251" fmla="*/ 3750362 h 4248240"/>
                <a:gd name="connsiteX252" fmla="*/ 2322260 w 4246481"/>
                <a:gd name="connsiteY252" fmla="*/ 3755200 h 4248240"/>
                <a:gd name="connsiteX253" fmla="*/ 2296750 w 4246481"/>
                <a:gd name="connsiteY253" fmla="*/ 3749482 h 4248240"/>
                <a:gd name="connsiteX254" fmla="*/ 2280916 w 4246481"/>
                <a:gd name="connsiteY254" fmla="*/ 3709019 h 4248240"/>
                <a:gd name="connsiteX255" fmla="*/ 2270362 w 4246481"/>
                <a:gd name="connsiteY255" fmla="*/ 3685268 h 4248240"/>
                <a:gd name="connsiteX256" fmla="*/ 2267282 w 4246481"/>
                <a:gd name="connsiteY256" fmla="*/ 3686588 h 4248240"/>
                <a:gd name="connsiteX257" fmla="*/ 2255846 w 4246481"/>
                <a:gd name="connsiteY257" fmla="*/ 3696704 h 4248240"/>
                <a:gd name="connsiteX258" fmla="*/ 2243972 w 4246481"/>
                <a:gd name="connsiteY258" fmla="*/ 3683949 h 4248240"/>
                <a:gd name="connsiteX259" fmla="*/ 2228138 w 4246481"/>
                <a:gd name="connsiteY259" fmla="*/ 3606980 h 4248240"/>
                <a:gd name="connsiteX260" fmla="*/ 2225938 w 4246481"/>
                <a:gd name="connsiteY260" fmla="*/ 3592906 h 4248240"/>
                <a:gd name="connsiteX261" fmla="*/ 2214944 w 4246481"/>
                <a:gd name="connsiteY261" fmla="*/ 3606540 h 4248240"/>
                <a:gd name="connsiteX262" fmla="*/ 2204388 w 4246481"/>
                <a:gd name="connsiteY262" fmla="*/ 3606101 h 4248240"/>
                <a:gd name="connsiteX263" fmla="*/ 2190754 w 4246481"/>
                <a:gd name="connsiteY263" fmla="*/ 3579711 h 4248240"/>
                <a:gd name="connsiteX264" fmla="*/ 2143252 w 4246481"/>
                <a:gd name="connsiteY264" fmla="*/ 3418297 h 4248240"/>
                <a:gd name="connsiteX265" fmla="*/ 2139734 w 4246481"/>
                <a:gd name="connsiteY265" fmla="*/ 3412139 h 4248240"/>
                <a:gd name="connsiteX266" fmla="*/ 2135776 w 4246481"/>
                <a:gd name="connsiteY266" fmla="*/ 3445126 h 4248240"/>
                <a:gd name="connsiteX267" fmla="*/ 2120822 w 4246481"/>
                <a:gd name="connsiteY267" fmla="*/ 3767075 h 4248240"/>
                <a:gd name="connsiteX268" fmla="*/ 2137974 w 4246481"/>
                <a:gd name="connsiteY268" fmla="*/ 3936846 h 4248240"/>
                <a:gd name="connsiteX269" fmla="*/ 2145452 w 4246481"/>
                <a:gd name="connsiteY269" fmla="*/ 4173471 h 4248240"/>
                <a:gd name="connsiteX270" fmla="*/ 2134016 w 4246481"/>
                <a:gd name="connsiteY270" fmla="*/ 4184466 h 4248240"/>
                <a:gd name="connsiteX271" fmla="*/ 2104108 w 4246481"/>
                <a:gd name="connsiteY271" fmla="*/ 4184466 h 4248240"/>
                <a:gd name="connsiteX272" fmla="*/ 2103228 w 4246481"/>
                <a:gd name="connsiteY272" fmla="*/ 4177869 h 4248240"/>
                <a:gd name="connsiteX273" fmla="*/ 2086076 w 4246481"/>
                <a:gd name="connsiteY273" fmla="*/ 3859438 h 4248240"/>
                <a:gd name="connsiteX274" fmla="*/ 2090034 w 4246481"/>
                <a:gd name="connsiteY274" fmla="*/ 3478112 h 4248240"/>
                <a:gd name="connsiteX275" fmla="*/ 2094872 w 4246481"/>
                <a:gd name="connsiteY275" fmla="*/ 3433690 h 4248240"/>
                <a:gd name="connsiteX276" fmla="*/ 2092234 w 4246481"/>
                <a:gd name="connsiteY276" fmla="*/ 3432811 h 4248240"/>
                <a:gd name="connsiteX277" fmla="*/ 2073760 w 4246481"/>
                <a:gd name="connsiteY277" fmla="*/ 3496145 h 4248240"/>
                <a:gd name="connsiteX278" fmla="*/ 2051770 w 4246481"/>
                <a:gd name="connsiteY278" fmla="*/ 3585429 h 4248240"/>
                <a:gd name="connsiteX279" fmla="*/ 2050010 w 4246481"/>
                <a:gd name="connsiteY279" fmla="*/ 3590707 h 4248240"/>
                <a:gd name="connsiteX280" fmla="*/ 2039894 w 4246481"/>
                <a:gd name="connsiteY280" fmla="*/ 3608300 h 4248240"/>
                <a:gd name="connsiteX281" fmla="*/ 2027140 w 4246481"/>
                <a:gd name="connsiteY281" fmla="*/ 3595545 h 4248240"/>
                <a:gd name="connsiteX282" fmla="*/ 2023182 w 4246481"/>
                <a:gd name="connsiteY282" fmla="*/ 3592906 h 4248240"/>
                <a:gd name="connsiteX283" fmla="*/ 2016584 w 4246481"/>
                <a:gd name="connsiteY283" fmla="*/ 3638207 h 4248240"/>
                <a:gd name="connsiteX284" fmla="*/ 2006468 w 4246481"/>
                <a:gd name="connsiteY284" fmla="*/ 3679991 h 4248240"/>
                <a:gd name="connsiteX285" fmla="*/ 1980078 w 4246481"/>
                <a:gd name="connsiteY285" fmla="*/ 3683069 h 4248240"/>
                <a:gd name="connsiteX286" fmla="*/ 1972162 w 4246481"/>
                <a:gd name="connsiteY286" fmla="*/ 3697143 h 4248240"/>
                <a:gd name="connsiteX287" fmla="*/ 1953250 w 4246481"/>
                <a:gd name="connsiteY287" fmla="*/ 3744204 h 4248240"/>
                <a:gd name="connsiteX288" fmla="*/ 1925540 w 4246481"/>
                <a:gd name="connsiteY288" fmla="*/ 3751242 h 4248240"/>
                <a:gd name="connsiteX289" fmla="*/ 1923342 w 4246481"/>
                <a:gd name="connsiteY289" fmla="*/ 3749922 h 4248240"/>
                <a:gd name="connsiteX290" fmla="*/ 1901790 w 4246481"/>
                <a:gd name="connsiteY290" fmla="*/ 3808858 h 4248240"/>
                <a:gd name="connsiteX291" fmla="*/ 1883318 w 4246481"/>
                <a:gd name="connsiteY291" fmla="*/ 3835687 h 4248240"/>
                <a:gd name="connsiteX292" fmla="*/ 1868364 w 4246481"/>
                <a:gd name="connsiteY292" fmla="*/ 3831289 h 4248240"/>
                <a:gd name="connsiteX293" fmla="*/ 1862646 w 4246481"/>
                <a:gd name="connsiteY293" fmla="*/ 3812377 h 4248240"/>
                <a:gd name="connsiteX294" fmla="*/ 1841974 w 4246481"/>
                <a:gd name="connsiteY294" fmla="*/ 3861197 h 4248240"/>
                <a:gd name="connsiteX295" fmla="*/ 1823501 w 4246481"/>
                <a:gd name="connsiteY295" fmla="*/ 3892424 h 4248240"/>
                <a:gd name="connsiteX296" fmla="*/ 1807228 w 4246481"/>
                <a:gd name="connsiteY296" fmla="*/ 3891105 h 4248240"/>
                <a:gd name="connsiteX297" fmla="*/ 1795353 w 4246481"/>
                <a:gd name="connsiteY297" fmla="*/ 3871753 h 4248240"/>
                <a:gd name="connsiteX298" fmla="*/ 1789635 w 4246481"/>
                <a:gd name="connsiteY298" fmla="*/ 3905179 h 4248240"/>
                <a:gd name="connsiteX299" fmla="*/ 1756649 w 4246481"/>
                <a:gd name="connsiteY299" fmla="*/ 3962796 h 4248240"/>
                <a:gd name="connsiteX300" fmla="*/ 1740375 w 4246481"/>
                <a:gd name="connsiteY300" fmla="*/ 3957078 h 4248240"/>
                <a:gd name="connsiteX301" fmla="*/ 1734218 w 4246481"/>
                <a:gd name="connsiteY301" fmla="*/ 3929370 h 4248240"/>
                <a:gd name="connsiteX302" fmla="*/ 1707829 w 4246481"/>
                <a:gd name="connsiteY302" fmla="*/ 3984787 h 4248240"/>
                <a:gd name="connsiteX303" fmla="*/ 1669125 w 4246481"/>
                <a:gd name="connsiteY303" fmla="*/ 4031848 h 4248240"/>
                <a:gd name="connsiteX304" fmla="*/ 1657250 w 4246481"/>
                <a:gd name="connsiteY304" fmla="*/ 3989625 h 4248240"/>
                <a:gd name="connsiteX305" fmla="*/ 1589956 w 4246481"/>
                <a:gd name="connsiteY305" fmla="*/ 4078909 h 4248240"/>
                <a:gd name="connsiteX306" fmla="*/ 1581160 w 4246481"/>
                <a:gd name="connsiteY306" fmla="*/ 4030968 h 4248240"/>
                <a:gd name="connsiteX307" fmla="*/ 1503311 w 4246481"/>
                <a:gd name="connsiteY307" fmla="*/ 4121132 h 4248240"/>
                <a:gd name="connsiteX308" fmla="*/ 1497154 w 4246481"/>
                <a:gd name="connsiteY308" fmla="*/ 4082428 h 4248240"/>
                <a:gd name="connsiteX309" fmla="*/ 1410509 w 4246481"/>
                <a:gd name="connsiteY309" fmla="*/ 4149281 h 4248240"/>
                <a:gd name="connsiteX310" fmla="*/ 1407430 w 4246481"/>
                <a:gd name="connsiteY310" fmla="*/ 4127289 h 4248240"/>
                <a:gd name="connsiteX311" fmla="*/ 1328262 w 4246481"/>
                <a:gd name="connsiteY311" fmla="*/ 4169952 h 4248240"/>
                <a:gd name="connsiteX312" fmla="*/ 1330021 w 4246481"/>
                <a:gd name="connsiteY312" fmla="*/ 4150160 h 4248240"/>
                <a:gd name="connsiteX313" fmla="*/ 1149255 w 4246481"/>
                <a:gd name="connsiteY313" fmla="*/ 4248240 h 4248240"/>
                <a:gd name="connsiteX314" fmla="*/ 1266687 w 4246481"/>
                <a:gd name="connsiteY314" fmla="*/ 4078909 h 4248240"/>
                <a:gd name="connsiteX315" fmla="*/ 1245575 w 4246481"/>
                <a:gd name="connsiteY315" fmla="*/ 4078909 h 4248240"/>
                <a:gd name="connsiteX316" fmla="*/ 1297475 w 4246481"/>
                <a:gd name="connsiteY316" fmla="*/ 4003260 h 4248240"/>
                <a:gd name="connsiteX317" fmla="*/ 1275923 w 4246481"/>
                <a:gd name="connsiteY317" fmla="*/ 3997542 h 4248240"/>
                <a:gd name="connsiteX318" fmla="*/ 1352452 w 4246481"/>
                <a:gd name="connsiteY318" fmla="*/ 3917934 h 4248240"/>
                <a:gd name="connsiteX319" fmla="*/ 1314188 w 4246481"/>
                <a:gd name="connsiteY319" fmla="*/ 3907818 h 4248240"/>
                <a:gd name="connsiteX320" fmla="*/ 1412708 w 4246481"/>
                <a:gd name="connsiteY320" fmla="*/ 3839646 h 4248240"/>
                <a:gd name="connsiteX321" fmla="*/ 1366087 w 4246481"/>
                <a:gd name="connsiteY321" fmla="*/ 3825571 h 4248240"/>
                <a:gd name="connsiteX322" fmla="*/ 1461088 w 4246481"/>
                <a:gd name="connsiteY322" fmla="*/ 3767515 h 4248240"/>
                <a:gd name="connsiteX323" fmla="*/ 1421944 w 4246481"/>
                <a:gd name="connsiteY323" fmla="*/ 3751681 h 4248240"/>
                <a:gd name="connsiteX324" fmla="*/ 1421064 w 4246481"/>
                <a:gd name="connsiteY324" fmla="*/ 3747283 h 4248240"/>
                <a:gd name="connsiteX325" fmla="*/ 1528821 w 4246481"/>
                <a:gd name="connsiteY325" fmla="*/ 3698023 h 4248240"/>
                <a:gd name="connsiteX326" fmla="*/ 1487478 w 4246481"/>
                <a:gd name="connsiteY326" fmla="*/ 3682190 h 4248240"/>
                <a:gd name="connsiteX327" fmla="*/ 1503311 w 4246481"/>
                <a:gd name="connsiteY327" fmla="*/ 3664597 h 4248240"/>
                <a:gd name="connsiteX328" fmla="*/ 1577201 w 4246481"/>
                <a:gd name="connsiteY328" fmla="*/ 3641726 h 4248240"/>
                <a:gd name="connsiteX329" fmla="*/ 1588197 w 4246481"/>
                <a:gd name="connsiteY329" fmla="*/ 3641286 h 4248240"/>
                <a:gd name="connsiteX330" fmla="*/ 1589956 w 4246481"/>
                <a:gd name="connsiteY330" fmla="*/ 3639087 h 4248240"/>
                <a:gd name="connsiteX331" fmla="*/ 1568845 w 4246481"/>
                <a:gd name="connsiteY331" fmla="*/ 3623253 h 4248240"/>
                <a:gd name="connsiteX332" fmla="*/ 1557409 w 4246481"/>
                <a:gd name="connsiteY332" fmla="*/ 3625453 h 4248240"/>
                <a:gd name="connsiteX333" fmla="*/ 1540696 w 4246481"/>
                <a:gd name="connsiteY333" fmla="*/ 3615337 h 4248240"/>
                <a:gd name="connsiteX334" fmla="*/ 1538937 w 4246481"/>
                <a:gd name="connsiteY334" fmla="*/ 3603461 h 4248240"/>
                <a:gd name="connsiteX335" fmla="*/ 1537617 w 4246481"/>
                <a:gd name="connsiteY335" fmla="*/ 3590707 h 4248240"/>
                <a:gd name="connsiteX336" fmla="*/ 1528821 w 4246481"/>
                <a:gd name="connsiteY336" fmla="*/ 3597304 h 4248240"/>
                <a:gd name="connsiteX337" fmla="*/ 1421064 w 4246481"/>
                <a:gd name="connsiteY337" fmla="*/ 3650962 h 4248240"/>
                <a:gd name="connsiteX338" fmla="*/ 1413587 w 4246481"/>
                <a:gd name="connsiteY338" fmla="*/ 3652282 h 4248240"/>
                <a:gd name="connsiteX339" fmla="*/ 1396434 w 4246481"/>
                <a:gd name="connsiteY339" fmla="*/ 3647444 h 4248240"/>
                <a:gd name="connsiteX340" fmla="*/ 1399073 w 4246481"/>
                <a:gd name="connsiteY340" fmla="*/ 3630291 h 4248240"/>
                <a:gd name="connsiteX341" fmla="*/ 1409189 w 4246481"/>
                <a:gd name="connsiteY341" fmla="*/ 3609179 h 4248240"/>
                <a:gd name="connsiteX342" fmla="*/ 1406990 w 4246481"/>
                <a:gd name="connsiteY342" fmla="*/ 3607420 h 4248240"/>
                <a:gd name="connsiteX343" fmla="*/ 1361688 w 4246481"/>
                <a:gd name="connsiteY343" fmla="*/ 3632490 h 4248240"/>
                <a:gd name="connsiteX344" fmla="*/ 1301433 w 4246481"/>
                <a:gd name="connsiteY344" fmla="*/ 3656680 h 4248240"/>
                <a:gd name="connsiteX345" fmla="*/ 1288238 w 4246481"/>
                <a:gd name="connsiteY345" fmla="*/ 3658879 h 4248240"/>
                <a:gd name="connsiteX346" fmla="*/ 1276803 w 4246481"/>
                <a:gd name="connsiteY346" fmla="*/ 3646124 h 4248240"/>
                <a:gd name="connsiteX347" fmla="*/ 1280321 w 4246481"/>
                <a:gd name="connsiteY347" fmla="*/ 3608300 h 4248240"/>
                <a:gd name="connsiteX348" fmla="*/ 1263608 w 4246481"/>
                <a:gd name="connsiteY348" fmla="*/ 3623693 h 4248240"/>
                <a:gd name="connsiteX349" fmla="*/ 1169047 w 4246481"/>
                <a:gd name="connsiteY349" fmla="*/ 3668995 h 4248240"/>
                <a:gd name="connsiteX350" fmla="*/ 1141778 w 4246481"/>
                <a:gd name="connsiteY350" fmla="*/ 3668115 h 4248240"/>
                <a:gd name="connsiteX351" fmla="*/ 1136060 w 4246481"/>
                <a:gd name="connsiteY351" fmla="*/ 3655360 h 4248240"/>
                <a:gd name="connsiteX352" fmla="*/ 1151893 w 4246481"/>
                <a:gd name="connsiteY352" fmla="*/ 3627212 h 4248240"/>
                <a:gd name="connsiteX353" fmla="*/ 1159810 w 4246481"/>
                <a:gd name="connsiteY353" fmla="*/ 3608739 h 4248240"/>
                <a:gd name="connsiteX354" fmla="*/ 1150134 w 4246481"/>
                <a:gd name="connsiteY354" fmla="*/ 3614017 h 4248240"/>
                <a:gd name="connsiteX355" fmla="*/ 1020387 w 4246481"/>
                <a:gd name="connsiteY355" fmla="*/ 3661958 h 4248240"/>
                <a:gd name="connsiteX356" fmla="*/ 995317 w 4246481"/>
                <a:gd name="connsiteY356" fmla="*/ 3659759 h 4248240"/>
                <a:gd name="connsiteX357" fmla="*/ 1002794 w 4246481"/>
                <a:gd name="connsiteY357" fmla="*/ 3636448 h 4248240"/>
                <a:gd name="connsiteX358" fmla="*/ 1016868 w 4246481"/>
                <a:gd name="connsiteY358" fmla="*/ 3605221 h 4248240"/>
                <a:gd name="connsiteX359" fmla="*/ 864690 w 4246481"/>
                <a:gd name="connsiteY359" fmla="*/ 3636008 h 4248240"/>
                <a:gd name="connsiteX360" fmla="*/ 861611 w 4246481"/>
                <a:gd name="connsiteY360" fmla="*/ 3632050 h 4248240"/>
                <a:gd name="connsiteX361" fmla="*/ 897237 w 4246481"/>
                <a:gd name="connsiteY361" fmla="*/ 3573114 h 4248240"/>
                <a:gd name="connsiteX362" fmla="*/ 889320 w 4246481"/>
                <a:gd name="connsiteY362" fmla="*/ 3576192 h 4248240"/>
                <a:gd name="connsiteX363" fmla="*/ 739780 w 4246481"/>
                <a:gd name="connsiteY363" fmla="*/ 3601262 h 4248240"/>
                <a:gd name="connsiteX364" fmla="*/ 731864 w 4246481"/>
                <a:gd name="connsiteY364" fmla="*/ 3586309 h 4248240"/>
                <a:gd name="connsiteX365" fmla="*/ 755614 w 4246481"/>
                <a:gd name="connsiteY365" fmla="*/ 3549803 h 4248240"/>
                <a:gd name="connsiteX366" fmla="*/ 595079 w 4246481"/>
                <a:gd name="connsiteY366" fmla="*/ 3541447 h 4248240"/>
                <a:gd name="connsiteX367" fmla="*/ 612232 w 4246481"/>
                <a:gd name="connsiteY367" fmla="*/ 3512418 h 4248240"/>
                <a:gd name="connsiteX368" fmla="*/ 482924 w 4246481"/>
                <a:gd name="connsiteY368" fmla="*/ 3483390 h 4248240"/>
                <a:gd name="connsiteX369" fmla="*/ 503156 w 4246481"/>
                <a:gd name="connsiteY369" fmla="*/ 3464478 h 4248240"/>
                <a:gd name="connsiteX370" fmla="*/ 211994 w 4246481"/>
                <a:gd name="connsiteY370" fmla="*/ 3403342 h 4248240"/>
                <a:gd name="connsiteX371" fmla="*/ 211554 w 4246481"/>
                <a:gd name="connsiteY371" fmla="*/ 3398505 h 4248240"/>
                <a:gd name="connsiteX372" fmla="*/ 241902 w 4246481"/>
                <a:gd name="connsiteY372" fmla="*/ 3385310 h 4248240"/>
                <a:gd name="connsiteX373" fmla="*/ 425748 w 4246481"/>
                <a:gd name="connsiteY373" fmla="*/ 3338689 h 4248240"/>
                <a:gd name="connsiteX374" fmla="*/ 500517 w 4246481"/>
                <a:gd name="connsiteY374" fmla="*/ 3325054 h 4248240"/>
                <a:gd name="connsiteX375" fmla="*/ 479846 w 4246481"/>
                <a:gd name="connsiteY375" fmla="*/ 3305262 h 4248240"/>
                <a:gd name="connsiteX376" fmla="*/ 607834 w 4246481"/>
                <a:gd name="connsiteY376" fmla="*/ 3272715 h 4248240"/>
                <a:gd name="connsiteX377" fmla="*/ 589801 w 4246481"/>
                <a:gd name="connsiteY377" fmla="*/ 3245007 h 4248240"/>
                <a:gd name="connsiteX378" fmla="*/ 748577 w 4246481"/>
                <a:gd name="connsiteY378" fmla="*/ 3230932 h 4248240"/>
                <a:gd name="connsiteX379" fmla="*/ 718669 w 4246481"/>
                <a:gd name="connsiteY379" fmla="*/ 3185631 h 4248240"/>
                <a:gd name="connsiteX380" fmla="*/ 720868 w 4246481"/>
                <a:gd name="connsiteY380" fmla="*/ 3181672 h 4248240"/>
                <a:gd name="connsiteX381" fmla="*/ 890639 w 4246481"/>
                <a:gd name="connsiteY381" fmla="*/ 3202784 h 4248240"/>
                <a:gd name="connsiteX382" fmla="*/ 852375 w 4246481"/>
                <a:gd name="connsiteY382" fmla="*/ 3143408 h 4248240"/>
                <a:gd name="connsiteX383" fmla="*/ 934182 w 4246481"/>
                <a:gd name="connsiteY383" fmla="*/ 3142088 h 4248240"/>
                <a:gd name="connsiteX384" fmla="*/ 1006752 w 4246481"/>
                <a:gd name="connsiteY384" fmla="*/ 3168038 h 4248240"/>
                <a:gd name="connsiteX385" fmla="*/ 1008951 w 4246481"/>
                <a:gd name="connsiteY385" fmla="*/ 3165839 h 4248240"/>
                <a:gd name="connsiteX386" fmla="*/ 998835 w 4246481"/>
                <a:gd name="connsiteY386" fmla="*/ 3144288 h 4248240"/>
                <a:gd name="connsiteX387" fmla="*/ 986960 w 4246481"/>
                <a:gd name="connsiteY387" fmla="*/ 3124056 h 4248240"/>
                <a:gd name="connsiteX388" fmla="*/ 996196 w 4246481"/>
                <a:gd name="connsiteY388" fmla="*/ 3109102 h 4248240"/>
                <a:gd name="connsiteX389" fmla="*/ 1061290 w 4246481"/>
                <a:gd name="connsiteY389" fmla="*/ 3120097 h 4248240"/>
                <a:gd name="connsiteX390" fmla="*/ 1149255 w 4246481"/>
                <a:gd name="connsiteY390" fmla="*/ 3153524 h 4248240"/>
                <a:gd name="connsiteX391" fmla="*/ 1145296 w 4246481"/>
                <a:gd name="connsiteY391" fmla="*/ 3142968 h 4248240"/>
                <a:gd name="connsiteX392" fmla="*/ 1128143 w 4246481"/>
                <a:gd name="connsiteY392" fmla="*/ 3114379 h 4248240"/>
                <a:gd name="connsiteX393" fmla="*/ 1135620 w 4246481"/>
                <a:gd name="connsiteY393" fmla="*/ 3098546 h 4248240"/>
                <a:gd name="connsiteX394" fmla="*/ 1182681 w 4246481"/>
                <a:gd name="connsiteY394" fmla="*/ 3102064 h 4248240"/>
                <a:gd name="connsiteX395" fmla="*/ 1261849 w 4246481"/>
                <a:gd name="connsiteY395" fmla="*/ 3144727 h 4248240"/>
                <a:gd name="connsiteX396" fmla="*/ 1275483 w 4246481"/>
                <a:gd name="connsiteY396" fmla="*/ 3152644 h 4248240"/>
                <a:gd name="connsiteX397" fmla="*/ 1269326 w 4246481"/>
                <a:gd name="connsiteY397" fmla="*/ 3123176 h 4248240"/>
                <a:gd name="connsiteX398" fmla="*/ 1288678 w 4246481"/>
                <a:gd name="connsiteY398" fmla="*/ 3103824 h 4248240"/>
                <a:gd name="connsiteX399" fmla="*/ 1376642 w 4246481"/>
                <a:gd name="connsiteY399" fmla="*/ 3138570 h 4248240"/>
                <a:gd name="connsiteX400" fmla="*/ 1393356 w 4246481"/>
                <a:gd name="connsiteY400" fmla="*/ 3135491 h 4248240"/>
                <a:gd name="connsiteX401" fmla="*/ 1361688 w 4246481"/>
                <a:gd name="connsiteY401" fmla="*/ 3105583 h 4248240"/>
                <a:gd name="connsiteX402" fmla="*/ 1255252 w 4246481"/>
                <a:gd name="connsiteY402" fmla="*/ 3073036 h 4248240"/>
                <a:gd name="connsiteX403" fmla="*/ 1238099 w 4246481"/>
                <a:gd name="connsiteY403" fmla="*/ 3065999 h 4248240"/>
                <a:gd name="connsiteX404" fmla="*/ 1231061 w 4246481"/>
                <a:gd name="connsiteY404" fmla="*/ 3041809 h 4248240"/>
                <a:gd name="connsiteX405" fmla="*/ 1253492 w 4246481"/>
                <a:gd name="connsiteY405" fmla="*/ 3009702 h 4248240"/>
                <a:gd name="connsiteX406" fmla="*/ 1216987 w 4246481"/>
                <a:gd name="connsiteY406" fmla="*/ 3006623 h 4248240"/>
                <a:gd name="connsiteX407" fmla="*/ 1065249 w 4246481"/>
                <a:gd name="connsiteY407" fmla="*/ 2956044 h 4248240"/>
                <a:gd name="connsiteX408" fmla="*/ 1048095 w 4246481"/>
                <a:gd name="connsiteY408" fmla="*/ 2941970 h 4248240"/>
                <a:gd name="connsiteX409" fmla="*/ 1053813 w 4246481"/>
                <a:gd name="connsiteY409" fmla="*/ 2914261 h 4248240"/>
                <a:gd name="connsiteX410" fmla="*/ 1078883 w 4246481"/>
                <a:gd name="connsiteY410" fmla="*/ 2905904 h 4248240"/>
                <a:gd name="connsiteX411" fmla="*/ 1098235 w 4246481"/>
                <a:gd name="connsiteY411" fmla="*/ 2895788 h 4248240"/>
                <a:gd name="connsiteX412" fmla="*/ 1024785 w 4246481"/>
                <a:gd name="connsiteY412" fmla="*/ 2877755 h 4248240"/>
                <a:gd name="connsiteX413" fmla="*/ 926705 w 4246481"/>
                <a:gd name="connsiteY413" fmla="*/ 2839051 h 4248240"/>
                <a:gd name="connsiteX414" fmla="*/ 924945 w 4246481"/>
                <a:gd name="connsiteY414" fmla="*/ 2797708 h 4248240"/>
                <a:gd name="connsiteX415" fmla="*/ 954853 w 4246481"/>
                <a:gd name="connsiteY415" fmla="*/ 2774837 h 4248240"/>
                <a:gd name="connsiteX416" fmla="*/ 961451 w 4246481"/>
                <a:gd name="connsiteY416" fmla="*/ 2767360 h 4248240"/>
                <a:gd name="connsiteX417" fmla="*/ 946057 w 4246481"/>
                <a:gd name="connsiteY417" fmla="*/ 2767360 h 4248240"/>
                <a:gd name="connsiteX418" fmla="*/ 797397 w 4246481"/>
                <a:gd name="connsiteY418" fmla="*/ 2733494 h 4248240"/>
                <a:gd name="connsiteX419" fmla="*/ 749017 w 4246481"/>
                <a:gd name="connsiteY419" fmla="*/ 2694350 h 4248240"/>
                <a:gd name="connsiteX420" fmla="*/ 755174 w 4246481"/>
                <a:gd name="connsiteY420" fmla="*/ 2671039 h 4248240"/>
                <a:gd name="connsiteX421" fmla="*/ 805314 w 4246481"/>
                <a:gd name="connsiteY421" fmla="*/ 2654326 h 4248240"/>
                <a:gd name="connsiteX422" fmla="*/ 822907 w 4246481"/>
                <a:gd name="connsiteY422" fmla="*/ 2642891 h 4248240"/>
                <a:gd name="connsiteX423" fmla="*/ 777605 w 4246481"/>
                <a:gd name="connsiteY423" fmla="*/ 2631895 h 4248240"/>
                <a:gd name="connsiteX424" fmla="*/ 608274 w 4246481"/>
                <a:gd name="connsiteY424" fmla="*/ 2550528 h 4248240"/>
                <a:gd name="connsiteX425" fmla="*/ 595959 w 4246481"/>
                <a:gd name="connsiteY425" fmla="*/ 2532055 h 4248240"/>
                <a:gd name="connsiteX426" fmla="*/ 613551 w 4246481"/>
                <a:gd name="connsiteY426" fmla="*/ 2517981 h 4248240"/>
                <a:gd name="connsiteX427" fmla="*/ 650936 w 4246481"/>
                <a:gd name="connsiteY427" fmla="*/ 2505226 h 4248240"/>
                <a:gd name="connsiteX428" fmla="*/ 676006 w 4246481"/>
                <a:gd name="connsiteY428" fmla="*/ 2492032 h 4248240"/>
                <a:gd name="connsiteX429" fmla="*/ 489082 w 4246481"/>
                <a:gd name="connsiteY429" fmla="*/ 2388233 h 4248240"/>
                <a:gd name="connsiteX430" fmla="*/ 496119 w 4246481"/>
                <a:gd name="connsiteY430" fmla="*/ 2359644 h 4248240"/>
                <a:gd name="connsiteX431" fmla="*/ 562532 w 4246481"/>
                <a:gd name="connsiteY431" fmla="*/ 2341612 h 4248240"/>
                <a:gd name="connsiteX432" fmla="*/ 573528 w 4246481"/>
                <a:gd name="connsiteY432" fmla="*/ 2336773 h 4248240"/>
                <a:gd name="connsiteX433" fmla="*/ 489522 w 4246481"/>
                <a:gd name="connsiteY433" fmla="*/ 2301148 h 4248240"/>
                <a:gd name="connsiteX434" fmla="*/ 376488 w 4246481"/>
                <a:gd name="connsiteY434" fmla="*/ 2211424 h 4248240"/>
                <a:gd name="connsiteX435" fmla="*/ 384844 w 4246481"/>
                <a:gd name="connsiteY435" fmla="*/ 2181516 h 4248240"/>
                <a:gd name="connsiteX436" fmla="*/ 444220 w 4246481"/>
                <a:gd name="connsiteY436" fmla="*/ 2167002 h 4248240"/>
                <a:gd name="connsiteX437" fmla="*/ 318871 w 4246481"/>
                <a:gd name="connsiteY437" fmla="*/ 2051769 h 4248240"/>
                <a:gd name="connsiteX438" fmla="*/ 282366 w 4246481"/>
                <a:gd name="connsiteY438" fmla="*/ 2004268 h 4248240"/>
                <a:gd name="connsiteX439" fmla="*/ 277088 w 4246481"/>
                <a:gd name="connsiteY439" fmla="*/ 1994152 h 4248240"/>
                <a:gd name="connsiteX440" fmla="*/ 323709 w 4246481"/>
                <a:gd name="connsiteY440" fmla="*/ 1981837 h 4248240"/>
                <a:gd name="connsiteX441" fmla="*/ 210675 w 4246481"/>
                <a:gd name="connsiteY441" fmla="*/ 1819103 h 4248240"/>
                <a:gd name="connsiteX442" fmla="*/ 255976 w 4246481"/>
                <a:gd name="connsiteY442" fmla="*/ 1819103 h 4248240"/>
                <a:gd name="connsiteX443" fmla="*/ 208036 w 4246481"/>
                <a:gd name="connsiteY443" fmla="*/ 1762366 h 4248240"/>
                <a:gd name="connsiteX444" fmla="*/ 29908 w 4246481"/>
                <a:gd name="connsiteY444" fmla="*/ 1512547 h 4248240"/>
                <a:gd name="connsiteX445" fmla="*/ 0 w 4246481"/>
                <a:gd name="connsiteY445" fmla="*/ 1453611 h 4248240"/>
                <a:gd name="connsiteX446" fmla="*/ 0 w 4246481"/>
                <a:gd name="connsiteY446" fmla="*/ 1449213 h 4248240"/>
                <a:gd name="connsiteX447" fmla="*/ 113034 w 4246481"/>
                <a:gd name="connsiteY447" fmla="*/ 1495834 h 4248240"/>
                <a:gd name="connsiteX448" fmla="*/ 377807 w 4246481"/>
                <a:gd name="connsiteY448" fmla="*/ 1655489 h 4248240"/>
                <a:gd name="connsiteX449" fmla="*/ 393641 w 4246481"/>
                <a:gd name="connsiteY449" fmla="*/ 1666925 h 4248240"/>
                <a:gd name="connsiteX450" fmla="*/ 389682 w 4246481"/>
                <a:gd name="connsiteY450" fmla="*/ 1622503 h 4248240"/>
                <a:gd name="connsiteX451" fmla="*/ 563412 w 4246481"/>
                <a:gd name="connsiteY451" fmla="*/ 1717504 h 4248240"/>
                <a:gd name="connsiteX452" fmla="*/ 571768 w 4246481"/>
                <a:gd name="connsiteY452" fmla="*/ 1668244 h 4248240"/>
                <a:gd name="connsiteX453" fmla="*/ 762211 w 4246481"/>
                <a:gd name="connsiteY453" fmla="*/ 1816904 h 4248240"/>
                <a:gd name="connsiteX454" fmla="*/ 763971 w 4246481"/>
                <a:gd name="connsiteY454" fmla="*/ 1805029 h 4248240"/>
                <a:gd name="connsiteX455" fmla="*/ 769688 w 4246481"/>
                <a:gd name="connsiteY455" fmla="*/ 1762366 h 4248240"/>
                <a:gd name="connsiteX456" fmla="*/ 803994 w 4246481"/>
                <a:gd name="connsiteY456" fmla="*/ 1749172 h 4248240"/>
                <a:gd name="connsiteX457" fmla="*/ 854134 w 4246481"/>
                <a:gd name="connsiteY457" fmla="*/ 1794473 h 4248240"/>
                <a:gd name="connsiteX458" fmla="*/ 933302 w 4246481"/>
                <a:gd name="connsiteY458" fmla="*/ 1903989 h 4248240"/>
                <a:gd name="connsiteX459" fmla="*/ 945617 w 4246481"/>
                <a:gd name="connsiteY459" fmla="*/ 1929059 h 4248240"/>
                <a:gd name="connsiteX460" fmla="*/ 950455 w 4246481"/>
                <a:gd name="connsiteY460" fmla="*/ 1902230 h 4248240"/>
                <a:gd name="connsiteX461" fmla="*/ 961451 w 4246481"/>
                <a:gd name="connsiteY461" fmla="*/ 1837576 h 4248240"/>
                <a:gd name="connsiteX462" fmla="*/ 974645 w 4246481"/>
                <a:gd name="connsiteY462" fmla="*/ 1831418 h 4248240"/>
                <a:gd name="connsiteX463" fmla="*/ 1103953 w 4246481"/>
                <a:gd name="connsiteY463" fmla="*/ 1996791 h 4248240"/>
                <a:gd name="connsiteX464" fmla="*/ 1109671 w 4246481"/>
                <a:gd name="connsiteY464" fmla="*/ 2012625 h 4248240"/>
                <a:gd name="connsiteX465" fmla="*/ 1119347 w 4246481"/>
                <a:gd name="connsiteY465" fmla="*/ 1987115 h 4248240"/>
                <a:gd name="connsiteX466" fmla="*/ 1128583 w 4246481"/>
                <a:gd name="connsiteY466" fmla="*/ 1947091 h 4248240"/>
                <a:gd name="connsiteX467" fmla="*/ 1133421 w 4246481"/>
                <a:gd name="connsiteY467" fmla="*/ 1934776 h 4248240"/>
                <a:gd name="connsiteX468" fmla="*/ 1149694 w 4246481"/>
                <a:gd name="connsiteY468" fmla="*/ 1931258 h 4248240"/>
                <a:gd name="connsiteX469" fmla="*/ 1176963 w 4246481"/>
                <a:gd name="connsiteY469" fmla="*/ 1958527 h 4248240"/>
                <a:gd name="connsiteX470" fmla="*/ 1271525 w 4246481"/>
                <a:gd name="connsiteY470" fmla="*/ 2138854 h 4248240"/>
                <a:gd name="connsiteX471" fmla="*/ 1274164 w 4246481"/>
                <a:gd name="connsiteY471" fmla="*/ 2147210 h 4248240"/>
                <a:gd name="connsiteX472" fmla="*/ 1281201 w 4246481"/>
                <a:gd name="connsiteY472" fmla="*/ 2131377 h 4248240"/>
                <a:gd name="connsiteX473" fmla="*/ 1294836 w 4246481"/>
                <a:gd name="connsiteY473" fmla="*/ 2072001 h 4248240"/>
                <a:gd name="connsiteX474" fmla="*/ 1313748 w 4246481"/>
                <a:gd name="connsiteY474" fmla="*/ 2063644 h 4248240"/>
                <a:gd name="connsiteX475" fmla="*/ 1358170 w 4246481"/>
                <a:gd name="connsiteY475" fmla="*/ 2105867 h 4248240"/>
                <a:gd name="connsiteX476" fmla="*/ 1409629 w 4246481"/>
                <a:gd name="connsiteY476" fmla="*/ 2254527 h 4248240"/>
                <a:gd name="connsiteX477" fmla="*/ 1412708 w 4246481"/>
                <a:gd name="connsiteY477" fmla="*/ 2268601 h 4248240"/>
                <a:gd name="connsiteX478" fmla="*/ 1424583 w 4246481"/>
                <a:gd name="connsiteY478" fmla="*/ 2252768 h 4248240"/>
                <a:gd name="connsiteX479" fmla="*/ 1444815 w 4246481"/>
                <a:gd name="connsiteY479" fmla="*/ 2218461 h 4248240"/>
                <a:gd name="connsiteX480" fmla="*/ 1465926 w 4246481"/>
                <a:gd name="connsiteY480" fmla="*/ 2215383 h 4248240"/>
                <a:gd name="connsiteX481" fmla="*/ 1490996 w 4246481"/>
                <a:gd name="connsiteY481" fmla="*/ 2247490 h 4248240"/>
                <a:gd name="connsiteX482" fmla="*/ 1546414 w 4246481"/>
                <a:gd name="connsiteY482" fmla="*/ 2376357 h 4248240"/>
                <a:gd name="connsiteX483" fmla="*/ 1550812 w 4246481"/>
                <a:gd name="connsiteY483" fmla="*/ 2389112 h 4248240"/>
                <a:gd name="connsiteX484" fmla="*/ 1553011 w 4246481"/>
                <a:gd name="connsiteY484" fmla="*/ 2391751 h 4248240"/>
                <a:gd name="connsiteX485" fmla="*/ 1559608 w 4246481"/>
                <a:gd name="connsiteY485" fmla="*/ 2377677 h 4248240"/>
                <a:gd name="connsiteX486" fmla="*/ 1564006 w 4246481"/>
                <a:gd name="connsiteY486" fmla="*/ 2358325 h 4248240"/>
                <a:gd name="connsiteX487" fmla="*/ 1575882 w 4246481"/>
                <a:gd name="connsiteY487" fmla="*/ 2335014 h 4248240"/>
                <a:gd name="connsiteX488" fmla="*/ 1600952 w 4246481"/>
                <a:gd name="connsiteY488" fmla="*/ 2347769 h 4248240"/>
                <a:gd name="connsiteX489" fmla="*/ 1801016 w 4246481"/>
                <a:gd name="connsiteY489" fmla="*/ 2579670 h 4248240"/>
                <a:gd name="connsiteX490" fmla="*/ 1698591 w 4246481"/>
                <a:gd name="connsiteY490" fmla="*/ 2332376 h 4248240"/>
                <a:gd name="connsiteX491" fmla="*/ 1730259 w 4246481"/>
                <a:gd name="connsiteY491" fmla="*/ 2328858 h 4248240"/>
                <a:gd name="connsiteX492" fmla="*/ 1748731 w 4246481"/>
                <a:gd name="connsiteY492" fmla="*/ 2326659 h 4248240"/>
                <a:gd name="connsiteX493" fmla="*/ 1739935 w 4246481"/>
                <a:gd name="connsiteY493" fmla="*/ 2316103 h 4248240"/>
                <a:gd name="connsiteX494" fmla="*/ 1648012 w 4246481"/>
                <a:gd name="connsiteY494" fmla="*/ 2131818 h 4248240"/>
                <a:gd name="connsiteX495" fmla="*/ 1644493 w 4246481"/>
                <a:gd name="connsiteY495" fmla="*/ 2092234 h 4248240"/>
                <a:gd name="connsiteX496" fmla="*/ 1671762 w 4246481"/>
                <a:gd name="connsiteY496" fmla="*/ 2076400 h 4248240"/>
                <a:gd name="connsiteX497" fmla="*/ 1698591 w 4246481"/>
                <a:gd name="connsiteY497" fmla="*/ 2092234 h 4248240"/>
                <a:gd name="connsiteX498" fmla="*/ 1720582 w 4246481"/>
                <a:gd name="connsiteY498" fmla="*/ 2100590 h 4248240"/>
                <a:gd name="connsiteX499" fmla="*/ 1722782 w 4246481"/>
                <a:gd name="connsiteY499" fmla="*/ 2097951 h 4248240"/>
                <a:gd name="connsiteX500" fmla="*/ 1713985 w 4246481"/>
                <a:gd name="connsiteY500" fmla="*/ 2083437 h 4248240"/>
                <a:gd name="connsiteX501" fmla="*/ 1640975 w 4246481"/>
                <a:gd name="connsiteY501" fmla="*/ 1921583 h 4248240"/>
                <a:gd name="connsiteX502" fmla="*/ 1635697 w 4246481"/>
                <a:gd name="connsiteY502" fmla="*/ 1885517 h 4248240"/>
                <a:gd name="connsiteX503" fmla="*/ 1655049 w 4246481"/>
                <a:gd name="connsiteY503" fmla="*/ 1869244 h 4248240"/>
                <a:gd name="connsiteX504" fmla="*/ 1700351 w 4246481"/>
                <a:gd name="connsiteY504" fmla="*/ 1878920 h 4248240"/>
                <a:gd name="connsiteX505" fmla="*/ 1725421 w 4246481"/>
                <a:gd name="connsiteY505" fmla="*/ 1878920 h 4248240"/>
                <a:gd name="connsiteX506" fmla="*/ 1717943 w 4246481"/>
                <a:gd name="connsiteY506" fmla="*/ 1870563 h 4248240"/>
                <a:gd name="connsiteX507" fmla="*/ 1623382 w 4246481"/>
                <a:gd name="connsiteY507" fmla="*/ 1693755 h 4248240"/>
                <a:gd name="connsiteX508" fmla="*/ 1622502 w 4246481"/>
                <a:gd name="connsiteY508" fmla="*/ 1636578 h 4248240"/>
                <a:gd name="connsiteX509" fmla="*/ 1648012 w 4246481"/>
                <a:gd name="connsiteY509" fmla="*/ 1623823 h 4248240"/>
                <a:gd name="connsiteX510" fmla="*/ 1706508 w 4246481"/>
                <a:gd name="connsiteY510" fmla="*/ 1657690 h 4248240"/>
                <a:gd name="connsiteX511" fmla="*/ 1727180 w 4246481"/>
                <a:gd name="connsiteY511" fmla="*/ 1664727 h 4248240"/>
                <a:gd name="connsiteX512" fmla="*/ 1724101 w 4246481"/>
                <a:gd name="connsiteY512" fmla="*/ 1656810 h 4248240"/>
                <a:gd name="connsiteX513" fmla="*/ 1638336 w 4246481"/>
                <a:gd name="connsiteY513" fmla="*/ 1420186 h 4248240"/>
                <a:gd name="connsiteX514" fmla="*/ 1637456 w 4246481"/>
                <a:gd name="connsiteY514" fmla="*/ 1386759 h 4248240"/>
                <a:gd name="connsiteX515" fmla="*/ 1656808 w 4246481"/>
                <a:gd name="connsiteY515" fmla="*/ 1373565 h 4248240"/>
                <a:gd name="connsiteX516" fmla="*/ 1683637 w 4246481"/>
                <a:gd name="connsiteY516" fmla="*/ 1386759 h 4248240"/>
                <a:gd name="connsiteX517" fmla="*/ 1732018 w 4246481"/>
                <a:gd name="connsiteY517" fmla="*/ 1410949 h 4248240"/>
                <a:gd name="connsiteX518" fmla="*/ 1742134 w 4246481"/>
                <a:gd name="connsiteY518" fmla="*/ 1412709 h 4248240"/>
                <a:gd name="connsiteX519" fmla="*/ 1737735 w 4246481"/>
                <a:gd name="connsiteY519" fmla="*/ 1405672 h 4248240"/>
                <a:gd name="connsiteX520" fmla="*/ 1696392 w 4246481"/>
                <a:gd name="connsiteY520" fmla="*/ 1304073 h 4248240"/>
                <a:gd name="connsiteX521" fmla="*/ 1688475 w 4246481"/>
                <a:gd name="connsiteY521" fmla="*/ 1154533 h 4248240"/>
                <a:gd name="connsiteX522" fmla="*/ 1704749 w 4246481"/>
                <a:gd name="connsiteY522" fmla="*/ 1145297 h 4248240"/>
                <a:gd name="connsiteX523" fmla="*/ 1782157 w 4246481"/>
                <a:gd name="connsiteY523" fmla="*/ 1194557 h 4248240"/>
                <a:gd name="connsiteX524" fmla="*/ 1796672 w 4246481"/>
                <a:gd name="connsiteY524" fmla="*/ 1203354 h 4248240"/>
                <a:gd name="connsiteX525" fmla="*/ 1770282 w 4246481"/>
                <a:gd name="connsiteY525" fmla="*/ 1131663 h 4248240"/>
                <a:gd name="connsiteX526" fmla="*/ 1750930 w 4246481"/>
                <a:gd name="connsiteY526" fmla="*/ 940780 h 4248240"/>
                <a:gd name="connsiteX527" fmla="*/ 1755328 w 4246481"/>
                <a:gd name="connsiteY527" fmla="*/ 914830 h 4248240"/>
                <a:gd name="connsiteX528" fmla="*/ 1772042 w 4246481"/>
                <a:gd name="connsiteY528" fmla="*/ 907354 h 4248240"/>
                <a:gd name="connsiteX529" fmla="*/ 1834936 w 4246481"/>
                <a:gd name="connsiteY529" fmla="*/ 948697 h 4248240"/>
                <a:gd name="connsiteX530" fmla="*/ 1844612 w 4246481"/>
                <a:gd name="connsiteY530" fmla="*/ 955294 h 4248240"/>
                <a:gd name="connsiteX531" fmla="*/ 1863525 w 4246481"/>
                <a:gd name="connsiteY531" fmla="*/ 670288 h 4248240"/>
                <a:gd name="connsiteX532" fmla="*/ 1913664 w 4246481"/>
                <a:gd name="connsiteY532" fmla="*/ 703715 h 4248240"/>
                <a:gd name="connsiteX533" fmla="*/ 1922900 w 4246481"/>
                <a:gd name="connsiteY533" fmla="*/ 586283 h 4248240"/>
                <a:gd name="connsiteX534" fmla="*/ 1967323 w 4246481"/>
                <a:gd name="connsiteY534" fmla="*/ 477207 h 4248240"/>
                <a:gd name="connsiteX535" fmla="*/ 2001189 w 4246481"/>
                <a:gd name="connsiteY535" fmla="*/ 514592 h 4248240"/>
                <a:gd name="connsiteX536" fmla="*/ 2013504 w 4246481"/>
                <a:gd name="connsiteY536" fmla="*/ 424428 h 4248240"/>
                <a:gd name="connsiteX537" fmla="*/ 2093551 w 4246481"/>
                <a:gd name="connsiteY537" fmla="*/ 65533 h 4248240"/>
                <a:gd name="connsiteX538" fmla="*/ 2118622 w 4246481"/>
                <a:gd name="connsiteY538"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26639 w 4246481"/>
                <a:gd name="connsiteY52" fmla="*/ 2431997 h 4248240"/>
                <a:gd name="connsiteX53" fmla="*/ 2591870 w 4246481"/>
                <a:gd name="connsiteY53" fmla="*/ 2437933 h 4248240"/>
                <a:gd name="connsiteX54" fmla="*/ 2646408 w 4246481"/>
                <a:gd name="connsiteY54" fmla="*/ 2347769 h 4248240"/>
                <a:gd name="connsiteX55" fmla="*/ 2667960 w 4246481"/>
                <a:gd name="connsiteY55" fmla="*/ 2336334 h 4248240"/>
                <a:gd name="connsiteX56" fmla="*/ 2681595 w 4246481"/>
                <a:gd name="connsiteY56" fmla="*/ 2357005 h 4248240"/>
                <a:gd name="connsiteX57" fmla="*/ 2691711 w 4246481"/>
                <a:gd name="connsiteY57" fmla="*/ 2392191 h 4248240"/>
                <a:gd name="connsiteX58" fmla="*/ 2695229 w 4246481"/>
                <a:gd name="connsiteY58" fmla="*/ 2391751 h 4248240"/>
                <a:gd name="connsiteX59" fmla="*/ 2705785 w 4246481"/>
                <a:gd name="connsiteY59" fmla="*/ 2359644 h 4248240"/>
                <a:gd name="connsiteX60" fmla="*/ 2756804 w 4246481"/>
                <a:gd name="connsiteY60" fmla="*/ 2245730 h 4248240"/>
                <a:gd name="connsiteX61" fmla="*/ 2780995 w 4246481"/>
                <a:gd name="connsiteY61" fmla="*/ 2215822 h 4248240"/>
                <a:gd name="connsiteX62" fmla="*/ 2801666 w 4246481"/>
                <a:gd name="connsiteY62" fmla="*/ 2218461 h 4248240"/>
                <a:gd name="connsiteX63" fmla="*/ 2824977 w 4246481"/>
                <a:gd name="connsiteY63" fmla="*/ 2257166 h 4248240"/>
                <a:gd name="connsiteX64" fmla="*/ 2834653 w 4246481"/>
                <a:gd name="connsiteY64" fmla="*/ 2269041 h 4248240"/>
                <a:gd name="connsiteX65" fmla="*/ 2848287 w 4246481"/>
                <a:gd name="connsiteY65" fmla="*/ 2194711 h 4248240"/>
                <a:gd name="connsiteX66" fmla="*/ 2919539 w 4246481"/>
                <a:gd name="connsiteY66" fmla="*/ 2072880 h 4248240"/>
                <a:gd name="connsiteX67" fmla="*/ 2937131 w 4246481"/>
                <a:gd name="connsiteY67" fmla="*/ 2062325 h 4248240"/>
                <a:gd name="connsiteX68" fmla="*/ 2951206 w 4246481"/>
                <a:gd name="connsiteY68" fmla="*/ 2069802 h 4248240"/>
                <a:gd name="connsiteX69" fmla="*/ 2962641 w 4246481"/>
                <a:gd name="connsiteY69" fmla="*/ 2123020 h 4248240"/>
                <a:gd name="connsiteX70" fmla="*/ 2972757 w 4246481"/>
                <a:gd name="connsiteY70" fmla="*/ 2145011 h 4248240"/>
                <a:gd name="connsiteX71" fmla="*/ 2975396 w 4246481"/>
                <a:gd name="connsiteY71" fmla="*/ 2138854 h 4248240"/>
                <a:gd name="connsiteX72" fmla="*/ 3078314 w 4246481"/>
                <a:gd name="connsiteY72" fmla="*/ 1948411 h 4248240"/>
                <a:gd name="connsiteX73" fmla="*/ 3093268 w 4246481"/>
                <a:gd name="connsiteY73" fmla="*/ 1933897 h 4248240"/>
                <a:gd name="connsiteX74" fmla="*/ 3115259 w 4246481"/>
                <a:gd name="connsiteY74" fmla="*/ 1939614 h 4248240"/>
                <a:gd name="connsiteX75" fmla="*/ 3123176 w 4246481"/>
                <a:gd name="connsiteY75" fmla="*/ 1971721 h 4248240"/>
                <a:gd name="connsiteX76" fmla="*/ 3135051 w 4246481"/>
                <a:gd name="connsiteY76" fmla="*/ 2013065 h 4248240"/>
                <a:gd name="connsiteX77" fmla="*/ 3139449 w 4246481"/>
                <a:gd name="connsiteY77" fmla="*/ 2010866 h 4248240"/>
                <a:gd name="connsiteX78" fmla="*/ 3237530 w 4246481"/>
                <a:gd name="connsiteY78" fmla="*/ 1859127 h 4248240"/>
                <a:gd name="connsiteX79" fmla="*/ 3270956 w 4246481"/>
                <a:gd name="connsiteY79" fmla="*/ 1832298 h 4248240"/>
                <a:gd name="connsiteX80" fmla="*/ 3284591 w 4246481"/>
                <a:gd name="connsiteY80" fmla="*/ 1828779 h 4248240"/>
                <a:gd name="connsiteX81" fmla="*/ 3301304 w 4246481"/>
                <a:gd name="connsiteY81" fmla="*/ 1933457 h 4248240"/>
                <a:gd name="connsiteX82" fmla="*/ 3435889 w 4246481"/>
                <a:gd name="connsiteY82" fmla="*/ 1754449 h 4248240"/>
                <a:gd name="connsiteX83" fmla="*/ 3451283 w 4246481"/>
                <a:gd name="connsiteY83" fmla="*/ 1743454 h 4248240"/>
                <a:gd name="connsiteX84" fmla="*/ 3474154 w 4246481"/>
                <a:gd name="connsiteY84" fmla="*/ 1752250 h 4248240"/>
                <a:gd name="connsiteX85" fmla="*/ 3481631 w 4246481"/>
                <a:gd name="connsiteY85" fmla="*/ 1805029 h 4248240"/>
                <a:gd name="connsiteX86" fmla="*/ 3483390 w 4246481"/>
                <a:gd name="connsiteY86" fmla="*/ 1819983 h 4248240"/>
                <a:gd name="connsiteX87" fmla="*/ 3674273 w 4246481"/>
                <a:gd name="connsiteY87" fmla="*/ 1672203 h 4248240"/>
                <a:gd name="connsiteX88" fmla="*/ 3682190 w 4246481"/>
                <a:gd name="connsiteY88" fmla="*/ 1718384 h 4248240"/>
                <a:gd name="connsiteX89" fmla="*/ 3855919 w 4246481"/>
                <a:gd name="connsiteY89" fmla="*/ 1624262 h 4248240"/>
                <a:gd name="connsiteX90" fmla="*/ 3851521 w 4246481"/>
                <a:gd name="connsiteY90" fmla="*/ 1666485 h 4248240"/>
                <a:gd name="connsiteX91" fmla="*/ 3856799 w 4246481"/>
                <a:gd name="connsiteY91" fmla="*/ 1664286 h 4248240"/>
                <a:gd name="connsiteX92" fmla="*/ 4189304 w 4246481"/>
                <a:gd name="connsiteY92" fmla="*/ 1469445 h 4248240"/>
                <a:gd name="connsiteX93" fmla="*/ 4233726 w 4246481"/>
                <a:gd name="connsiteY93" fmla="*/ 1452732 h 4248240"/>
                <a:gd name="connsiteX94" fmla="*/ 4244282 w 4246481"/>
                <a:gd name="connsiteY94" fmla="*/ 1450972 h 4248240"/>
                <a:gd name="connsiteX95" fmla="*/ 4246481 w 4246481"/>
                <a:gd name="connsiteY95" fmla="*/ 1453171 h 4248240"/>
                <a:gd name="connsiteX96" fmla="*/ 4218332 w 4246481"/>
                <a:gd name="connsiteY96" fmla="*/ 1507709 h 4248240"/>
                <a:gd name="connsiteX97" fmla="*/ 3991824 w 4246481"/>
                <a:gd name="connsiteY97" fmla="*/ 1816024 h 4248240"/>
                <a:gd name="connsiteX98" fmla="*/ 3988306 w 4246481"/>
                <a:gd name="connsiteY98" fmla="*/ 1821302 h 4248240"/>
                <a:gd name="connsiteX99" fmla="*/ 4033167 w 4246481"/>
                <a:gd name="connsiteY99" fmla="*/ 1821302 h 4248240"/>
                <a:gd name="connsiteX100" fmla="*/ 3920133 w 4246481"/>
                <a:gd name="connsiteY100" fmla="*/ 1984476 h 4248240"/>
                <a:gd name="connsiteX101" fmla="*/ 3965435 w 4246481"/>
                <a:gd name="connsiteY101" fmla="*/ 1995472 h 4248240"/>
                <a:gd name="connsiteX102" fmla="*/ 3798303 w 4246481"/>
                <a:gd name="connsiteY102" fmla="*/ 2169201 h 4248240"/>
                <a:gd name="connsiteX103" fmla="*/ 3810617 w 4246481"/>
                <a:gd name="connsiteY103" fmla="*/ 2171840 h 4248240"/>
                <a:gd name="connsiteX104" fmla="*/ 3870433 w 4246481"/>
                <a:gd name="connsiteY104" fmla="*/ 2187674 h 4248240"/>
                <a:gd name="connsiteX105" fmla="*/ 3875271 w 4246481"/>
                <a:gd name="connsiteY105" fmla="*/ 2203507 h 4248240"/>
                <a:gd name="connsiteX106" fmla="*/ 3833049 w 4246481"/>
                <a:gd name="connsiteY106" fmla="*/ 2247050 h 4248240"/>
                <a:gd name="connsiteX107" fmla="*/ 3727931 w 4246481"/>
                <a:gd name="connsiteY107" fmla="*/ 2317861 h 4248240"/>
                <a:gd name="connsiteX108" fmla="*/ 3670754 w 4246481"/>
                <a:gd name="connsiteY108" fmla="*/ 2339852 h 4248240"/>
                <a:gd name="connsiteX109" fmla="*/ 3683949 w 4246481"/>
                <a:gd name="connsiteY109" fmla="*/ 2344250 h 4248240"/>
                <a:gd name="connsiteX110" fmla="*/ 3755200 w 4246481"/>
                <a:gd name="connsiteY110" fmla="*/ 2364042 h 4248240"/>
                <a:gd name="connsiteX111" fmla="*/ 3760918 w 4246481"/>
                <a:gd name="connsiteY111" fmla="*/ 2383395 h 4248240"/>
                <a:gd name="connsiteX112" fmla="*/ 3620175 w 4246481"/>
                <a:gd name="connsiteY112" fmla="*/ 2481036 h 4248240"/>
                <a:gd name="connsiteX113" fmla="*/ 3570475 w 4246481"/>
                <a:gd name="connsiteY113" fmla="*/ 2494231 h 4248240"/>
                <a:gd name="connsiteX114" fmla="*/ 3585869 w 4246481"/>
                <a:gd name="connsiteY114" fmla="*/ 2503907 h 4248240"/>
                <a:gd name="connsiteX115" fmla="*/ 3618416 w 4246481"/>
                <a:gd name="connsiteY115" fmla="*/ 2514902 h 4248240"/>
                <a:gd name="connsiteX116" fmla="*/ 3634249 w 4246481"/>
                <a:gd name="connsiteY116" fmla="*/ 2520180 h 4248240"/>
                <a:gd name="connsiteX117" fmla="*/ 3639527 w 4246481"/>
                <a:gd name="connsiteY117" fmla="*/ 2550088 h 4248240"/>
                <a:gd name="connsiteX118" fmla="*/ 3557280 w 4246481"/>
                <a:gd name="connsiteY118" fmla="*/ 2599788 h 4248240"/>
                <a:gd name="connsiteX119" fmla="*/ 3427972 w 4246481"/>
                <a:gd name="connsiteY119" fmla="*/ 2642891 h 4248240"/>
                <a:gd name="connsiteX120" fmla="*/ 3419616 w 4246481"/>
                <a:gd name="connsiteY120" fmla="*/ 2645090 h 4248240"/>
                <a:gd name="connsiteX121" fmla="*/ 3436769 w 4246481"/>
                <a:gd name="connsiteY121" fmla="*/ 2655206 h 4248240"/>
                <a:gd name="connsiteX122" fmla="*/ 3492187 w 4246481"/>
                <a:gd name="connsiteY122" fmla="*/ 2673678 h 4248240"/>
                <a:gd name="connsiteX123" fmla="*/ 3497904 w 4246481"/>
                <a:gd name="connsiteY123" fmla="*/ 2693470 h 4248240"/>
                <a:gd name="connsiteX124" fmla="*/ 3453042 w 4246481"/>
                <a:gd name="connsiteY124" fmla="*/ 2732174 h 4248240"/>
                <a:gd name="connsiteX125" fmla="*/ 3296026 w 4246481"/>
                <a:gd name="connsiteY125" fmla="*/ 2769119 h 4248240"/>
                <a:gd name="connsiteX126" fmla="*/ 3287229 w 4246481"/>
                <a:gd name="connsiteY126" fmla="*/ 2768680 h 4248240"/>
                <a:gd name="connsiteX127" fmla="*/ 3283271 w 4246481"/>
                <a:gd name="connsiteY127" fmla="*/ 2770439 h 4248240"/>
                <a:gd name="connsiteX128" fmla="*/ 3299545 w 4246481"/>
                <a:gd name="connsiteY128" fmla="*/ 2784953 h 4248240"/>
                <a:gd name="connsiteX129" fmla="*/ 3328133 w 4246481"/>
                <a:gd name="connsiteY129" fmla="*/ 2806064 h 4248240"/>
                <a:gd name="connsiteX130" fmla="*/ 3328133 w 4246481"/>
                <a:gd name="connsiteY130" fmla="*/ 2832893 h 4248240"/>
                <a:gd name="connsiteX131" fmla="*/ 3274915 w 4246481"/>
                <a:gd name="connsiteY131" fmla="*/ 2861042 h 4248240"/>
                <a:gd name="connsiteX132" fmla="*/ 3158362 w 4246481"/>
                <a:gd name="connsiteY132" fmla="*/ 2894909 h 4248240"/>
                <a:gd name="connsiteX133" fmla="*/ 3148686 w 4246481"/>
                <a:gd name="connsiteY133" fmla="*/ 2899746 h 4248240"/>
                <a:gd name="connsiteX134" fmla="*/ 3166278 w 4246481"/>
                <a:gd name="connsiteY134" fmla="*/ 2908983 h 4248240"/>
                <a:gd name="connsiteX135" fmla="*/ 3189149 w 4246481"/>
                <a:gd name="connsiteY135" fmla="*/ 2916460 h 4248240"/>
                <a:gd name="connsiteX136" fmla="*/ 3194867 w 4246481"/>
                <a:gd name="connsiteY136" fmla="*/ 2945488 h 4248240"/>
                <a:gd name="connsiteX137" fmla="*/ 3146047 w 4246481"/>
                <a:gd name="connsiteY137" fmla="*/ 2976715 h 4248240"/>
                <a:gd name="connsiteX138" fmla="*/ 2990790 w 4246481"/>
                <a:gd name="connsiteY138" fmla="*/ 3011021 h 4248240"/>
                <a:gd name="connsiteX139" fmla="*/ 2999586 w 4246481"/>
                <a:gd name="connsiteY139" fmla="*/ 3024656 h 4248240"/>
                <a:gd name="connsiteX140" fmla="*/ 3014540 w 4246481"/>
                <a:gd name="connsiteY140" fmla="*/ 3046647 h 4248240"/>
                <a:gd name="connsiteX141" fmla="*/ 3007503 w 4246481"/>
                <a:gd name="connsiteY141" fmla="*/ 3068198 h 4248240"/>
                <a:gd name="connsiteX142" fmla="*/ 2959122 w 4246481"/>
                <a:gd name="connsiteY142" fmla="*/ 3086231 h 4248240"/>
                <a:gd name="connsiteX143" fmla="*/ 2887871 w 4246481"/>
                <a:gd name="connsiteY143" fmla="*/ 3106903 h 4248240"/>
                <a:gd name="connsiteX144" fmla="*/ 2851366 w 4246481"/>
                <a:gd name="connsiteY144" fmla="*/ 3139010 h 4248240"/>
                <a:gd name="connsiteX145" fmla="*/ 2867200 w 4246481"/>
                <a:gd name="connsiteY145" fmla="*/ 3141209 h 4248240"/>
                <a:gd name="connsiteX146" fmla="*/ 2957363 w 4246481"/>
                <a:gd name="connsiteY146" fmla="*/ 3105583 h 4248240"/>
                <a:gd name="connsiteX147" fmla="*/ 2967039 w 4246481"/>
                <a:gd name="connsiteY147" fmla="*/ 3104704 h 4248240"/>
                <a:gd name="connsiteX148" fmla="*/ 2977155 w 4246481"/>
                <a:gd name="connsiteY148" fmla="*/ 3118338 h 4248240"/>
                <a:gd name="connsiteX149" fmla="*/ 2971437 w 4246481"/>
                <a:gd name="connsiteY149" fmla="*/ 3156163 h 4248240"/>
                <a:gd name="connsiteX150" fmla="*/ 2980234 w 4246481"/>
                <a:gd name="connsiteY150" fmla="*/ 3148686 h 4248240"/>
                <a:gd name="connsiteX151" fmla="*/ 3085791 w 4246481"/>
                <a:gd name="connsiteY151" fmla="*/ 3098986 h 4248240"/>
                <a:gd name="connsiteX152" fmla="*/ 3109981 w 4246481"/>
                <a:gd name="connsiteY152" fmla="*/ 3100305 h 4248240"/>
                <a:gd name="connsiteX153" fmla="*/ 3116579 w 4246481"/>
                <a:gd name="connsiteY153" fmla="*/ 3115259 h 4248240"/>
                <a:gd name="connsiteX154" fmla="*/ 3100305 w 4246481"/>
                <a:gd name="connsiteY154" fmla="*/ 3142968 h 4248240"/>
                <a:gd name="connsiteX155" fmla="*/ 3093268 w 4246481"/>
                <a:gd name="connsiteY155" fmla="*/ 3159681 h 4248240"/>
                <a:gd name="connsiteX156" fmla="*/ 3102944 w 4246481"/>
                <a:gd name="connsiteY156" fmla="*/ 3154843 h 4248240"/>
                <a:gd name="connsiteX157" fmla="*/ 3238849 w 4246481"/>
                <a:gd name="connsiteY157" fmla="*/ 3111301 h 4248240"/>
                <a:gd name="connsiteX158" fmla="*/ 3259081 w 4246481"/>
                <a:gd name="connsiteY158" fmla="*/ 3114379 h 4248240"/>
                <a:gd name="connsiteX159" fmla="*/ 3253363 w 4246481"/>
                <a:gd name="connsiteY159" fmla="*/ 3134611 h 4248240"/>
                <a:gd name="connsiteX160" fmla="*/ 3237090 w 4246481"/>
                <a:gd name="connsiteY160" fmla="*/ 3168478 h 4248240"/>
                <a:gd name="connsiteX161" fmla="*/ 3312299 w 4246481"/>
                <a:gd name="connsiteY161" fmla="*/ 3143848 h 4248240"/>
                <a:gd name="connsiteX162" fmla="*/ 3392787 w 4246481"/>
                <a:gd name="connsiteY162" fmla="*/ 3145167 h 4248240"/>
                <a:gd name="connsiteX163" fmla="*/ 3354082 w 4246481"/>
                <a:gd name="connsiteY163" fmla="*/ 3204543 h 4248240"/>
                <a:gd name="connsiteX164" fmla="*/ 3523854 w 4246481"/>
                <a:gd name="connsiteY164" fmla="*/ 3183872 h 4248240"/>
                <a:gd name="connsiteX165" fmla="*/ 3526053 w 4246481"/>
                <a:gd name="connsiteY165" fmla="*/ 3187830 h 4248240"/>
                <a:gd name="connsiteX166" fmla="*/ 3495705 w 4246481"/>
                <a:gd name="connsiteY166" fmla="*/ 3233131 h 4248240"/>
                <a:gd name="connsiteX167" fmla="*/ 3654921 w 4246481"/>
                <a:gd name="connsiteY167" fmla="*/ 3247206 h 4248240"/>
                <a:gd name="connsiteX168" fmla="*/ 3636888 w 4246481"/>
                <a:gd name="connsiteY168" fmla="*/ 3275354 h 4248240"/>
                <a:gd name="connsiteX169" fmla="*/ 3765316 w 4246481"/>
                <a:gd name="connsiteY169" fmla="*/ 3307901 h 4248240"/>
                <a:gd name="connsiteX170" fmla="*/ 3745524 w 4246481"/>
                <a:gd name="connsiteY170" fmla="*/ 3326374 h 4248240"/>
                <a:gd name="connsiteX171" fmla="*/ 3891985 w 4246481"/>
                <a:gd name="connsiteY171" fmla="*/ 3356281 h 4248240"/>
                <a:gd name="connsiteX172" fmla="*/ 4033607 w 4246481"/>
                <a:gd name="connsiteY172" fmla="*/ 3400264 h 4248240"/>
                <a:gd name="connsiteX173" fmla="*/ 4034047 w 4246481"/>
                <a:gd name="connsiteY173" fmla="*/ 3403782 h 4248240"/>
                <a:gd name="connsiteX174" fmla="*/ 3996222 w 4246481"/>
                <a:gd name="connsiteY174" fmla="*/ 3417857 h 4248240"/>
                <a:gd name="connsiteX175" fmla="*/ 3747723 w 4246481"/>
                <a:gd name="connsiteY175" fmla="*/ 3464478 h 4248240"/>
                <a:gd name="connsiteX176" fmla="*/ 3742005 w 4246481"/>
                <a:gd name="connsiteY176" fmla="*/ 3465357 h 4248240"/>
                <a:gd name="connsiteX177" fmla="*/ 3762677 w 4246481"/>
                <a:gd name="connsiteY177" fmla="*/ 3485149 h 4248240"/>
                <a:gd name="connsiteX178" fmla="*/ 3633369 w 4246481"/>
                <a:gd name="connsiteY178" fmla="*/ 3513738 h 4248240"/>
                <a:gd name="connsiteX179" fmla="*/ 3650522 w 4246481"/>
                <a:gd name="connsiteY179" fmla="*/ 3542326 h 4248240"/>
                <a:gd name="connsiteX180" fmla="*/ 3489988 w 4246481"/>
                <a:gd name="connsiteY180" fmla="*/ 3551123 h 4248240"/>
                <a:gd name="connsiteX181" fmla="*/ 3511099 w 4246481"/>
                <a:gd name="connsiteY181" fmla="*/ 3583230 h 4248240"/>
                <a:gd name="connsiteX182" fmla="*/ 3501423 w 4246481"/>
                <a:gd name="connsiteY182" fmla="*/ 3603461 h 4248240"/>
                <a:gd name="connsiteX183" fmla="*/ 3347485 w 4246481"/>
                <a:gd name="connsiteY183" fmla="*/ 3573993 h 4248240"/>
                <a:gd name="connsiteX184" fmla="*/ 3383551 w 4246481"/>
                <a:gd name="connsiteY184" fmla="*/ 3633369 h 4248240"/>
                <a:gd name="connsiteX185" fmla="*/ 3380912 w 4246481"/>
                <a:gd name="connsiteY185" fmla="*/ 3637328 h 4248240"/>
                <a:gd name="connsiteX186" fmla="*/ 3228733 w 4246481"/>
                <a:gd name="connsiteY186" fmla="*/ 3606540 h 4248240"/>
                <a:gd name="connsiteX187" fmla="*/ 3238409 w 4246481"/>
                <a:gd name="connsiteY187" fmla="*/ 3628531 h 4248240"/>
                <a:gd name="connsiteX188" fmla="*/ 3250724 w 4246481"/>
                <a:gd name="connsiteY188" fmla="*/ 3651842 h 4248240"/>
                <a:gd name="connsiteX189" fmla="*/ 3242368 w 4246481"/>
                <a:gd name="connsiteY189" fmla="*/ 3664157 h 4248240"/>
                <a:gd name="connsiteX190" fmla="*/ 3211580 w 4246481"/>
                <a:gd name="connsiteY190" fmla="*/ 3661078 h 4248240"/>
                <a:gd name="connsiteX191" fmla="*/ 3089310 w 4246481"/>
                <a:gd name="connsiteY191" fmla="*/ 3611378 h 4248240"/>
                <a:gd name="connsiteX192" fmla="*/ 3086231 w 4246481"/>
                <a:gd name="connsiteY192" fmla="*/ 3613138 h 4248240"/>
                <a:gd name="connsiteX193" fmla="*/ 3113940 w 4246481"/>
                <a:gd name="connsiteY193" fmla="*/ 3666796 h 4248240"/>
                <a:gd name="connsiteX194" fmla="*/ 3089750 w 4246481"/>
                <a:gd name="connsiteY194" fmla="*/ 3671194 h 4248240"/>
                <a:gd name="connsiteX195" fmla="*/ 2986391 w 4246481"/>
                <a:gd name="connsiteY195" fmla="*/ 3628971 h 4248240"/>
                <a:gd name="connsiteX196" fmla="*/ 2963081 w 4246481"/>
                <a:gd name="connsiteY196" fmla="*/ 3610938 h 4248240"/>
                <a:gd name="connsiteX197" fmla="*/ 2967479 w 4246481"/>
                <a:gd name="connsiteY197" fmla="*/ 3639087 h 4248240"/>
                <a:gd name="connsiteX198" fmla="*/ 2948127 w 4246481"/>
                <a:gd name="connsiteY198" fmla="*/ 3658879 h 4248240"/>
                <a:gd name="connsiteX199" fmla="*/ 2849607 w 4246481"/>
                <a:gd name="connsiteY199" fmla="*/ 3614897 h 4248240"/>
                <a:gd name="connsiteX200" fmla="*/ 2840810 w 4246481"/>
                <a:gd name="connsiteY200" fmla="*/ 3609619 h 4248240"/>
                <a:gd name="connsiteX201" fmla="*/ 2835972 w 4246481"/>
                <a:gd name="connsiteY201" fmla="*/ 3609619 h 4248240"/>
                <a:gd name="connsiteX202" fmla="*/ 2847848 w 4246481"/>
                <a:gd name="connsiteY202" fmla="*/ 3632490 h 4248240"/>
                <a:gd name="connsiteX203" fmla="*/ 2835533 w 4246481"/>
                <a:gd name="connsiteY203" fmla="*/ 3652722 h 4248240"/>
                <a:gd name="connsiteX204" fmla="*/ 2785393 w 4246481"/>
                <a:gd name="connsiteY204" fmla="*/ 3639967 h 4248240"/>
                <a:gd name="connsiteX205" fmla="*/ 2715901 w 4246481"/>
                <a:gd name="connsiteY205" fmla="*/ 3597744 h 4248240"/>
                <a:gd name="connsiteX206" fmla="*/ 2708864 w 4246481"/>
                <a:gd name="connsiteY206" fmla="*/ 3592466 h 4248240"/>
                <a:gd name="connsiteX207" fmla="*/ 2705345 w 4246481"/>
                <a:gd name="connsiteY207" fmla="*/ 3618416 h 4248240"/>
                <a:gd name="connsiteX208" fmla="*/ 2693030 w 4246481"/>
                <a:gd name="connsiteY208" fmla="*/ 3627212 h 4248240"/>
                <a:gd name="connsiteX209" fmla="*/ 2656525 w 4246481"/>
                <a:gd name="connsiteY209" fmla="*/ 3641726 h 4248240"/>
                <a:gd name="connsiteX210" fmla="*/ 2692151 w 4246481"/>
                <a:gd name="connsiteY210" fmla="*/ 3644805 h 4248240"/>
                <a:gd name="connsiteX211" fmla="*/ 2748888 w 4246481"/>
                <a:gd name="connsiteY211" fmla="*/ 3669875 h 4248240"/>
                <a:gd name="connsiteX212" fmla="*/ 2757244 w 4246481"/>
                <a:gd name="connsiteY212" fmla="*/ 3682629 h 4248240"/>
                <a:gd name="connsiteX213" fmla="*/ 2745369 w 4246481"/>
                <a:gd name="connsiteY213" fmla="*/ 3689227 h 4248240"/>
                <a:gd name="connsiteX214" fmla="*/ 2723378 w 4246481"/>
                <a:gd name="connsiteY214" fmla="*/ 3697143 h 4248240"/>
                <a:gd name="connsiteX215" fmla="*/ 2798148 w 4246481"/>
                <a:gd name="connsiteY215" fmla="*/ 3727491 h 4248240"/>
                <a:gd name="connsiteX216" fmla="*/ 2820139 w 4246481"/>
                <a:gd name="connsiteY216" fmla="*/ 3741566 h 4248240"/>
                <a:gd name="connsiteX217" fmla="*/ 2817500 w 4246481"/>
                <a:gd name="connsiteY217" fmla="*/ 3756519 h 4248240"/>
                <a:gd name="connsiteX218" fmla="*/ 2791110 w 4246481"/>
                <a:gd name="connsiteY218" fmla="*/ 3767075 h 4248240"/>
                <a:gd name="connsiteX219" fmla="*/ 2883033 w 4246481"/>
                <a:gd name="connsiteY219" fmla="*/ 3825571 h 4248240"/>
                <a:gd name="connsiteX220" fmla="*/ 2836412 w 4246481"/>
                <a:gd name="connsiteY220" fmla="*/ 3839646 h 4248240"/>
                <a:gd name="connsiteX221" fmla="*/ 2934493 w 4246481"/>
                <a:gd name="connsiteY221" fmla="*/ 3908258 h 4248240"/>
                <a:gd name="connsiteX222" fmla="*/ 2896228 w 4246481"/>
                <a:gd name="connsiteY222" fmla="*/ 3918374 h 4248240"/>
                <a:gd name="connsiteX223" fmla="*/ 2971877 w 4246481"/>
                <a:gd name="connsiteY223" fmla="*/ 3997542 h 4248240"/>
                <a:gd name="connsiteX224" fmla="*/ 2950766 w 4246481"/>
                <a:gd name="connsiteY224" fmla="*/ 4003699 h 4248240"/>
                <a:gd name="connsiteX225" fmla="*/ 3000906 w 4246481"/>
                <a:gd name="connsiteY225" fmla="*/ 4078029 h 4248240"/>
                <a:gd name="connsiteX226" fmla="*/ 2981993 w 4246481"/>
                <a:gd name="connsiteY226" fmla="*/ 4078909 h 4248240"/>
                <a:gd name="connsiteX227" fmla="*/ 3098106 w 4246481"/>
                <a:gd name="connsiteY227" fmla="*/ 4248240 h 4248240"/>
                <a:gd name="connsiteX228" fmla="*/ 2918219 w 4246481"/>
                <a:gd name="connsiteY228" fmla="*/ 4150600 h 4248240"/>
                <a:gd name="connsiteX229" fmla="*/ 2919978 w 4246481"/>
                <a:gd name="connsiteY229" fmla="*/ 4169952 h 4248240"/>
                <a:gd name="connsiteX230" fmla="*/ 2840810 w 4246481"/>
                <a:gd name="connsiteY230" fmla="*/ 4127289 h 4248240"/>
                <a:gd name="connsiteX231" fmla="*/ 2837292 w 4246481"/>
                <a:gd name="connsiteY231" fmla="*/ 4148841 h 4248240"/>
                <a:gd name="connsiteX232" fmla="*/ 2751087 w 4246481"/>
                <a:gd name="connsiteY232" fmla="*/ 4081988 h 4248240"/>
                <a:gd name="connsiteX233" fmla="*/ 2744489 w 4246481"/>
                <a:gd name="connsiteY233" fmla="*/ 4121572 h 4248240"/>
                <a:gd name="connsiteX234" fmla="*/ 2666201 w 4246481"/>
                <a:gd name="connsiteY234" fmla="*/ 4029649 h 4248240"/>
                <a:gd name="connsiteX235" fmla="*/ 2657845 w 4246481"/>
                <a:gd name="connsiteY235" fmla="*/ 4078469 h 4248240"/>
                <a:gd name="connsiteX236" fmla="*/ 2590552 w 4246481"/>
                <a:gd name="connsiteY236" fmla="*/ 3990065 h 4248240"/>
                <a:gd name="connsiteX237" fmla="*/ 2579116 w 4246481"/>
                <a:gd name="connsiteY237" fmla="*/ 4029649 h 4248240"/>
                <a:gd name="connsiteX238" fmla="*/ 2575158 w 4246481"/>
                <a:gd name="connsiteY238" fmla="*/ 4030968 h 4248240"/>
                <a:gd name="connsiteX239" fmla="*/ 2513142 w 4246481"/>
                <a:gd name="connsiteY239" fmla="*/ 3931129 h 4248240"/>
                <a:gd name="connsiteX240" fmla="*/ 2506986 w 4246481"/>
                <a:gd name="connsiteY240" fmla="*/ 3957518 h 4248240"/>
                <a:gd name="connsiteX241" fmla="*/ 2490712 w 4246481"/>
                <a:gd name="connsiteY241" fmla="*/ 3962796 h 4248240"/>
                <a:gd name="connsiteX242" fmla="*/ 2454646 w 4246481"/>
                <a:gd name="connsiteY242" fmla="*/ 3894624 h 4248240"/>
                <a:gd name="connsiteX243" fmla="*/ 2451568 w 4246481"/>
                <a:gd name="connsiteY243" fmla="*/ 3871753 h 4248240"/>
                <a:gd name="connsiteX244" fmla="*/ 2439692 w 4246481"/>
                <a:gd name="connsiteY244" fmla="*/ 3891105 h 4248240"/>
                <a:gd name="connsiteX245" fmla="*/ 2421660 w 4246481"/>
                <a:gd name="connsiteY245" fmla="*/ 3892424 h 4248240"/>
                <a:gd name="connsiteX246" fmla="*/ 2399228 w 4246481"/>
                <a:gd name="connsiteY246" fmla="*/ 3849322 h 4248240"/>
                <a:gd name="connsiteX247" fmla="*/ 2386914 w 4246481"/>
                <a:gd name="connsiteY247" fmla="*/ 3815895 h 4248240"/>
                <a:gd name="connsiteX248" fmla="*/ 2380756 w 4246481"/>
                <a:gd name="connsiteY248" fmla="*/ 3836127 h 4248240"/>
                <a:gd name="connsiteX249" fmla="*/ 2367122 w 4246481"/>
                <a:gd name="connsiteY249" fmla="*/ 3839206 h 4248240"/>
                <a:gd name="connsiteX250" fmla="*/ 2353928 w 4246481"/>
                <a:gd name="connsiteY250" fmla="*/ 3822933 h 4248240"/>
                <a:gd name="connsiteX251" fmla="*/ 2328418 w 4246481"/>
                <a:gd name="connsiteY251" fmla="*/ 3750362 h 4248240"/>
                <a:gd name="connsiteX252" fmla="*/ 2322260 w 4246481"/>
                <a:gd name="connsiteY252" fmla="*/ 3755200 h 4248240"/>
                <a:gd name="connsiteX253" fmla="*/ 2296750 w 4246481"/>
                <a:gd name="connsiteY253" fmla="*/ 3749482 h 4248240"/>
                <a:gd name="connsiteX254" fmla="*/ 2280916 w 4246481"/>
                <a:gd name="connsiteY254" fmla="*/ 3709019 h 4248240"/>
                <a:gd name="connsiteX255" fmla="*/ 2270362 w 4246481"/>
                <a:gd name="connsiteY255" fmla="*/ 3685268 h 4248240"/>
                <a:gd name="connsiteX256" fmla="*/ 2267282 w 4246481"/>
                <a:gd name="connsiteY256" fmla="*/ 3686588 h 4248240"/>
                <a:gd name="connsiteX257" fmla="*/ 2255846 w 4246481"/>
                <a:gd name="connsiteY257" fmla="*/ 3696704 h 4248240"/>
                <a:gd name="connsiteX258" fmla="*/ 2243972 w 4246481"/>
                <a:gd name="connsiteY258" fmla="*/ 3683949 h 4248240"/>
                <a:gd name="connsiteX259" fmla="*/ 2228138 w 4246481"/>
                <a:gd name="connsiteY259" fmla="*/ 3606980 h 4248240"/>
                <a:gd name="connsiteX260" fmla="*/ 2225938 w 4246481"/>
                <a:gd name="connsiteY260" fmla="*/ 3592906 h 4248240"/>
                <a:gd name="connsiteX261" fmla="*/ 2214944 w 4246481"/>
                <a:gd name="connsiteY261" fmla="*/ 3606540 h 4248240"/>
                <a:gd name="connsiteX262" fmla="*/ 2204388 w 4246481"/>
                <a:gd name="connsiteY262" fmla="*/ 3606101 h 4248240"/>
                <a:gd name="connsiteX263" fmla="*/ 2190754 w 4246481"/>
                <a:gd name="connsiteY263" fmla="*/ 3579711 h 4248240"/>
                <a:gd name="connsiteX264" fmla="*/ 2143252 w 4246481"/>
                <a:gd name="connsiteY264" fmla="*/ 3418297 h 4248240"/>
                <a:gd name="connsiteX265" fmla="*/ 2139734 w 4246481"/>
                <a:gd name="connsiteY265" fmla="*/ 3412139 h 4248240"/>
                <a:gd name="connsiteX266" fmla="*/ 2135776 w 4246481"/>
                <a:gd name="connsiteY266" fmla="*/ 3445126 h 4248240"/>
                <a:gd name="connsiteX267" fmla="*/ 2120822 w 4246481"/>
                <a:gd name="connsiteY267" fmla="*/ 3767075 h 4248240"/>
                <a:gd name="connsiteX268" fmla="*/ 2137974 w 4246481"/>
                <a:gd name="connsiteY268" fmla="*/ 3936846 h 4248240"/>
                <a:gd name="connsiteX269" fmla="*/ 2145452 w 4246481"/>
                <a:gd name="connsiteY269" fmla="*/ 4173471 h 4248240"/>
                <a:gd name="connsiteX270" fmla="*/ 2134016 w 4246481"/>
                <a:gd name="connsiteY270" fmla="*/ 4184466 h 4248240"/>
                <a:gd name="connsiteX271" fmla="*/ 2104108 w 4246481"/>
                <a:gd name="connsiteY271" fmla="*/ 4184466 h 4248240"/>
                <a:gd name="connsiteX272" fmla="*/ 2103228 w 4246481"/>
                <a:gd name="connsiteY272" fmla="*/ 4177869 h 4248240"/>
                <a:gd name="connsiteX273" fmla="*/ 2086076 w 4246481"/>
                <a:gd name="connsiteY273" fmla="*/ 3859438 h 4248240"/>
                <a:gd name="connsiteX274" fmla="*/ 2090034 w 4246481"/>
                <a:gd name="connsiteY274" fmla="*/ 3478112 h 4248240"/>
                <a:gd name="connsiteX275" fmla="*/ 2094872 w 4246481"/>
                <a:gd name="connsiteY275" fmla="*/ 3433690 h 4248240"/>
                <a:gd name="connsiteX276" fmla="*/ 2092234 w 4246481"/>
                <a:gd name="connsiteY276" fmla="*/ 3432811 h 4248240"/>
                <a:gd name="connsiteX277" fmla="*/ 2073760 w 4246481"/>
                <a:gd name="connsiteY277" fmla="*/ 3496145 h 4248240"/>
                <a:gd name="connsiteX278" fmla="*/ 2051770 w 4246481"/>
                <a:gd name="connsiteY278" fmla="*/ 3585429 h 4248240"/>
                <a:gd name="connsiteX279" fmla="*/ 2050010 w 4246481"/>
                <a:gd name="connsiteY279" fmla="*/ 3590707 h 4248240"/>
                <a:gd name="connsiteX280" fmla="*/ 2039894 w 4246481"/>
                <a:gd name="connsiteY280" fmla="*/ 3608300 h 4248240"/>
                <a:gd name="connsiteX281" fmla="*/ 2027140 w 4246481"/>
                <a:gd name="connsiteY281" fmla="*/ 3595545 h 4248240"/>
                <a:gd name="connsiteX282" fmla="*/ 2023182 w 4246481"/>
                <a:gd name="connsiteY282" fmla="*/ 3592906 h 4248240"/>
                <a:gd name="connsiteX283" fmla="*/ 2016584 w 4246481"/>
                <a:gd name="connsiteY283" fmla="*/ 3638207 h 4248240"/>
                <a:gd name="connsiteX284" fmla="*/ 2006468 w 4246481"/>
                <a:gd name="connsiteY284" fmla="*/ 3679991 h 4248240"/>
                <a:gd name="connsiteX285" fmla="*/ 1980078 w 4246481"/>
                <a:gd name="connsiteY285" fmla="*/ 3683069 h 4248240"/>
                <a:gd name="connsiteX286" fmla="*/ 1972162 w 4246481"/>
                <a:gd name="connsiteY286" fmla="*/ 3697143 h 4248240"/>
                <a:gd name="connsiteX287" fmla="*/ 1953250 w 4246481"/>
                <a:gd name="connsiteY287" fmla="*/ 3744204 h 4248240"/>
                <a:gd name="connsiteX288" fmla="*/ 1925540 w 4246481"/>
                <a:gd name="connsiteY288" fmla="*/ 3751242 h 4248240"/>
                <a:gd name="connsiteX289" fmla="*/ 1923342 w 4246481"/>
                <a:gd name="connsiteY289" fmla="*/ 3749922 h 4248240"/>
                <a:gd name="connsiteX290" fmla="*/ 1901790 w 4246481"/>
                <a:gd name="connsiteY290" fmla="*/ 3808858 h 4248240"/>
                <a:gd name="connsiteX291" fmla="*/ 1883318 w 4246481"/>
                <a:gd name="connsiteY291" fmla="*/ 3835687 h 4248240"/>
                <a:gd name="connsiteX292" fmla="*/ 1868364 w 4246481"/>
                <a:gd name="connsiteY292" fmla="*/ 3831289 h 4248240"/>
                <a:gd name="connsiteX293" fmla="*/ 1862646 w 4246481"/>
                <a:gd name="connsiteY293" fmla="*/ 3812377 h 4248240"/>
                <a:gd name="connsiteX294" fmla="*/ 1841974 w 4246481"/>
                <a:gd name="connsiteY294" fmla="*/ 3861197 h 4248240"/>
                <a:gd name="connsiteX295" fmla="*/ 1823501 w 4246481"/>
                <a:gd name="connsiteY295" fmla="*/ 3892424 h 4248240"/>
                <a:gd name="connsiteX296" fmla="*/ 1807228 w 4246481"/>
                <a:gd name="connsiteY296" fmla="*/ 3891105 h 4248240"/>
                <a:gd name="connsiteX297" fmla="*/ 1795353 w 4246481"/>
                <a:gd name="connsiteY297" fmla="*/ 3871753 h 4248240"/>
                <a:gd name="connsiteX298" fmla="*/ 1789635 w 4246481"/>
                <a:gd name="connsiteY298" fmla="*/ 3905179 h 4248240"/>
                <a:gd name="connsiteX299" fmla="*/ 1756649 w 4246481"/>
                <a:gd name="connsiteY299" fmla="*/ 3962796 h 4248240"/>
                <a:gd name="connsiteX300" fmla="*/ 1740375 w 4246481"/>
                <a:gd name="connsiteY300" fmla="*/ 3957078 h 4248240"/>
                <a:gd name="connsiteX301" fmla="*/ 1734218 w 4246481"/>
                <a:gd name="connsiteY301" fmla="*/ 3929370 h 4248240"/>
                <a:gd name="connsiteX302" fmla="*/ 1707829 w 4246481"/>
                <a:gd name="connsiteY302" fmla="*/ 3984787 h 4248240"/>
                <a:gd name="connsiteX303" fmla="*/ 1669125 w 4246481"/>
                <a:gd name="connsiteY303" fmla="*/ 4031848 h 4248240"/>
                <a:gd name="connsiteX304" fmla="*/ 1657250 w 4246481"/>
                <a:gd name="connsiteY304" fmla="*/ 3989625 h 4248240"/>
                <a:gd name="connsiteX305" fmla="*/ 1589956 w 4246481"/>
                <a:gd name="connsiteY305" fmla="*/ 4078909 h 4248240"/>
                <a:gd name="connsiteX306" fmla="*/ 1581160 w 4246481"/>
                <a:gd name="connsiteY306" fmla="*/ 4030968 h 4248240"/>
                <a:gd name="connsiteX307" fmla="*/ 1503311 w 4246481"/>
                <a:gd name="connsiteY307" fmla="*/ 4121132 h 4248240"/>
                <a:gd name="connsiteX308" fmla="*/ 1497154 w 4246481"/>
                <a:gd name="connsiteY308" fmla="*/ 4082428 h 4248240"/>
                <a:gd name="connsiteX309" fmla="*/ 1410509 w 4246481"/>
                <a:gd name="connsiteY309" fmla="*/ 4149281 h 4248240"/>
                <a:gd name="connsiteX310" fmla="*/ 1407430 w 4246481"/>
                <a:gd name="connsiteY310" fmla="*/ 4127289 h 4248240"/>
                <a:gd name="connsiteX311" fmla="*/ 1328262 w 4246481"/>
                <a:gd name="connsiteY311" fmla="*/ 4169952 h 4248240"/>
                <a:gd name="connsiteX312" fmla="*/ 1330021 w 4246481"/>
                <a:gd name="connsiteY312" fmla="*/ 4150160 h 4248240"/>
                <a:gd name="connsiteX313" fmla="*/ 1149255 w 4246481"/>
                <a:gd name="connsiteY313" fmla="*/ 4248240 h 4248240"/>
                <a:gd name="connsiteX314" fmla="*/ 1266687 w 4246481"/>
                <a:gd name="connsiteY314" fmla="*/ 4078909 h 4248240"/>
                <a:gd name="connsiteX315" fmla="*/ 1245575 w 4246481"/>
                <a:gd name="connsiteY315" fmla="*/ 4078909 h 4248240"/>
                <a:gd name="connsiteX316" fmla="*/ 1297475 w 4246481"/>
                <a:gd name="connsiteY316" fmla="*/ 4003260 h 4248240"/>
                <a:gd name="connsiteX317" fmla="*/ 1275923 w 4246481"/>
                <a:gd name="connsiteY317" fmla="*/ 3997542 h 4248240"/>
                <a:gd name="connsiteX318" fmla="*/ 1352452 w 4246481"/>
                <a:gd name="connsiteY318" fmla="*/ 3917934 h 4248240"/>
                <a:gd name="connsiteX319" fmla="*/ 1314188 w 4246481"/>
                <a:gd name="connsiteY319" fmla="*/ 3907818 h 4248240"/>
                <a:gd name="connsiteX320" fmla="*/ 1412708 w 4246481"/>
                <a:gd name="connsiteY320" fmla="*/ 3839646 h 4248240"/>
                <a:gd name="connsiteX321" fmla="*/ 1366087 w 4246481"/>
                <a:gd name="connsiteY321" fmla="*/ 3825571 h 4248240"/>
                <a:gd name="connsiteX322" fmla="*/ 1461088 w 4246481"/>
                <a:gd name="connsiteY322" fmla="*/ 3767515 h 4248240"/>
                <a:gd name="connsiteX323" fmla="*/ 1421944 w 4246481"/>
                <a:gd name="connsiteY323" fmla="*/ 3751681 h 4248240"/>
                <a:gd name="connsiteX324" fmla="*/ 1421064 w 4246481"/>
                <a:gd name="connsiteY324" fmla="*/ 3747283 h 4248240"/>
                <a:gd name="connsiteX325" fmla="*/ 1528821 w 4246481"/>
                <a:gd name="connsiteY325" fmla="*/ 3698023 h 4248240"/>
                <a:gd name="connsiteX326" fmla="*/ 1487478 w 4246481"/>
                <a:gd name="connsiteY326" fmla="*/ 3682190 h 4248240"/>
                <a:gd name="connsiteX327" fmla="*/ 1503311 w 4246481"/>
                <a:gd name="connsiteY327" fmla="*/ 3664597 h 4248240"/>
                <a:gd name="connsiteX328" fmla="*/ 1577201 w 4246481"/>
                <a:gd name="connsiteY328" fmla="*/ 3641726 h 4248240"/>
                <a:gd name="connsiteX329" fmla="*/ 1588197 w 4246481"/>
                <a:gd name="connsiteY329" fmla="*/ 3641286 h 4248240"/>
                <a:gd name="connsiteX330" fmla="*/ 1589956 w 4246481"/>
                <a:gd name="connsiteY330" fmla="*/ 3639087 h 4248240"/>
                <a:gd name="connsiteX331" fmla="*/ 1568845 w 4246481"/>
                <a:gd name="connsiteY331" fmla="*/ 3623253 h 4248240"/>
                <a:gd name="connsiteX332" fmla="*/ 1557409 w 4246481"/>
                <a:gd name="connsiteY332" fmla="*/ 3625453 h 4248240"/>
                <a:gd name="connsiteX333" fmla="*/ 1540696 w 4246481"/>
                <a:gd name="connsiteY333" fmla="*/ 3615337 h 4248240"/>
                <a:gd name="connsiteX334" fmla="*/ 1538937 w 4246481"/>
                <a:gd name="connsiteY334" fmla="*/ 3603461 h 4248240"/>
                <a:gd name="connsiteX335" fmla="*/ 1537617 w 4246481"/>
                <a:gd name="connsiteY335" fmla="*/ 3590707 h 4248240"/>
                <a:gd name="connsiteX336" fmla="*/ 1528821 w 4246481"/>
                <a:gd name="connsiteY336" fmla="*/ 3597304 h 4248240"/>
                <a:gd name="connsiteX337" fmla="*/ 1421064 w 4246481"/>
                <a:gd name="connsiteY337" fmla="*/ 3650962 h 4248240"/>
                <a:gd name="connsiteX338" fmla="*/ 1413587 w 4246481"/>
                <a:gd name="connsiteY338" fmla="*/ 3652282 h 4248240"/>
                <a:gd name="connsiteX339" fmla="*/ 1396434 w 4246481"/>
                <a:gd name="connsiteY339" fmla="*/ 3647444 h 4248240"/>
                <a:gd name="connsiteX340" fmla="*/ 1399073 w 4246481"/>
                <a:gd name="connsiteY340" fmla="*/ 3630291 h 4248240"/>
                <a:gd name="connsiteX341" fmla="*/ 1409189 w 4246481"/>
                <a:gd name="connsiteY341" fmla="*/ 3609179 h 4248240"/>
                <a:gd name="connsiteX342" fmla="*/ 1406990 w 4246481"/>
                <a:gd name="connsiteY342" fmla="*/ 3607420 h 4248240"/>
                <a:gd name="connsiteX343" fmla="*/ 1361688 w 4246481"/>
                <a:gd name="connsiteY343" fmla="*/ 3632490 h 4248240"/>
                <a:gd name="connsiteX344" fmla="*/ 1301433 w 4246481"/>
                <a:gd name="connsiteY344" fmla="*/ 3656680 h 4248240"/>
                <a:gd name="connsiteX345" fmla="*/ 1288238 w 4246481"/>
                <a:gd name="connsiteY345" fmla="*/ 3658879 h 4248240"/>
                <a:gd name="connsiteX346" fmla="*/ 1276803 w 4246481"/>
                <a:gd name="connsiteY346" fmla="*/ 3646124 h 4248240"/>
                <a:gd name="connsiteX347" fmla="*/ 1280321 w 4246481"/>
                <a:gd name="connsiteY347" fmla="*/ 3608300 h 4248240"/>
                <a:gd name="connsiteX348" fmla="*/ 1263608 w 4246481"/>
                <a:gd name="connsiteY348" fmla="*/ 3623693 h 4248240"/>
                <a:gd name="connsiteX349" fmla="*/ 1169047 w 4246481"/>
                <a:gd name="connsiteY349" fmla="*/ 3668995 h 4248240"/>
                <a:gd name="connsiteX350" fmla="*/ 1141778 w 4246481"/>
                <a:gd name="connsiteY350" fmla="*/ 3668115 h 4248240"/>
                <a:gd name="connsiteX351" fmla="*/ 1136060 w 4246481"/>
                <a:gd name="connsiteY351" fmla="*/ 3655360 h 4248240"/>
                <a:gd name="connsiteX352" fmla="*/ 1151893 w 4246481"/>
                <a:gd name="connsiteY352" fmla="*/ 3627212 h 4248240"/>
                <a:gd name="connsiteX353" fmla="*/ 1159810 w 4246481"/>
                <a:gd name="connsiteY353" fmla="*/ 3608739 h 4248240"/>
                <a:gd name="connsiteX354" fmla="*/ 1150134 w 4246481"/>
                <a:gd name="connsiteY354" fmla="*/ 3614017 h 4248240"/>
                <a:gd name="connsiteX355" fmla="*/ 1020387 w 4246481"/>
                <a:gd name="connsiteY355" fmla="*/ 3661958 h 4248240"/>
                <a:gd name="connsiteX356" fmla="*/ 995317 w 4246481"/>
                <a:gd name="connsiteY356" fmla="*/ 3659759 h 4248240"/>
                <a:gd name="connsiteX357" fmla="*/ 1002794 w 4246481"/>
                <a:gd name="connsiteY357" fmla="*/ 3636448 h 4248240"/>
                <a:gd name="connsiteX358" fmla="*/ 1016868 w 4246481"/>
                <a:gd name="connsiteY358" fmla="*/ 3605221 h 4248240"/>
                <a:gd name="connsiteX359" fmla="*/ 864690 w 4246481"/>
                <a:gd name="connsiteY359" fmla="*/ 3636008 h 4248240"/>
                <a:gd name="connsiteX360" fmla="*/ 861611 w 4246481"/>
                <a:gd name="connsiteY360" fmla="*/ 3632050 h 4248240"/>
                <a:gd name="connsiteX361" fmla="*/ 897237 w 4246481"/>
                <a:gd name="connsiteY361" fmla="*/ 3573114 h 4248240"/>
                <a:gd name="connsiteX362" fmla="*/ 889320 w 4246481"/>
                <a:gd name="connsiteY362" fmla="*/ 3576192 h 4248240"/>
                <a:gd name="connsiteX363" fmla="*/ 739780 w 4246481"/>
                <a:gd name="connsiteY363" fmla="*/ 3601262 h 4248240"/>
                <a:gd name="connsiteX364" fmla="*/ 731864 w 4246481"/>
                <a:gd name="connsiteY364" fmla="*/ 3586309 h 4248240"/>
                <a:gd name="connsiteX365" fmla="*/ 755614 w 4246481"/>
                <a:gd name="connsiteY365" fmla="*/ 3549803 h 4248240"/>
                <a:gd name="connsiteX366" fmla="*/ 595079 w 4246481"/>
                <a:gd name="connsiteY366" fmla="*/ 3541447 h 4248240"/>
                <a:gd name="connsiteX367" fmla="*/ 612232 w 4246481"/>
                <a:gd name="connsiteY367" fmla="*/ 3512418 h 4248240"/>
                <a:gd name="connsiteX368" fmla="*/ 482924 w 4246481"/>
                <a:gd name="connsiteY368" fmla="*/ 3483390 h 4248240"/>
                <a:gd name="connsiteX369" fmla="*/ 503156 w 4246481"/>
                <a:gd name="connsiteY369" fmla="*/ 3464478 h 4248240"/>
                <a:gd name="connsiteX370" fmla="*/ 211994 w 4246481"/>
                <a:gd name="connsiteY370" fmla="*/ 3403342 h 4248240"/>
                <a:gd name="connsiteX371" fmla="*/ 211554 w 4246481"/>
                <a:gd name="connsiteY371" fmla="*/ 3398505 h 4248240"/>
                <a:gd name="connsiteX372" fmla="*/ 241902 w 4246481"/>
                <a:gd name="connsiteY372" fmla="*/ 3385310 h 4248240"/>
                <a:gd name="connsiteX373" fmla="*/ 425748 w 4246481"/>
                <a:gd name="connsiteY373" fmla="*/ 3338689 h 4248240"/>
                <a:gd name="connsiteX374" fmla="*/ 500517 w 4246481"/>
                <a:gd name="connsiteY374" fmla="*/ 3325054 h 4248240"/>
                <a:gd name="connsiteX375" fmla="*/ 479846 w 4246481"/>
                <a:gd name="connsiteY375" fmla="*/ 3305262 h 4248240"/>
                <a:gd name="connsiteX376" fmla="*/ 607834 w 4246481"/>
                <a:gd name="connsiteY376" fmla="*/ 3272715 h 4248240"/>
                <a:gd name="connsiteX377" fmla="*/ 589801 w 4246481"/>
                <a:gd name="connsiteY377" fmla="*/ 3245007 h 4248240"/>
                <a:gd name="connsiteX378" fmla="*/ 748577 w 4246481"/>
                <a:gd name="connsiteY378" fmla="*/ 3230932 h 4248240"/>
                <a:gd name="connsiteX379" fmla="*/ 718669 w 4246481"/>
                <a:gd name="connsiteY379" fmla="*/ 3185631 h 4248240"/>
                <a:gd name="connsiteX380" fmla="*/ 720868 w 4246481"/>
                <a:gd name="connsiteY380" fmla="*/ 3181672 h 4248240"/>
                <a:gd name="connsiteX381" fmla="*/ 890639 w 4246481"/>
                <a:gd name="connsiteY381" fmla="*/ 3202784 h 4248240"/>
                <a:gd name="connsiteX382" fmla="*/ 852375 w 4246481"/>
                <a:gd name="connsiteY382" fmla="*/ 3143408 h 4248240"/>
                <a:gd name="connsiteX383" fmla="*/ 934182 w 4246481"/>
                <a:gd name="connsiteY383" fmla="*/ 3142088 h 4248240"/>
                <a:gd name="connsiteX384" fmla="*/ 1006752 w 4246481"/>
                <a:gd name="connsiteY384" fmla="*/ 3168038 h 4248240"/>
                <a:gd name="connsiteX385" fmla="*/ 1008951 w 4246481"/>
                <a:gd name="connsiteY385" fmla="*/ 3165839 h 4248240"/>
                <a:gd name="connsiteX386" fmla="*/ 998835 w 4246481"/>
                <a:gd name="connsiteY386" fmla="*/ 3144288 h 4248240"/>
                <a:gd name="connsiteX387" fmla="*/ 986960 w 4246481"/>
                <a:gd name="connsiteY387" fmla="*/ 3124056 h 4248240"/>
                <a:gd name="connsiteX388" fmla="*/ 996196 w 4246481"/>
                <a:gd name="connsiteY388" fmla="*/ 3109102 h 4248240"/>
                <a:gd name="connsiteX389" fmla="*/ 1061290 w 4246481"/>
                <a:gd name="connsiteY389" fmla="*/ 3120097 h 4248240"/>
                <a:gd name="connsiteX390" fmla="*/ 1149255 w 4246481"/>
                <a:gd name="connsiteY390" fmla="*/ 3153524 h 4248240"/>
                <a:gd name="connsiteX391" fmla="*/ 1145296 w 4246481"/>
                <a:gd name="connsiteY391" fmla="*/ 3142968 h 4248240"/>
                <a:gd name="connsiteX392" fmla="*/ 1128143 w 4246481"/>
                <a:gd name="connsiteY392" fmla="*/ 3114379 h 4248240"/>
                <a:gd name="connsiteX393" fmla="*/ 1135620 w 4246481"/>
                <a:gd name="connsiteY393" fmla="*/ 3098546 h 4248240"/>
                <a:gd name="connsiteX394" fmla="*/ 1182681 w 4246481"/>
                <a:gd name="connsiteY394" fmla="*/ 3102064 h 4248240"/>
                <a:gd name="connsiteX395" fmla="*/ 1261849 w 4246481"/>
                <a:gd name="connsiteY395" fmla="*/ 3144727 h 4248240"/>
                <a:gd name="connsiteX396" fmla="*/ 1275483 w 4246481"/>
                <a:gd name="connsiteY396" fmla="*/ 3152644 h 4248240"/>
                <a:gd name="connsiteX397" fmla="*/ 1269326 w 4246481"/>
                <a:gd name="connsiteY397" fmla="*/ 3123176 h 4248240"/>
                <a:gd name="connsiteX398" fmla="*/ 1288678 w 4246481"/>
                <a:gd name="connsiteY398" fmla="*/ 3103824 h 4248240"/>
                <a:gd name="connsiteX399" fmla="*/ 1376642 w 4246481"/>
                <a:gd name="connsiteY399" fmla="*/ 3138570 h 4248240"/>
                <a:gd name="connsiteX400" fmla="*/ 1393356 w 4246481"/>
                <a:gd name="connsiteY400" fmla="*/ 3135491 h 4248240"/>
                <a:gd name="connsiteX401" fmla="*/ 1361688 w 4246481"/>
                <a:gd name="connsiteY401" fmla="*/ 3105583 h 4248240"/>
                <a:gd name="connsiteX402" fmla="*/ 1255252 w 4246481"/>
                <a:gd name="connsiteY402" fmla="*/ 3073036 h 4248240"/>
                <a:gd name="connsiteX403" fmla="*/ 1238099 w 4246481"/>
                <a:gd name="connsiteY403" fmla="*/ 3065999 h 4248240"/>
                <a:gd name="connsiteX404" fmla="*/ 1231061 w 4246481"/>
                <a:gd name="connsiteY404" fmla="*/ 3041809 h 4248240"/>
                <a:gd name="connsiteX405" fmla="*/ 1253492 w 4246481"/>
                <a:gd name="connsiteY405" fmla="*/ 3009702 h 4248240"/>
                <a:gd name="connsiteX406" fmla="*/ 1216987 w 4246481"/>
                <a:gd name="connsiteY406" fmla="*/ 3006623 h 4248240"/>
                <a:gd name="connsiteX407" fmla="*/ 1065249 w 4246481"/>
                <a:gd name="connsiteY407" fmla="*/ 2956044 h 4248240"/>
                <a:gd name="connsiteX408" fmla="*/ 1048095 w 4246481"/>
                <a:gd name="connsiteY408" fmla="*/ 2941970 h 4248240"/>
                <a:gd name="connsiteX409" fmla="*/ 1053813 w 4246481"/>
                <a:gd name="connsiteY409" fmla="*/ 2914261 h 4248240"/>
                <a:gd name="connsiteX410" fmla="*/ 1078883 w 4246481"/>
                <a:gd name="connsiteY410" fmla="*/ 2905904 h 4248240"/>
                <a:gd name="connsiteX411" fmla="*/ 1098235 w 4246481"/>
                <a:gd name="connsiteY411" fmla="*/ 2895788 h 4248240"/>
                <a:gd name="connsiteX412" fmla="*/ 1024785 w 4246481"/>
                <a:gd name="connsiteY412" fmla="*/ 2877755 h 4248240"/>
                <a:gd name="connsiteX413" fmla="*/ 926705 w 4246481"/>
                <a:gd name="connsiteY413" fmla="*/ 2839051 h 4248240"/>
                <a:gd name="connsiteX414" fmla="*/ 924945 w 4246481"/>
                <a:gd name="connsiteY414" fmla="*/ 2797708 h 4248240"/>
                <a:gd name="connsiteX415" fmla="*/ 954853 w 4246481"/>
                <a:gd name="connsiteY415" fmla="*/ 2774837 h 4248240"/>
                <a:gd name="connsiteX416" fmla="*/ 961451 w 4246481"/>
                <a:gd name="connsiteY416" fmla="*/ 2767360 h 4248240"/>
                <a:gd name="connsiteX417" fmla="*/ 946057 w 4246481"/>
                <a:gd name="connsiteY417" fmla="*/ 2767360 h 4248240"/>
                <a:gd name="connsiteX418" fmla="*/ 797397 w 4246481"/>
                <a:gd name="connsiteY418" fmla="*/ 2733494 h 4248240"/>
                <a:gd name="connsiteX419" fmla="*/ 749017 w 4246481"/>
                <a:gd name="connsiteY419" fmla="*/ 2694350 h 4248240"/>
                <a:gd name="connsiteX420" fmla="*/ 755174 w 4246481"/>
                <a:gd name="connsiteY420" fmla="*/ 2671039 h 4248240"/>
                <a:gd name="connsiteX421" fmla="*/ 805314 w 4246481"/>
                <a:gd name="connsiteY421" fmla="*/ 2654326 h 4248240"/>
                <a:gd name="connsiteX422" fmla="*/ 822907 w 4246481"/>
                <a:gd name="connsiteY422" fmla="*/ 2642891 h 4248240"/>
                <a:gd name="connsiteX423" fmla="*/ 777605 w 4246481"/>
                <a:gd name="connsiteY423" fmla="*/ 2631895 h 4248240"/>
                <a:gd name="connsiteX424" fmla="*/ 608274 w 4246481"/>
                <a:gd name="connsiteY424" fmla="*/ 2550528 h 4248240"/>
                <a:gd name="connsiteX425" fmla="*/ 595959 w 4246481"/>
                <a:gd name="connsiteY425" fmla="*/ 2532055 h 4248240"/>
                <a:gd name="connsiteX426" fmla="*/ 613551 w 4246481"/>
                <a:gd name="connsiteY426" fmla="*/ 2517981 h 4248240"/>
                <a:gd name="connsiteX427" fmla="*/ 650936 w 4246481"/>
                <a:gd name="connsiteY427" fmla="*/ 2505226 h 4248240"/>
                <a:gd name="connsiteX428" fmla="*/ 676006 w 4246481"/>
                <a:gd name="connsiteY428" fmla="*/ 2492032 h 4248240"/>
                <a:gd name="connsiteX429" fmla="*/ 489082 w 4246481"/>
                <a:gd name="connsiteY429" fmla="*/ 2388233 h 4248240"/>
                <a:gd name="connsiteX430" fmla="*/ 496119 w 4246481"/>
                <a:gd name="connsiteY430" fmla="*/ 2359644 h 4248240"/>
                <a:gd name="connsiteX431" fmla="*/ 562532 w 4246481"/>
                <a:gd name="connsiteY431" fmla="*/ 2341612 h 4248240"/>
                <a:gd name="connsiteX432" fmla="*/ 573528 w 4246481"/>
                <a:gd name="connsiteY432" fmla="*/ 2336773 h 4248240"/>
                <a:gd name="connsiteX433" fmla="*/ 489522 w 4246481"/>
                <a:gd name="connsiteY433" fmla="*/ 2301148 h 4248240"/>
                <a:gd name="connsiteX434" fmla="*/ 376488 w 4246481"/>
                <a:gd name="connsiteY434" fmla="*/ 2211424 h 4248240"/>
                <a:gd name="connsiteX435" fmla="*/ 384844 w 4246481"/>
                <a:gd name="connsiteY435" fmla="*/ 2181516 h 4248240"/>
                <a:gd name="connsiteX436" fmla="*/ 444220 w 4246481"/>
                <a:gd name="connsiteY436" fmla="*/ 2167002 h 4248240"/>
                <a:gd name="connsiteX437" fmla="*/ 318871 w 4246481"/>
                <a:gd name="connsiteY437" fmla="*/ 2051769 h 4248240"/>
                <a:gd name="connsiteX438" fmla="*/ 282366 w 4246481"/>
                <a:gd name="connsiteY438" fmla="*/ 2004268 h 4248240"/>
                <a:gd name="connsiteX439" fmla="*/ 277088 w 4246481"/>
                <a:gd name="connsiteY439" fmla="*/ 1994152 h 4248240"/>
                <a:gd name="connsiteX440" fmla="*/ 323709 w 4246481"/>
                <a:gd name="connsiteY440" fmla="*/ 1981837 h 4248240"/>
                <a:gd name="connsiteX441" fmla="*/ 210675 w 4246481"/>
                <a:gd name="connsiteY441" fmla="*/ 1819103 h 4248240"/>
                <a:gd name="connsiteX442" fmla="*/ 255976 w 4246481"/>
                <a:gd name="connsiteY442" fmla="*/ 1819103 h 4248240"/>
                <a:gd name="connsiteX443" fmla="*/ 208036 w 4246481"/>
                <a:gd name="connsiteY443" fmla="*/ 1762366 h 4248240"/>
                <a:gd name="connsiteX444" fmla="*/ 29908 w 4246481"/>
                <a:gd name="connsiteY444" fmla="*/ 1512547 h 4248240"/>
                <a:gd name="connsiteX445" fmla="*/ 0 w 4246481"/>
                <a:gd name="connsiteY445" fmla="*/ 1453611 h 4248240"/>
                <a:gd name="connsiteX446" fmla="*/ 0 w 4246481"/>
                <a:gd name="connsiteY446" fmla="*/ 1449213 h 4248240"/>
                <a:gd name="connsiteX447" fmla="*/ 113034 w 4246481"/>
                <a:gd name="connsiteY447" fmla="*/ 1495834 h 4248240"/>
                <a:gd name="connsiteX448" fmla="*/ 377807 w 4246481"/>
                <a:gd name="connsiteY448" fmla="*/ 1655489 h 4248240"/>
                <a:gd name="connsiteX449" fmla="*/ 393641 w 4246481"/>
                <a:gd name="connsiteY449" fmla="*/ 1666925 h 4248240"/>
                <a:gd name="connsiteX450" fmla="*/ 389682 w 4246481"/>
                <a:gd name="connsiteY450" fmla="*/ 1622503 h 4248240"/>
                <a:gd name="connsiteX451" fmla="*/ 563412 w 4246481"/>
                <a:gd name="connsiteY451" fmla="*/ 1717504 h 4248240"/>
                <a:gd name="connsiteX452" fmla="*/ 571768 w 4246481"/>
                <a:gd name="connsiteY452" fmla="*/ 1668244 h 4248240"/>
                <a:gd name="connsiteX453" fmla="*/ 762211 w 4246481"/>
                <a:gd name="connsiteY453" fmla="*/ 1816904 h 4248240"/>
                <a:gd name="connsiteX454" fmla="*/ 763971 w 4246481"/>
                <a:gd name="connsiteY454" fmla="*/ 1805029 h 4248240"/>
                <a:gd name="connsiteX455" fmla="*/ 769688 w 4246481"/>
                <a:gd name="connsiteY455" fmla="*/ 1762366 h 4248240"/>
                <a:gd name="connsiteX456" fmla="*/ 803994 w 4246481"/>
                <a:gd name="connsiteY456" fmla="*/ 1749172 h 4248240"/>
                <a:gd name="connsiteX457" fmla="*/ 854134 w 4246481"/>
                <a:gd name="connsiteY457" fmla="*/ 1794473 h 4248240"/>
                <a:gd name="connsiteX458" fmla="*/ 933302 w 4246481"/>
                <a:gd name="connsiteY458" fmla="*/ 1903989 h 4248240"/>
                <a:gd name="connsiteX459" fmla="*/ 945617 w 4246481"/>
                <a:gd name="connsiteY459" fmla="*/ 1929059 h 4248240"/>
                <a:gd name="connsiteX460" fmla="*/ 950455 w 4246481"/>
                <a:gd name="connsiteY460" fmla="*/ 1902230 h 4248240"/>
                <a:gd name="connsiteX461" fmla="*/ 961451 w 4246481"/>
                <a:gd name="connsiteY461" fmla="*/ 1837576 h 4248240"/>
                <a:gd name="connsiteX462" fmla="*/ 974645 w 4246481"/>
                <a:gd name="connsiteY462" fmla="*/ 1831418 h 4248240"/>
                <a:gd name="connsiteX463" fmla="*/ 1103953 w 4246481"/>
                <a:gd name="connsiteY463" fmla="*/ 1996791 h 4248240"/>
                <a:gd name="connsiteX464" fmla="*/ 1109671 w 4246481"/>
                <a:gd name="connsiteY464" fmla="*/ 2012625 h 4248240"/>
                <a:gd name="connsiteX465" fmla="*/ 1119347 w 4246481"/>
                <a:gd name="connsiteY465" fmla="*/ 1987115 h 4248240"/>
                <a:gd name="connsiteX466" fmla="*/ 1128583 w 4246481"/>
                <a:gd name="connsiteY466" fmla="*/ 1947091 h 4248240"/>
                <a:gd name="connsiteX467" fmla="*/ 1133421 w 4246481"/>
                <a:gd name="connsiteY467" fmla="*/ 1934776 h 4248240"/>
                <a:gd name="connsiteX468" fmla="*/ 1149694 w 4246481"/>
                <a:gd name="connsiteY468" fmla="*/ 1931258 h 4248240"/>
                <a:gd name="connsiteX469" fmla="*/ 1176963 w 4246481"/>
                <a:gd name="connsiteY469" fmla="*/ 1958527 h 4248240"/>
                <a:gd name="connsiteX470" fmla="*/ 1271525 w 4246481"/>
                <a:gd name="connsiteY470" fmla="*/ 2138854 h 4248240"/>
                <a:gd name="connsiteX471" fmla="*/ 1274164 w 4246481"/>
                <a:gd name="connsiteY471" fmla="*/ 2147210 h 4248240"/>
                <a:gd name="connsiteX472" fmla="*/ 1281201 w 4246481"/>
                <a:gd name="connsiteY472" fmla="*/ 2131377 h 4248240"/>
                <a:gd name="connsiteX473" fmla="*/ 1294836 w 4246481"/>
                <a:gd name="connsiteY473" fmla="*/ 2072001 h 4248240"/>
                <a:gd name="connsiteX474" fmla="*/ 1313748 w 4246481"/>
                <a:gd name="connsiteY474" fmla="*/ 2063644 h 4248240"/>
                <a:gd name="connsiteX475" fmla="*/ 1358170 w 4246481"/>
                <a:gd name="connsiteY475" fmla="*/ 2105867 h 4248240"/>
                <a:gd name="connsiteX476" fmla="*/ 1409629 w 4246481"/>
                <a:gd name="connsiteY476" fmla="*/ 2254527 h 4248240"/>
                <a:gd name="connsiteX477" fmla="*/ 1412708 w 4246481"/>
                <a:gd name="connsiteY477" fmla="*/ 2268601 h 4248240"/>
                <a:gd name="connsiteX478" fmla="*/ 1424583 w 4246481"/>
                <a:gd name="connsiteY478" fmla="*/ 2252768 h 4248240"/>
                <a:gd name="connsiteX479" fmla="*/ 1444815 w 4246481"/>
                <a:gd name="connsiteY479" fmla="*/ 2218461 h 4248240"/>
                <a:gd name="connsiteX480" fmla="*/ 1465926 w 4246481"/>
                <a:gd name="connsiteY480" fmla="*/ 2215383 h 4248240"/>
                <a:gd name="connsiteX481" fmla="*/ 1490996 w 4246481"/>
                <a:gd name="connsiteY481" fmla="*/ 2247490 h 4248240"/>
                <a:gd name="connsiteX482" fmla="*/ 1546414 w 4246481"/>
                <a:gd name="connsiteY482" fmla="*/ 2376357 h 4248240"/>
                <a:gd name="connsiteX483" fmla="*/ 1550812 w 4246481"/>
                <a:gd name="connsiteY483" fmla="*/ 2389112 h 4248240"/>
                <a:gd name="connsiteX484" fmla="*/ 1553011 w 4246481"/>
                <a:gd name="connsiteY484" fmla="*/ 2391751 h 4248240"/>
                <a:gd name="connsiteX485" fmla="*/ 1559608 w 4246481"/>
                <a:gd name="connsiteY485" fmla="*/ 2377677 h 4248240"/>
                <a:gd name="connsiteX486" fmla="*/ 1564006 w 4246481"/>
                <a:gd name="connsiteY486" fmla="*/ 2358325 h 4248240"/>
                <a:gd name="connsiteX487" fmla="*/ 1575882 w 4246481"/>
                <a:gd name="connsiteY487" fmla="*/ 2335014 h 4248240"/>
                <a:gd name="connsiteX488" fmla="*/ 1600952 w 4246481"/>
                <a:gd name="connsiteY488" fmla="*/ 2347769 h 4248240"/>
                <a:gd name="connsiteX489" fmla="*/ 1761011 w 4246481"/>
                <a:gd name="connsiteY489" fmla="*/ 2505375 h 4248240"/>
                <a:gd name="connsiteX490" fmla="*/ 1698591 w 4246481"/>
                <a:gd name="connsiteY490" fmla="*/ 2332376 h 4248240"/>
                <a:gd name="connsiteX491" fmla="*/ 1730259 w 4246481"/>
                <a:gd name="connsiteY491" fmla="*/ 2328858 h 4248240"/>
                <a:gd name="connsiteX492" fmla="*/ 1748731 w 4246481"/>
                <a:gd name="connsiteY492" fmla="*/ 2326659 h 4248240"/>
                <a:gd name="connsiteX493" fmla="*/ 1739935 w 4246481"/>
                <a:gd name="connsiteY493" fmla="*/ 2316103 h 4248240"/>
                <a:gd name="connsiteX494" fmla="*/ 1648012 w 4246481"/>
                <a:gd name="connsiteY494" fmla="*/ 2131818 h 4248240"/>
                <a:gd name="connsiteX495" fmla="*/ 1644493 w 4246481"/>
                <a:gd name="connsiteY495" fmla="*/ 2092234 h 4248240"/>
                <a:gd name="connsiteX496" fmla="*/ 1671762 w 4246481"/>
                <a:gd name="connsiteY496" fmla="*/ 2076400 h 4248240"/>
                <a:gd name="connsiteX497" fmla="*/ 1698591 w 4246481"/>
                <a:gd name="connsiteY497" fmla="*/ 2092234 h 4248240"/>
                <a:gd name="connsiteX498" fmla="*/ 1720582 w 4246481"/>
                <a:gd name="connsiteY498" fmla="*/ 2100590 h 4248240"/>
                <a:gd name="connsiteX499" fmla="*/ 1722782 w 4246481"/>
                <a:gd name="connsiteY499" fmla="*/ 2097951 h 4248240"/>
                <a:gd name="connsiteX500" fmla="*/ 1713985 w 4246481"/>
                <a:gd name="connsiteY500" fmla="*/ 2083437 h 4248240"/>
                <a:gd name="connsiteX501" fmla="*/ 1640975 w 4246481"/>
                <a:gd name="connsiteY501" fmla="*/ 1921583 h 4248240"/>
                <a:gd name="connsiteX502" fmla="*/ 1635697 w 4246481"/>
                <a:gd name="connsiteY502" fmla="*/ 1885517 h 4248240"/>
                <a:gd name="connsiteX503" fmla="*/ 1655049 w 4246481"/>
                <a:gd name="connsiteY503" fmla="*/ 1869244 h 4248240"/>
                <a:gd name="connsiteX504" fmla="*/ 1700351 w 4246481"/>
                <a:gd name="connsiteY504" fmla="*/ 1878920 h 4248240"/>
                <a:gd name="connsiteX505" fmla="*/ 1725421 w 4246481"/>
                <a:gd name="connsiteY505" fmla="*/ 1878920 h 4248240"/>
                <a:gd name="connsiteX506" fmla="*/ 1717943 w 4246481"/>
                <a:gd name="connsiteY506" fmla="*/ 1870563 h 4248240"/>
                <a:gd name="connsiteX507" fmla="*/ 1623382 w 4246481"/>
                <a:gd name="connsiteY507" fmla="*/ 1693755 h 4248240"/>
                <a:gd name="connsiteX508" fmla="*/ 1622502 w 4246481"/>
                <a:gd name="connsiteY508" fmla="*/ 1636578 h 4248240"/>
                <a:gd name="connsiteX509" fmla="*/ 1648012 w 4246481"/>
                <a:gd name="connsiteY509" fmla="*/ 1623823 h 4248240"/>
                <a:gd name="connsiteX510" fmla="*/ 1706508 w 4246481"/>
                <a:gd name="connsiteY510" fmla="*/ 1657690 h 4248240"/>
                <a:gd name="connsiteX511" fmla="*/ 1727180 w 4246481"/>
                <a:gd name="connsiteY511" fmla="*/ 1664727 h 4248240"/>
                <a:gd name="connsiteX512" fmla="*/ 1724101 w 4246481"/>
                <a:gd name="connsiteY512" fmla="*/ 1656810 h 4248240"/>
                <a:gd name="connsiteX513" fmla="*/ 1638336 w 4246481"/>
                <a:gd name="connsiteY513" fmla="*/ 1420186 h 4248240"/>
                <a:gd name="connsiteX514" fmla="*/ 1637456 w 4246481"/>
                <a:gd name="connsiteY514" fmla="*/ 1386759 h 4248240"/>
                <a:gd name="connsiteX515" fmla="*/ 1656808 w 4246481"/>
                <a:gd name="connsiteY515" fmla="*/ 1373565 h 4248240"/>
                <a:gd name="connsiteX516" fmla="*/ 1683637 w 4246481"/>
                <a:gd name="connsiteY516" fmla="*/ 1386759 h 4248240"/>
                <a:gd name="connsiteX517" fmla="*/ 1732018 w 4246481"/>
                <a:gd name="connsiteY517" fmla="*/ 1410949 h 4248240"/>
                <a:gd name="connsiteX518" fmla="*/ 1742134 w 4246481"/>
                <a:gd name="connsiteY518" fmla="*/ 1412709 h 4248240"/>
                <a:gd name="connsiteX519" fmla="*/ 1737735 w 4246481"/>
                <a:gd name="connsiteY519" fmla="*/ 1405672 h 4248240"/>
                <a:gd name="connsiteX520" fmla="*/ 1696392 w 4246481"/>
                <a:gd name="connsiteY520" fmla="*/ 1304073 h 4248240"/>
                <a:gd name="connsiteX521" fmla="*/ 1688475 w 4246481"/>
                <a:gd name="connsiteY521" fmla="*/ 1154533 h 4248240"/>
                <a:gd name="connsiteX522" fmla="*/ 1704749 w 4246481"/>
                <a:gd name="connsiteY522" fmla="*/ 1145297 h 4248240"/>
                <a:gd name="connsiteX523" fmla="*/ 1782157 w 4246481"/>
                <a:gd name="connsiteY523" fmla="*/ 1194557 h 4248240"/>
                <a:gd name="connsiteX524" fmla="*/ 1796672 w 4246481"/>
                <a:gd name="connsiteY524" fmla="*/ 1203354 h 4248240"/>
                <a:gd name="connsiteX525" fmla="*/ 1770282 w 4246481"/>
                <a:gd name="connsiteY525" fmla="*/ 1131663 h 4248240"/>
                <a:gd name="connsiteX526" fmla="*/ 1750930 w 4246481"/>
                <a:gd name="connsiteY526" fmla="*/ 940780 h 4248240"/>
                <a:gd name="connsiteX527" fmla="*/ 1755328 w 4246481"/>
                <a:gd name="connsiteY527" fmla="*/ 914830 h 4248240"/>
                <a:gd name="connsiteX528" fmla="*/ 1772042 w 4246481"/>
                <a:gd name="connsiteY528" fmla="*/ 907354 h 4248240"/>
                <a:gd name="connsiteX529" fmla="*/ 1834936 w 4246481"/>
                <a:gd name="connsiteY529" fmla="*/ 948697 h 4248240"/>
                <a:gd name="connsiteX530" fmla="*/ 1844612 w 4246481"/>
                <a:gd name="connsiteY530" fmla="*/ 955294 h 4248240"/>
                <a:gd name="connsiteX531" fmla="*/ 1863525 w 4246481"/>
                <a:gd name="connsiteY531" fmla="*/ 670288 h 4248240"/>
                <a:gd name="connsiteX532" fmla="*/ 1913664 w 4246481"/>
                <a:gd name="connsiteY532" fmla="*/ 703715 h 4248240"/>
                <a:gd name="connsiteX533" fmla="*/ 1922900 w 4246481"/>
                <a:gd name="connsiteY533" fmla="*/ 586283 h 4248240"/>
                <a:gd name="connsiteX534" fmla="*/ 1967323 w 4246481"/>
                <a:gd name="connsiteY534" fmla="*/ 477207 h 4248240"/>
                <a:gd name="connsiteX535" fmla="*/ 2001189 w 4246481"/>
                <a:gd name="connsiteY535" fmla="*/ 514592 h 4248240"/>
                <a:gd name="connsiteX536" fmla="*/ 2013504 w 4246481"/>
                <a:gd name="connsiteY536" fmla="*/ 424428 h 4248240"/>
                <a:gd name="connsiteX537" fmla="*/ 2093551 w 4246481"/>
                <a:gd name="connsiteY537" fmla="*/ 65533 h 4248240"/>
                <a:gd name="connsiteX538" fmla="*/ 2118622 w 4246481"/>
                <a:gd name="connsiteY538"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26639 w 4246481"/>
                <a:gd name="connsiteY52" fmla="*/ 2431997 h 4248240"/>
                <a:gd name="connsiteX53" fmla="*/ 2591870 w 4246481"/>
                <a:gd name="connsiteY53" fmla="*/ 2437933 h 4248240"/>
                <a:gd name="connsiteX54" fmla="*/ 2646408 w 4246481"/>
                <a:gd name="connsiteY54" fmla="*/ 2347769 h 4248240"/>
                <a:gd name="connsiteX55" fmla="*/ 2667960 w 4246481"/>
                <a:gd name="connsiteY55" fmla="*/ 2336334 h 4248240"/>
                <a:gd name="connsiteX56" fmla="*/ 2681595 w 4246481"/>
                <a:gd name="connsiteY56" fmla="*/ 2357005 h 4248240"/>
                <a:gd name="connsiteX57" fmla="*/ 2691711 w 4246481"/>
                <a:gd name="connsiteY57" fmla="*/ 2392191 h 4248240"/>
                <a:gd name="connsiteX58" fmla="*/ 2695229 w 4246481"/>
                <a:gd name="connsiteY58" fmla="*/ 2391751 h 4248240"/>
                <a:gd name="connsiteX59" fmla="*/ 2705785 w 4246481"/>
                <a:gd name="connsiteY59" fmla="*/ 2359644 h 4248240"/>
                <a:gd name="connsiteX60" fmla="*/ 2756804 w 4246481"/>
                <a:gd name="connsiteY60" fmla="*/ 2245730 h 4248240"/>
                <a:gd name="connsiteX61" fmla="*/ 2780995 w 4246481"/>
                <a:gd name="connsiteY61" fmla="*/ 2215822 h 4248240"/>
                <a:gd name="connsiteX62" fmla="*/ 2801666 w 4246481"/>
                <a:gd name="connsiteY62" fmla="*/ 2218461 h 4248240"/>
                <a:gd name="connsiteX63" fmla="*/ 2824977 w 4246481"/>
                <a:gd name="connsiteY63" fmla="*/ 2257166 h 4248240"/>
                <a:gd name="connsiteX64" fmla="*/ 2834653 w 4246481"/>
                <a:gd name="connsiteY64" fmla="*/ 2269041 h 4248240"/>
                <a:gd name="connsiteX65" fmla="*/ 2848287 w 4246481"/>
                <a:gd name="connsiteY65" fmla="*/ 2194711 h 4248240"/>
                <a:gd name="connsiteX66" fmla="*/ 2919539 w 4246481"/>
                <a:gd name="connsiteY66" fmla="*/ 2072880 h 4248240"/>
                <a:gd name="connsiteX67" fmla="*/ 2937131 w 4246481"/>
                <a:gd name="connsiteY67" fmla="*/ 2062325 h 4248240"/>
                <a:gd name="connsiteX68" fmla="*/ 2951206 w 4246481"/>
                <a:gd name="connsiteY68" fmla="*/ 2069802 h 4248240"/>
                <a:gd name="connsiteX69" fmla="*/ 2962641 w 4246481"/>
                <a:gd name="connsiteY69" fmla="*/ 2123020 h 4248240"/>
                <a:gd name="connsiteX70" fmla="*/ 2972757 w 4246481"/>
                <a:gd name="connsiteY70" fmla="*/ 2145011 h 4248240"/>
                <a:gd name="connsiteX71" fmla="*/ 2975396 w 4246481"/>
                <a:gd name="connsiteY71" fmla="*/ 2138854 h 4248240"/>
                <a:gd name="connsiteX72" fmla="*/ 3078314 w 4246481"/>
                <a:gd name="connsiteY72" fmla="*/ 1948411 h 4248240"/>
                <a:gd name="connsiteX73" fmla="*/ 3093268 w 4246481"/>
                <a:gd name="connsiteY73" fmla="*/ 1933897 h 4248240"/>
                <a:gd name="connsiteX74" fmla="*/ 3115259 w 4246481"/>
                <a:gd name="connsiteY74" fmla="*/ 1939614 h 4248240"/>
                <a:gd name="connsiteX75" fmla="*/ 3123176 w 4246481"/>
                <a:gd name="connsiteY75" fmla="*/ 1971721 h 4248240"/>
                <a:gd name="connsiteX76" fmla="*/ 3135051 w 4246481"/>
                <a:gd name="connsiteY76" fmla="*/ 2013065 h 4248240"/>
                <a:gd name="connsiteX77" fmla="*/ 3139449 w 4246481"/>
                <a:gd name="connsiteY77" fmla="*/ 2010866 h 4248240"/>
                <a:gd name="connsiteX78" fmla="*/ 3237530 w 4246481"/>
                <a:gd name="connsiteY78" fmla="*/ 1859127 h 4248240"/>
                <a:gd name="connsiteX79" fmla="*/ 3270956 w 4246481"/>
                <a:gd name="connsiteY79" fmla="*/ 1832298 h 4248240"/>
                <a:gd name="connsiteX80" fmla="*/ 3284591 w 4246481"/>
                <a:gd name="connsiteY80" fmla="*/ 1828779 h 4248240"/>
                <a:gd name="connsiteX81" fmla="*/ 3301304 w 4246481"/>
                <a:gd name="connsiteY81" fmla="*/ 1933457 h 4248240"/>
                <a:gd name="connsiteX82" fmla="*/ 3435889 w 4246481"/>
                <a:gd name="connsiteY82" fmla="*/ 1754449 h 4248240"/>
                <a:gd name="connsiteX83" fmla="*/ 3451283 w 4246481"/>
                <a:gd name="connsiteY83" fmla="*/ 1743454 h 4248240"/>
                <a:gd name="connsiteX84" fmla="*/ 3474154 w 4246481"/>
                <a:gd name="connsiteY84" fmla="*/ 1752250 h 4248240"/>
                <a:gd name="connsiteX85" fmla="*/ 3481631 w 4246481"/>
                <a:gd name="connsiteY85" fmla="*/ 1805029 h 4248240"/>
                <a:gd name="connsiteX86" fmla="*/ 3483390 w 4246481"/>
                <a:gd name="connsiteY86" fmla="*/ 1819983 h 4248240"/>
                <a:gd name="connsiteX87" fmla="*/ 3674273 w 4246481"/>
                <a:gd name="connsiteY87" fmla="*/ 1672203 h 4248240"/>
                <a:gd name="connsiteX88" fmla="*/ 3682190 w 4246481"/>
                <a:gd name="connsiteY88" fmla="*/ 1718384 h 4248240"/>
                <a:gd name="connsiteX89" fmla="*/ 3855919 w 4246481"/>
                <a:gd name="connsiteY89" fmla="*/ 1624262 h 4248240"/>
                <a:gd name="connsiteX90" fmla="*/ 3851521 w 4246481"/>
                <a:gd name="connsiteY90" fmla="*/ 1666485 h 4248240"/>
                <a:gd name="connsiteX91" fmla="*/ 3856799 w 4246481"/>
                <a:gd name="connsiteY91" fmla="*/ 1664286 h 4248240"/>
                <a:gd name="connsiteX92" fmla="*/ 4189304 w 4246481"/>
                <a:gd name="connsiteY92" fmla="*/ 1469445 h 4248240"/>
                <a:gd name="connsiteX93" fmla="*/ 4233726 w 4246481"/>
                <a:gd name="connsiteY93" fmla="*/ 1452732 h 4248240"/>
                <a:gd name="connsiteX94" fmla="*/ 4244282 w 4246481"/>
                <a:gd name="connsiteY94" fmla="*/ 1450972 h 4248240"/>
                <a:gd name="connsiteX95" fmla="*/ 4246481 w 4246481"/>
                <a:gd name="connsiteY95" fmla="*/ 1453171 h 4248240"/>
                <a:gd name="connsiteX96" fmla="*/ 4218332 w 4246481"/>
                <a:gd name="connsiteY96" fmla="*/ 1507709 h 4248240"/>
                <a:gd name="connsiteX97" fmla="*/ 3991824 w 4246481"/>
                <a:gd name="connsiteY97" fmla="*/ 1816024 h 4248240"/>
                <a:gd name="connsiteX98" fmla="*/ 3988306 w 4246481"/>
                <a:gd name="connsiteY98" fmla="*/ 1821302 h 4248240"/>
                <a:gd name="connsiteX99" fmla="*/ 4033167 w 4246481"/>
                <a:gd name="connsiteY99" fmla="*/ 1821302 h 4248240"/>
                <a:gd name="connsiteX100" fmla="*/ 3920133 w 4246481"/>
                <a:gd name="connsiteY100" fmla="*/ 1984476 h 4248240"/>
                <a:gd name="connsiteX101" fmla="*/ 3965435 w 4246481"/>
                <a:gd name="connsiteY101" fmla="*/ 1995472 h 4248240"/>
                <a:gd name="connsiteX102" fmla="*/ 3798303 w 4246481"/>
                <a:gd name="connsiteY102" fmla="*/ 2169201 h 4248240"/>
                <a:gd name="connsiteX103" fmla="*/ 3810617 w 4246481"/>
                <a:gd name="connsiteY103" fmla="*/ 2171840 h 4248240"/>
                <a:gd name="connsiteX104" fmla="*/ 3870433 w 4246481"/>
                <a:gd name="connsiteY104" fmla="*/ 2187674 h 4248240"/>
                <a:gd name="connsiteX105" fmla="*/ 3875271 w 4246481"/>
                <a:gd name="connsiteY105" fmla="*/ 2203507 h 4248240"/>
                <a:gd name="connsiteX106" fmla="*/ 3833049 w 4246481"/>
                <a:gd name="connsiteY106" fmla="*/ 2247050 h 4248240"/>
                <a:gd name="connsiteX107" fmla="*/ 3727931 w 4246481"/>
                <a:gd name="connsiteY107" fmla="*/ 2317861 h 4248240"/>
                <a:gd name="connsiteX108" fmla="*/ 3670754 w 4246481"/>
                <a:gd name="connsiteY108" fmla="*/ 2339852 h 4248240"/>
                <a:gd name="connsiteX109" fmla="*/ 3683949 w 4246481"/>
                <a:gd name="connsiteY109" fmla="*/ 2344250 h 4248240"/>
                <a:gd name="connsiteX110" fmla="*/ 3755200 w 4246481"/>
                <a:gd name="connsiteY110" fmla="*/ 2364042 h 4248240"/>
                <a:gd name="connsiteX111" fmla="*/ 3760918 w 4246481"/>
                <a:gd name="connsiteY111" fmla="*/ 2383395 h 4248240"/>
                <a:gd name="connsiteX112" fmla="*/ 3620175 w 4246481"/>
                <a:gd name="connsiteY112" fmla="*/ 2481036 h 4248240"/>
                <a:gd name="connsiteX113" fmla="*/ 3570475 w 4246481"/>
                <a:gd name="connsiteY113" fmla="*/ 2494231 h 4248240"/>
                <a:gd name="connsiteX114" fmla="*/ 3585869 w 4246481"/>
                <a:gd name="connsiteY114" fmla="*/ 2503907 h 4248240"/>
                <a:gd name="connsiteX115" fmla="*/ 3618416 w 4246481"/>
                <a:gd name="connsiteY115" fmla="*/ 2514902 h 4248240"/>
                <a:gd name="connsiteX116" fmla="*/ 3634249 w 4246481"/>
                <a:gd name="connsiteY116" fmla="*/ 2520180 h 4248240"/>
                <a:gd name="connsiteX117" fmla="*/ 3639527 w 4246481"/>
                <a:gd name="connsiteY117" fmla="*/ 2550088 h 4248240"/>
                <a:gd name="connsiteX118" fmla="*/ 3557280 w 4246481"/>
                <a:gd name="connsiteY118" fmla="*/ 2599788 h 4248240"/>
                <a:gd name="connsiteX119" fmla="*/ 3427972 w 4246481"/>
                <a:gd name="connsiteY119" fmla="*/ 2642891 h 4248240"/>
                <a:gd name="connsiteX120" fmla="*/ 3419616 w 4246481"/>
                <a:gd name="connsiteY120" fmla="*/ 2645090 h 4248240"/>
                <a:gd name="connsiteX121" fmla="*/ 3436769 w 4246481"/>
                <a:gd name="connsiteY121" fmla="*/ 2655206 h 4248240"/>
                <a:gd name="connsiteX122" fmla="*/ 3492187 w 4246481"/>
                <a:gd name="connsiteY122" fmla="*/ 2673678 h 4248240"/>
                <a:gd name="connsiteX123" fmla="*/ 3497904 w 4246481"/>
                <a:gd name="connsiteY123" fmla="*/ 2693470 h 4248240"/>
                <a:gd name="connsiteX124" fmla="*/ 3453042 w 4246481"/>
                <a:gd name="connsiteY124" fmla="*/ 2732174 h 4248240"/>
                <a:gd name="connsiteX125" fmla="*/ 3296026 w 4246481"/>
                <a:gd name="connsiteY125" fmla="*/ 2769119 h 4248240"/>
                <a:gd name="connsiteX126" fmla="*/ 3287229 w 4246481"/>
                <a:gd name="connsiteY126" fmla="*/ 2768680 h 4248240"/>
                <a:gd name="connsiteX127" fmla="*/ 3283271 w 4246481"/>
                <a:gd name="connsiteY127" fmla="*/ 2770439 h 4248240"/>
                <a:gd name="connsiteX128" fmla="*/ 3299545 w 4246481"/>
                <a:gd name="connsiteY128" fmla="*/ 2784953 h 4248240"/>
                <a:gd name="connsiteX129" fmla="*/ 3328133 w 4246481"/>
                <a:gd name="connsiteY129" fmla="*/ 2806064 h 4248240"/>
                <a:gd name="connsiteX130" fmla="*/ 3328133 w 4246481"/>
                <a:gd name="connsiteY130" fmla="*/ 2832893 h 4248240"/>
                <a:gd name="connsiteX131" fmla="*/ 3274915 w 4246481"/>
                <a:gd name="connsiteY131" fmla="*/ 2861042 h 4248240"/>
                <a:gd name="connsiteX132" fmla="*/ 3158362 w 4246481"/>
                <a:gd name="connsiteY132" fmla="*/ 2894909 h 4248240"/>
                <a:gd name="connsiteX133" fmla="*/ 3148686 w 4246481"/>
                <a:gd name="connsiteY133" fmla="*/ 2899746 h 4248240"/>
                <a:gd name="connsiteX134" fmla="*/ 3166278 w 4246481"/>
                <a:gd name="connsiteY134" fmla="*/ 2908983 h 4248240"/>
                <a:gd name="connsiteX135" fmla="*/ 3189149 w 4246481"/>
                <a:gd name="connsiteY135" fmla="*/ 2916460 h 4248240"/>
                <a:gd name="connsiteX136" fmla="*/ 3194867 w 4246481"/>
                <a:gd name="connsiteY136" fmla="*/ 2945488 h 4248240"/>
                <a:gd name="connsiteX137" fmla="*/ 3146047 w 4246481"/>
                <a:gd name="connsiteY137" fmla="*/ 2976715 h 4248240"/>
                <a:gd name="connsiteX138" fmla="*/ 2990790 w 4246481"/>
                <a:gd name="connsiteY138" fmla="*/ 3011021 h 4248240"/>
                <a:gd name="connsiteX139" fmla="*/ 2999586 w 4246481"/>
                <a:gd name="connsiteY139" fmla="*/ 3024656 h 4248240"/>
                <a:gd name="connsiteX140" fmla="*/ 3014540 w 4246481"/>
                <a:gd name="connsiteY140" fmla="*/ 3046647 h 4248240"/>
                <a:gd name="connsiteX141" fmla="*/ 3007503 w 4246481"/>
                <a:gd name="connsiteY141" fmla="*/ 3068198 h 4248240"/>
                <a:gd name="connsiteX142" fmla="*/ 2959122 w 4246481"/>
                <a:gd name="connsiteY142" fmla="*/ 3086231 h 4248240"/>
                <a:gd name="connsiteX143" fmla="*/ 2887871 w 4246481"/>
                <a:gd name="connsiteY143" fmla="*/ 3106903 h 4248240"/>
                <a:gd name="connsiteX144" fmla="*/ 2851366 w 4246481"/>
                <a:gd name="connsiteY144" fmla="*/ 3139010 h 4248240"/>
                <a:gd name="connsiteX145" fmla="*/ 2867200 w 4246481"/>
                <a:gd name="connsiteY145" fmla="*/ 3141209 h 4248240"/>
                <a:gd name="connsiteX146" fmla="*/ 2957363 w 4246481"/>
                <a:gd name="connsiteY146" fmla="*/ 3105583 h 4248240"/>
                <a:gd name="connsiteX147" fmla="*/ 2967039 w 4246481"/>
                <a:gd name="connsiteY147" fmla="*/ 3104704 h 4248240"/>
                <a:gd name="connsiteX148" fmla="*/ 2977155 w 4246481"/>
                <a:gd name="connsiteY148" fmla="*/ 3118338 h 4248240"/>
                <a:gd name="connsiteX149" fmla="*/ 2971437 w 4246481"/>
                <a:gd name="connsiteY149" fmla="*/ 3156163 h 4248240"/>
                <a:gd name="connsiteX150" fmla="*/ 2980234 w 4246481"/>
                <a:gd name="connsiteY150" fmla="*/ 3148686 h 4248240"/>
                <a:gd name="connsiteX151" fmla="*/ 3085791 w 4246481"/>
                <a:gd name="connsiteY151" fmla="*/ 3098986 h 4248240"/>
                <a:gd name="connsiteX152" fmla="*/ 3109981 w 4246481"/>
                <a:gd name="connsiteY152" fmla="*/ 3100305 h 4248240"/>
                <a:gd name="connsiteX153" fmla="*/ 3116579 w 4246481"/>
                <a:gd name="connsiteY153" fmla="*/ 3115259 h 4248240"/>
                <a:gd name="connsiteX154" fmla="*/ 3100305 w 4246481"/>
                <a:gd name="connsiteY154" fmla="*/ 3142968 h 4248240"/>
                <a:gd name="connsiteX155" fmla="*/ 3093268 w 4246481"/>
                <a:gd name="connsiteY155" fmla="*/ 3159681 h 4248240"/>
                <a:gd name="connsiteX156" fmla="*/ 3102944 w 4246481"/>
                <a:gd name="connsiteY156" fmla="*/ 3154843 h 4248240"/>
                <a:gd name="connsiteX157" fmla="*/ 3238849 w 4246481"/>
                <a:gd name="connsiteY157" fmla="*/ 3111301 h 4248240"/>
                <a:gd name="connsiteX158" fmla="*/ 3259081 w 4246481"/>
                <a:gd name="connsiteY158" fmla="*/ 3114379 h 4248240"/>
                <a:gd name="connsiteX159" fmla="*/ 3253363 w 4246481"/>
                <a:gd name="connsiteY159" fmla="*/ 3134611 h 4248240"/>
                <a:gd name="connsiteX160" fmla="*/ 3237090 w 4246481"/>
                <a:gd name="connsiteY160" fmla="*/ 3168478 h 4248240"/>
                <a:gd name="connsiteX161" fmla="*/ 3312299 w 4246481"/>
                <a:gd name="connsiteY161" fmla="*/ 3143848 h 4248240"/>
                <a:gd name="connsiteX162" fmla="*/ 3392787 w 4246481"/>
                <a:gd name="connsiteY162" fmla="*/ 3145167 h 4248240"/>
                <a:gd name="connsiteX163" fmla="*/ 3354082 w 4246481"/>
                <a:gd name="connsiteY163" fmla="*/ 3204543 h 4248240"/>
                <a:gd name="connsiteX164" fmla="*/ 3523854 w 4246481"/>
                <a:gd name="connsiteY164" fmla="*/ 3183872 h 4248240"/>
                <a:gd name="connsiteX165" fmla="*/ 3526053 w 4246481"/>
                <a:gd name="connsiteY165" fmla="*/ 3187830 h 4248240"/>
                <a:gd name="connsiteX166" fmla="*/ 3495705 w 4246481"/>
                <a:gd name="connsiteY166" fmla="*/ 3233131 h 4248240"/>
                <a:gd name="connsiteX167" fmla="*/ 3654921 w 4246481"/>
                <a:gd name="connsiteY167" fmla="*/ 3247206 h 4248240"/>
                <a:gd name="connsiteX168" fmla="*/ 3636888 w 4246481"/>
                <a:gd name="connsiteY168" fmla="*/ 3275354 h 4248240"/>
                <a:gd name="connsiteX169" fmla="*/ 3765316 w 4246481"/>
                <a:gd name="connsiteY169" fmla="*/ 3307901 h 4248240"/>
                <a:gd name="connsiteX170" fmla="*/ 3745524 w 4246481"/>
                <a:gd name="connsiteY170" fmla="*/ 3326374 h 4248240"/>
                <a:gd name="connsiteX171" fmla="*/ 3891985 w 4246481"/>
                <a:gd name="connsiteY171" fmla="*/ 3356281 h 4248240"/>
                <a:gd name="connsiteX172" fmla="*/ 4033607 w 4246481"/>
                <a:gd name="connsiteY172" fmla="*/ 3400264 h 4248240"/>
                <a:gd name="connsiteX173" fmla="*/ 4034047 w 4246481"/>
                <a:gd name="connsiteY173" fmla="*/ 3403782 h 4248240"/>
                <a:gd name="connsiteX174" fmla="*/ 3996222 w 4246481"/>
                <a:gd name="connsiteY174" fmla="*/ 3417857 h 4248240"/>
                <a:gd name="connsiteX175" fmla="*/ 3747723 w 4246481"/>
                <a:gd name="connsiteY175" fmla="*/ 3464478 h 4248240"/>
                <a:gd name="connsiteX176" fmla="*/ 3742005 w 4246481"/>
                <a:gd name="connsiteY176" fmla="*/ 3465357 h 4248240"/>
                <a:gd name="connsiteX177" fmla="*/ 3762677 w 4246481"/>
                <a:gd name="connsiteY177" fmla="*/ 3485149 h 4248240"/>
                <a:gd name="connsiteX178" fmla="*/ 3633369 w 4246481"/>
                <a:gd name="connsiteY178" fmla="*/ 3513738 h 4248240"/>
                <a:gd name="connsiteX179" fmla="*/ 3650522 w 4246481"/>
                <a:gd name="connsiteY179" fmla="*/ 3542326 h 4248240"/>
                <a:gd name="connsiteX180" fmla="*/ 3489988 w 4246481"/>
                <a:gd name="connsiteY180" fmla="*/ 3551123 h 4248240"/>
                <a:gd name="connsiteX181" fmla="*/ 3511099 w 4246481"/>
                <a:gd name="connsiteY181" fmla="*/ 3583230 h 4248240"/>
                <a:gd name="connsiteX182" fmla="*/ 3501423 w 4246481"/>
                <a:gd name="connsiteY182" fmla="*/ 3603461 h 4248240"/>
                <a:gd name="connsiteX183" fmla="*/ 3347485 w 4246481"/>
                <a:gd name="connsiteY183" fmla="*/ 3573993 h 4248240"/>
                <a:gd name="connsiteX184" fmla="*/ 3383551 w 4246481"/>
                <a:gd name="connsiteY184" fmla="*/ 3633369 h 4248240"/>
                <a:gd name="connsiteX185" fmla="*/ 3380912 w 4246481"/>
                <a:gd name="connsiteY185" fmla="*/ 3637328 h 4248240"/>
                <a:gd name="connsiteX186" fmla="*/ 3228733 w 4246481"/>
                <a:gd name="connsiteY186" fmla="*/ 3606540 h 4248240"/>
                <a:gd name="connsiteX187" fmla="*/ 3238409 w 4246481"/>
                <a:gd name="connsiteY187" fmla="*/ 3628531 h 4248240"/>
                <a:gd name="connsiteX188" fmla="*/ 3250724 w 4246481"/>
                <a:gd name="connsiteY188" fmla="*/ 3651842 h 4248240"/>
                <a:gd name="connsiteX189" fmla="*/ 3242368 w 4246481"/>
                <a:gd name="connsiteY189" fmla="*/ 3664157 h 4248240"/>
                <a:gd name="connsiteX190" fmla="*/ 3211580 w 4246481"/>
                <a:gd name="connsiteY190" fmla="*/ 3661078 h 4248240"/>
                <a:gd name="connsiteX191" fmla="*/ 3089310 w 4246481"/>
                <a:gd name="connsiteY191" fmla="*/ 3611378 h 4248240"/>
                <a:gd name="connsiteX192" fmla="*/ 3086231 w 4246481"/>
                <a:gd name="connsiteY192" fmla="*/ 3613138 h 4248240"/>
                <a:gd name="connsiteX193" fmla="*/ 3113940 w 4246481"/>
                <a:gd name="connsiteY193" fmla="*/ 3666796 h 4248240"/>
                <a:gd name="connsiteX194" fmla="*/ 3089750 w 4246481"/>
                <a:gd name="connsiteY194" fmla="*/ 3671194 h 4248240"/>
                <a:gd name="connsiteX195" fmla="*/ 2986391 w 4246481"/>
                <a:gd name="connsiteY195" fmla="*/ 3628971 h 4248240"/>
                <a:gd name="connsiteX196" fmla="*/ 2963081 w 4246481"/>
                <a:gd name="connsiteY196" fmla="*/ 3610938 h 4248240"/>
                <a:gd name="connsiteX197" fmla="*/ 2967479 w 4246481"/>
                <a:gd name="connsiteY197" fmla="*/ 3639087 h 4248240"/>
                <a:gd name="connsiteX198" fmla="*/ 2948127 w 4246481"/>
                <a:gd name="connsiteY198" fmla="*/ 3658879 h 4248240"/>
                <a:gd name="connsiteX199" fmla="*/ 2849607 w 4246481"/>
                <a:gd name="connsiteY199" fmla="*/ 3614897 h 4248240"/>
                <a:gd name="connsiteX200" fmla="*/ 2840810 w 4246481"/>
                <a:gd name="connsiteY200" fmla="*/ 3609619 h 4248240"/>
                <a:gd name="connsiteX201" fmla="*/ 2835972 w 4246481"/>
                <a:gd name="connsiteY201" fmla="*/ 3609619 h 4248240"/>
                <a:gd name="connsiteX202" fmla="*/ 2847848 w 4246481"/>
                <a:gd name="connsiteY202" fmla="*/ 3632490 h 4248240"/>
                <a:gd name="connsiteX203" fmla="*/ 2835533 w 4246481"/>
                <a:gd name="connsiteY203" fmla="*/ 3652722 h 4248240"/>
                <a:gd name="connsiteX204" fmla="*/ 2785393 w 4246481"/>
                <a:gd name="connsiteY204" fmla="*/ 3639967 h 4248240"/>
                <a:gd name="connsiteX205" fmla="*/ 2715901 w 4246481"/>
                <a:gd name="connsiteY205" fmla="*/ 3597744 h 4248240"/>
                <a:gd name="connsiteX206" fmla="*/ 2708864 w 4246481"/>
                <a:gd name="connsiteY206" fmla="*/ 3592466 h 4248240"/>
                <a:gd name="connsiteX207" fmla="*/ 2705345 w 4246481"/>
                <a:gd name="connsiteY207" fmla="*/ 3618416 h 4248240"/>
                <a:gd name="connsiteX208" fmla="*/ 2693030 w 4246481"/>
                <a:gd name="connsiteY208" fmla="*/ 3627212 h 4248240"/>
                <a:gd name="connsiteX209" fmla="*/ 2656525 w 4246481"/>
                <a:gd name="connsiteY209" fmla="*/ 3641726 h 4248240"/>
                <a:gd name="connsiteX210" fmla="*/ 2692151 w 4246481"/>
                <a:gd name="connsiteY210" fmla="*/ 3644805 h 4248240"/>
                <a:gd name="connsiteX211" fmla="*/ 2748888 w 4246481"/>
                <a:gd name="connsiteY211" fmla="*/ 3669875 h 4248240"/>
                <a:gd name="connsiteX212" fmla="*/ 2757244 w 4246481"/>
                <a:gd name="connsiteY212" fmla="*/ 3682629 h 4248240"/>
                <a:gd name="connsiteX213" fmla="*/ 2745369 w 4246481"/>
                <a:gd name="connsiteY213" fmla="*/ 3689227 h 4248240"/>
                <a:gd name="connsiteX214" fmla="*/ 2723378 w 4246481"/>
                <a:gd name="connsiteY214" fmla="*/ 3697143 h 4248240"/>
                <a:gd name="connsiteX215" fmla="*/ 2798148 w 4246481"/>
                <a:gd name="connsiteY215" fmla="*/ 3727491 h 4248240"/>
                <a:gd name="connsiteX216" fmla="*/ 2820139 w 4246481"/>
                <a:gd name="connsiteY216" fmla="*/ 3741566 h 4248240"/>
                <a:gd name="connsiteX217" fmla="*/ 2817500 w 4246481"/>
                <a:gd name="connsiteY217" fmla="*/ 3756519 h 4248240"/>
                <a:gd name="connsiteX218" fmla="*/ 2791110 w 4246481"/>
                <a:gd name="connsiteY218" fmla="*/ 3767075 h 4248240"/>
                <a:gd name="connsiteX219" fmla="*/ 2883033 w 4246481"/>
                <a:gd name="connsiteY219" fmla="*/ 3825571 h 4248240"/>
                <a:gd name="connsiteX220" fmla="*/ 2836412 w 4246481"/>
                <a:gd name="connsiteY220" fmla="*/ 3839646 h 4248240"/>
                <a:gd name="connsiteX221" fmla="*/ 2934493 w 4246481"/>
                <a:gd name="connsiteY221" fmla="*/ 3908258 h 4248240"/>
                <a:gd name="connsiteX222" fmla="*/ 2896228 w 4246481"/>
                <a:gd name="connsiteY222" fmla="*/ 3918374 h 4248240"/>
                <a:gd name="connsiteX223" fmla="*/ 2971877 w 4246481"/>
                <a:gd name="connsiteY223" fmla="*/ 3997542 h 4248240"/>
                <a:gd name="connsiteX224" fmla="*/ 2950766 w 4246481"/>
                <a:gd name="connsiteY224" fmla="*/ 4003699 h 4248240"/>
                <a:gd name="connsiteX225" fmla="*/ 3000906 w 4246481"/>
                <a:gd name="connsiteY225" fmla="*/ 4078029 h 4248240"/>
                <a:gd name="connsiteX226" fmla="*/ 2981993 w 4246481"/>
                <a:gd name="connsiteY226" fmla="*/ 4078909 h 4248240"/>
                <a:gd name="connsiteX227" fmla="*/ 3098106 w 4246481"/>
                <a:gd name="connsiteY227" fmla="*/ 4248240 h 4248240"/>
                <a:gd name="connsiteX228" fmla="*/ 2918219 w 4246481"/>
                <a:gd name="connsiteY228" fmla="*/ 4150600 h 4248240"/>
                <a:gd name="connsiteX229" fmla="*/ 2919978 w 4246481"/>
                <a:gd name="connsiteY229" fmla="*/ 4169952 h 4248240"/>
                <a:gd name="connsiteX230" fmla="*/ 2840810 w 4246481"/>
                <a:gd name="connsiteY230" fmla="*/ 4127289 h 4248240"/>
                <a:gd name="connsiteX231" fmla="*/ 2837292 w 4246481"/>
                <a:gd name="connsiteY231" fmla="*/ 4148841 h 4248240"/>
                <a:gd name="connsiteX232" fmla="*/ 2751087 w 4246481"/>
                <a:gd name="connsiteY232" fmla="*/ 4081988 h 4248240"/>
                <a:gd name="connsiteX233" fmla="*/ 2744489 w 4246481"/>
                <a:gd name="connsiteY233" fmla="*/ 4121572 h 4248240"/>
                <a:gd name="connsiteX234" fmla="*/ 2666201 w 4246481"/>
                <a:gd name="connsiteY234" fmla="*/ 4029649 h 4248240"/>
                <a:gd name="connsiteX235" fmla="*/ 2657845 w 4246481"/>
                <a:gd name="connsiteY235" fmla="*/ 4078469 h 4248240"/>
                <a:gd name="connsiteX236" fmla="*/ 2590552 w 4246481"/>
                <a:gd name="connsiteY236" fmla="*/ 3990065 h 4248240"/>
                <a:gd name="connsiteX237" fmla="*/ 2579116 w 4246481"/>
                <a:gd name="connsiteY237" fmla="*/ 4029649 h 4248240"/>
                <a:gd name="connsiteX238" fmla="*/ 2575158 w 4246481"/>
                <a:gd name="connsiteY238" fmla="*/ 4030968 h 4248240"/>
                <a:gd name="connsiteX239" fmla="*/ 2513142 w 4246481"/>
                <a:gd name="connsiteY239" fmla="*/ 3931129 h 4248240"/>
                <a:gd name="connsiteX240" fmla="*/ 2506986 w 4246481"/>
                <a:gd name="connsiteY240" fmla="*/ 3957518 h 4248240"/>
                <a:gd name="connsiteX241" fmla="*/ 2490712 w 4246481"/>
                <a:gd name="connsiteY241" fmla="*/ 3962796 h 4248240"/>
                <a:gd name="connsiteX242" fmla="*/ 2454646 w 4246481"/>
                <a:gd name="connsiteY242" fmla="*/ 3894624 h 4248240"/>
                <a:gd name="connsiteX243" fmla="*/ 2451568 w 4246481"/>
                <a:gd name="connsiteY243" fmla="*/ 3871753 h 4248240"/>
                <a:gd name="connsiteX244" fmla="*/ 2439692 w 4246481"/>
                <a:gd name="connsiteY244" fmla="*/ 3891105 h 4248240"/>
                <a:gd name="connsiteX245" fmla="*/ 2421660 w 4246481"/>
                <a:gd name="connsiteY245" fmla="*/ 3892424 h 4248240"/>
                <a:gd name="connsiteX246" fmla="*/ 2399228 w 4246481"/>
                <a:gd name="connsiteY246" fmla="*/ 3849322 h 4248240"/>
                <a:gd name="connsiteX247" fmla="*/ 2386914 w 4246481"/>
                <a:gd name="connsiteY247" fmla="*/ 3815895 h 4248240"/>
                <a:gd name="connsiteX248" fmla="*/ 2380756 w 4246481"/>
                <a:gd name="connsiteY248" fmla="*/ 3836127 h 4248240"/>
                <a:gd name="connsiteX249" fmla="*/ 2367122 w 4246481"/>
                <a:gd name="connsiteY249" fmla="*/ 3839206 h 4248240"/>
                <a:gd name="connsiteX250" fmla="*/ 2353928 w 4246481"/>
                <a:gd name="connsiteY250" fmla="*/ 3822933 h 4248240"/>
                <a:gd name="connsiteX251" fmla="*/ 2328418 w 4246481"/>
                <a:gd name="connsiteY251" fmla="*/ 3750362 h 4248240"/>
                <a:gd name="connsiteX252" fmla="*/ 2322260 w 4246481"/>
                <a:gd name="connsiteY252" fmla="*/ 3755200 h 4248240"/>
                <a:gd name="connsiteX253" fmla="*/ 2296750 w 4246481"/>
                <a:gd name="connsiteY253" fmla="*/ 3749482 h 4248240"/>
                <a:gd name="connsiteX254" fmla="*/ 2280916 w 4246481"/>
                <a:gd name="connsiteY254" fmla="*/ 3709019 h 4248240"/>
                <a:gd name="connsiteX255" fmla="*/ 2270362 w 4246481"/>
                <a:gd name="connsiteY255" fmla="*/ 3685268 h 4248240"/>
                <a:gd name="connsiteX256" fmla="*/ 2267282 w 4246481"/>
                <a:gd name="connsiteY256" fmla="*/ 3686588 h 4248240"/>
                <a:gd name="connsiteX257" fmla="*/ 2255846 w 4246481"/>
                <a:gd name="connsiteY257" fmla="*/ 3696704 h 4248240"/>
                <a:gd name="connsiteX258" fmla="*/ 2243972 w 4246481"/>
                <a:gd name="connsiteY258" fmla="*/ 3683949 h 4248240"/>
                <a:gd name="connsiteX259" fmla="*/ 2228138 w 4246481"/>
                <a:gd name="connsiteY259" fmla="*/ 3606980 h 4248240"/>
                <a:gd name="connsiteX260" fmla="*/ 2225938 w 4246481"/>
                <a:gd name="connsiteY260" fmla="*/ 3592906 h 4248240"/>
                <a:gd name="connsiteX261" fmla="*/ 2214944 w 4246481"/>
                <a:gd name="connsiteY261" fmla="*/ 3606540 h 4248240"/>
                <a:gd name="connsiteX262" fmla="*/ 2204388 w 4246481"/>
                <a:gd name="connsiteY262" fmla="*/ 3606101 h 4248240"/>
                <a:gd name="connsiteX263" fmla="*/ 2190754 w 4246481"/>
                <a:gd name="connsiteY263" fmla="*/ 3579711 h 4248240"/>
                <a:gd name="connsiteX264" fmla="*/ 2143252 w 4246481"/>
                <a:gd name="connsiteY264" fmla="*/ 3418297 h 4248240"/>
                <a:gd name="connsiteX265" fmla="*/ 2139734 w 4246481"/>
                <a:gd name="connsiteY265" fmla="*/ 3412139 h 4248240"/>
                <a:gd name="connsiteX266" fmla="*/ 2135776 w 4246481"/>
                <a:gd name="connsiteY266" fmla="*/ 3445126 h 4248240"/>
                <a:gd name="connsiteX267" fmla="*/ 2120822 w 4246481"/>
                <a:gd name="connsiteY267" fmla="*/ 3767075 h 4248240"/>
                <a:gd name="connsiteX268" fmla="*/ 2137974 w 4246481"/>
                <a:gd name="connsiteY268" fmla="*/ 3936846 h 4248240"/>
                <a:gd name="connsiteX269" fmla="*/ 2145452 w 4246481"/>
                <a:gd name="connsiteY269" fmla="*/ 4173471 h 4248240"/>
                <a:gd name="connsiteX270" fmla="*/ 2134016 w 4246481"/>
                <a:gd name="connsiteY270" fmla="*/ 4184466 h 4248240"/>
                <a:gd name="connsiteX271" fmla="*/ 2104108 w 4246481"/>
                <a:gd name="connsiteY271" fmla="*/ 4184466 h 4248240"/>
                <a:gd name="connsiteX272" fmla="*/ 2103228 w 4246481"/>
                <a:gd name="connsiteY272" fmla="*/ 4177869 h 4248240"/>
                <a:gd name="connsiteX273" fmla="*/ 2086076 w 4246481"/>
                <a:gd name="connsiteY273" fmla="*/ 3859438 h 4248240"/>
                <a:gd name="connsiteX274" fmla="*/ 2090034 w 4246481"/>
                <a:gd name="connsiteY274" fmla="*/ 3478112 h 4248240"/>
                <a:gd name="connsiteX275" fmla="*/ 2094872 w 4246481"/>
                <a:gd name="connsiteY275" fmla="*/ 3433690 h 4248240"/>
                <a:gd name="connsiteX276" fmla="*/ 2092234 w 4246481"/>
                <a:gd name="connsiteY276" fmla="*/ 3432811 h 4248240"/>
                <a:gd name="connsiteX277" fmla="*/ 2073760 w 4246481"/>
                <a:gd name="connsiteY277" fmla="*/ 3496145 h 4248240"/>
                <a:gd name="connsiteX278" fmla="*/ 2051770 w 4246481"/>
                <a:gd name="connsiteY278" fmla="*/ 3585429 h 4248240"/>
                <a:gd name="connsiteX279" fmla="*/ 2050010 w 4246481"/>
                <a:gd name="connsiteY279" fmla="*/ 3590707 h 4248240"/>
                <a:gd name="connsiteX280" fmla="*/ 2039894 w 4246481"/>
                <a:gd name="connsiteY280" fmla="*/ 3608300 h 4248240"/>
                <a:gd name="connsiteX281" fmla="*/ 2027140 w 4246481"/>
                <a:gd name="connsiteY281" fmla="*/ 3595545 h 4248240"/>
                <a:gd name="connsiteX282" fmla="*/ 2023182 w 4246481"/>
                <a:gd name="connsiteY282" fmla="*/ 3592906 h 4248240"/>
                <a:gd name="connsiteX283" fmla="*/ 2016584 w 4246481"/>
                <a:gd name="connsiteY283" fmla="*/ 3638207 h 4248240"/>
                <a:gd name="connsiteX284" fmla="*/ 2006468 w 4246481"/>
                <a:gd name="connsiteY284" fmla="*/ 3679991 h 4248240"/>
                <a:gd name="connsiteX285" fmla="*/ 1980078 w 4246481"/>
                <a:gd name="connsiteY285" fmla="*/ 3683069 h 4248240"/>
                <a:gd name="connsiteX286" fmla="*/ 1972162 w 4246481"/>
                <a:gd name="connsiteY286" fmla="*/ 3697143 h 4248240"/>
                <a:gd name="connsiteX287" fmla="*/ 1953250 w 4246481"/>
                <a:gd name="connsiteY287" fmla="*/ 3744204 h 4248240"/>
                <a:gd name="connsiteX288" fmla="*/ 1925540 w 4246481"/>
                <a:gd name="connsiteY288" fmla="*/ 3751242 h 4248240"/>
                <a:gd name="connsiteX289" fmla="*/ 1923342 w 4246481"/>
                <a:gd name="connsiteY289" fmla="*/ 3749922 h 4248240"/>
                <a:gd name="connsiteX290" fmla="*/ 1901790 w 4246481"/>
                <a:gd name="connsiteY290" fmla="*/ 3808858 h 4248240"/>
                <a:gd name="connsiteX291" fmla="*/ 1883318 w 4246481"/>
                <a:gd name="connsiteY291" fmla="*/ 3835687 h 4248240"/>
                <a:gd name="connsiteX292" fmla="*/ 1868364 w 4246481"/>
                <a:gd name="connsiteY292" fmla="*/ 3831289 h 4248240"/>
                <a:gd name="connsiteX293" fmla="*/ 1862646 w 4246481"/>
                <a:gd name="connsiteY293" fmla="*/ 3812377 h 4248240"/>
                <a:gd name="connsiteX294" fmla="*/ 1841974 w 4246481"/>
                <a:gd name="connsiteY294" fmla="*/ 3861197 h 4248240"/>
                <a:gd name="connsiteX295" fmla="*/ 1823501 w 4246481"/>
                <a:gd name="connsiteY295" fmla="*/ 3892424 h 4248240"/>
                <a:gd name="connsiteX296" fmla="*/ 1807228 w 4246481"/>
                <a:gd name="connsiteY296" fmla="*/ 3891105 h 4248240"/>
                <a:gd name="connsiteX297" fmla="*/ 1795353 w 4246481"/>
                <a:gd name="connsiteY297" fmla="*/ 3871753 h 4248240"/>
                <a:gd name="connsiteX298" fmla="*/ 1789635 w 4246481"/>
                <a:gd name="connsiteY298" fmla="*/ 3905179 h 4248240"/>
                <a:gd name="connsiteX299" fmla="*/ 1756649 w 4246481"/>
                <a:gd name="connsiteY299" fmla="*/ 3962796 h 4248240"/>
                <a:gd name="connsiteX300" fmla="*/ 1740375 w 4246481"/>
                <a:gd name="connsiteY300" fmla="*/ 3957078 h 4248240"/>
                <a:gd name="connsiteX301" fmla="*/ 1734218 w 4246481"/>
                <a:gd name="connsiteY301" fmla="*/ 3929370 h 4248240"/>
                <a:gd name="connsiteX302" fmla="*/ 1707829 w 4246481"/>
                <a:gd name="connsiteY302" fmla="*/ 3984787 h 4248240"/>
                <a:gd name="connsiteX303" fmla="*/ 1669125 w 4246481"/>
                <a:gd name="connsiteY303" fmla="*/ 4031848 h 4248240"/>
                <a:gd name="connsiteX304" fmla="*/ 1657250 w 4246481"/>
                <a:gd name="connsiteY304" fmla="*/ 3989625 h 4248240"/>
                <a:gd name="connsiteX305" fmla="*/ 1589956 w 4246481"/>
                <a:gd name="connsiteY305" fmla="*/ 4078909 h 4248240"/>
                <a:gd name="connsiteX306" fmla="*/ 1581160 w 4246481"/>
                <a:gd name="connsiteY306" fmla="*/ 4030968 h 4248240"/>
                <a:gd name="connsiteX307" fmla="*/ 1503311 w 4246481"/>
                <a:gd name="connsiteY307" fmla="*/ 4121132 h 4248240"/>
                <a:gd name="connsiteX308" fmla="*/ 1497154 w 4246481"/>
                <a:gd name="connsiteY308" fmla="*/ 4082428 h 4248240"/>
                <a:gd name="connsiteX309" fmla="*/ 1410509 w 4246481"/>
                <a:gd name="connsiteY309" fmla="*/ 4149281 h 4248240"/>
                <a:gd name="connsiteX310" fmla="*/ 1407430 w 4246481"/>
                <a:gd name="connsiteY310" fmla="*/ 4127289 h 4248240"/>
                <a:gd name="connsiteX311" fmla="*/ 1328262 w 4246481"/>
                <a:gd name="connsiteY311" fmla="*/ 4169952 h 4248240"/>
                <a:gd name="connsiteX312" fmla="*/ 1330021 w 4246481"/>
                <a:gd name="connsiteY312" fmla="*/ 4150160 h 4248240"/>
                <a:gd name="connsiteX313" fmla="*/ 1149255 w 4246481"/>
                <a:gd name="connsiteY313" fmla="*/ 4248240 h 4248240"/>
                <a:gd name="connsiteX314" fmla="*/ 1266687 w 4246481"/>
                <a:gd name="connsiteY314" fmla="*/ 4078909 h 4248240"/>
                <a:gd name="connsiteX315" fmla="*/ 1245575 w 4246481"/>
                <a:gd name="connsiteY315" fmla="*/ 4078909 h 4248240"/>
                <a:gd name="connsiteX316" fmla="*/ 1297475 w 4246481"/>
                <a:gd name="connsiteY316" fmla="*/ 4003260 h 4248240"/>
                <a:gd name="connsiteX317" fmla="*/ 1275923 w 4246481"/>
                <a:gd name="connsiteY317" fmla="*/ 3997542 h 4248240"/>
                <a:gd name="connsiteX318" fmla="*/ 1352452 w 4246481"/>
                <a:gd name="connsiteY318" fmla="*/ 3917934 h 4248240"/>
                <a:gd name="connsiteX319" fmla="*/ 1314188 w 4246481"/>
                <a:gd name="connsiteY319" fmla="*/ 3907818 h 4248240"/>
                <a:gd name="connsiteX320" fmla="*/ 1412708 w 4246481"/>
                <a:gd name="connsiteY320" fmla="*/ 3839646 h 4248240"/>
                <a:gd name="connsiteX321" fmla="*/ 1366087 w 4246481"/>
                <a:gd name="connsiteY321" fmla="*/ 3825571 h 4248240"/>
                <a:gd name="connsiteX322" fmla="*/ 1461088 w 4246481"/>
                <a:gd name="connsiteY322" fmla="*/ 3767515 h 4248240"/>
                <a:gd name="connsiteX323" fmla="*/ 1421944 w 4246481"/>
                <a:gd name="connsiteY323" fmla="*/ 3751681 h 4248240"/>
                <a:gd name="connsiteX324" fmla="*/ 1421064 w 4246481"/>
                <a:gd name="connsiteY324" fmla="*/ 3747283 h 4248240"/>
                <a:gd name="connsiteX325" fmla="*/ 1528821 w 4246481"/>
                <a:gd name="connsiteY325" fmla="*/ 3698023 h 4248240"/>
                <a:gd name="connsiteX326" fmla="*/ 1487478 w 4246481"/>
                <a:gd name="connsiteY326" fmla="*/ 3682190 h 4248240"/>
                <a:gd name="connsiteX327" fmla="*/ 1503311 w 4246481"/>
                <a:gd name="connsiteY327" fmla="*/ 3664597 h 4248240"/>
                <a:gd name="connsiteX328" fmla="*/ 1577201 w 4246481"/>
                <a:gd name="connsiteY328" fmla="*/ 3641726 h 4248240"/>
                <a:gd name="connsiteX329" fmla="*/ 1588197 w 4246481"/>
                <a:gd name="connsiteY329" fmla="*/ 3641286 h 4248240"/>
                <a:gd name="connsiteX330" fmla="*/ 1589956 w 4246481"/>
                <a:gd name="connsiteY330" fmla="*/ 3639087 h 4248240"/>
                <a:gd name="connsiteX331" fmla="*/ 1568845 w 4246481"/>
                <a:gd name="connsiteY331" fmla="*/ 3623253 h 4248240"/>
                <a:gd name="connsiteX332" fmla="*/ 1557409 w 4246481"/>
                <a:gd name="connsiteY332" fmla="*/ 3625453 h 4248240"/>
                <a:gd name="connsiteX333" fmla="*/ 1540696 w 4246481"/>
                <a:gd name="connsiteY333" fmla="*/ 3615337 h 4248240"/>
                <a:gd name="connsiteX334" fmla="*/ 1538937 w 4246481"/>
                <a:gd name="connsiteY334" fmla="*/ 3603461 h 4248240"/>
                <a:gd name="connsiteX335" fmla="*/ 1537617 w 4246481"/>
                <a:gd name="connsiteY335" fmla="*/ 3590707 h 4248240"/>
                <a:gd name="connsiteX336" fmla="*/ 1528821 w 4246481"/>
                <a:gd name="connsiteY336" fmla="*/ 3597304 h 4248240"/>
                <a:gd name="connsiteX337" fmla="*/ 1421064 w 4246481"/>
                <a:gd name="connsiteY337" fmla="*/ 3650962 h 4248240"/>
                <a:gd name="connsiteX338" fmla="*/ 1413587 w 4246481"/>
                <a:gd name="connsiteY338" fmla="*/ 3652282 h 4248240"/>
                <a:gd name="connsiteX339" fmla="*/ 1396434 w 4246481"/>
                <a:gd name="connsiteY339" fmla="*/ 3647444 h 4248240"/>
                <a:gd name="connsiteX340" fmla="*/ 1399073 w 4246481"/>
                <a:gd name="connsiteY340" fmla="*/ 3630291 h 4248240"/>
                <a:gd name="connsiteX341" fmla="*/ 1409189 w 4246481"/>
                <a:gd name="connsiteY341" fmla="*/ 3609179 h 4248240"/>
                <a:gd name="connsiteX342" fmla="*/ 1406990 w 4246481"/>
                <a:gd name="connsiteY342" fmla="*/ 3607420 h 4248240"/>
                <a:gd name="connsiteX343" fmla="*/ 1361688 w 4246481"/>
                <a:gd name="connsiteY343" fmla="*/ 3632490 h 4248240"/>
                <a:gd name="connsiteX344" fmla="*/ 1301433 w 4246481"/>
                <a:gd name="connsiteY344" fmla="*/ 3656680 h 4248240"/>
                <a:gd name="connsiteX345" fmla="*/ 1288238 w 4246481"/>
                <a:gd name="connsiteY345" fmla="*/ 3658879 h 4248240"/>
                <a:gd name="connsiteX346" fmla="*/ 1276803 w 4246481"/>
                <a:gd name="connsiteY346" fmla="*/ 3646124 h 4248240"/>
                <a:gd name="connsiteX347" fmla="*/ 1280321 w 4246481"/>
                <a:gd name="connsiteY347" fmla="*/ 3608300 h 4248240"/>
                <a:gd name="connsiteX348" fmla="*/ 1263608 w 4246481"/>
                <a:gd name="connsiteY348" fmla="*/ 3623693 h 4248240"/>
                <a:gd name="connsiteX349" fmla="*/ 1169047 w 4246481"/>
                <a:gd name="connsiteY349" fmla="*/ 3668995 h 4248240"/>
                <a:gd name="connsiteX350" fmla="*/ 1141778 w 4246481"/>
                <a:gd name="connsiteY350" fmla="*/ 3668115 h 4248240"/>
                <a:gd name="connsiteX351" fmla="*/ 1136060 w 4246481"/>
                <a:gd name="connsiteY351" fmla="*/ 3655360 h 4248240"/>
                <a:gd name="connsiteX352" fmla="*/ 1151893 w 4246481"/>
                <a:gd name="connsiteY352" fmla="*/ 3627212 h 4248240"/>
                <a:gd name="connsiteX353" fmla="*/ 1159810 w 4246481"/>
                <a:gd name="connsiteY353" fmla="*/ 3608739 h 4248240"/>
                <a:gd name="connsiteX354" fmla="*/ 1150134 w 4246481"/>
                <a:gd name="connsiteY354" fmla="*/ 3614017 h 4248240"/>
                <a:gd name="connsiteX355" fmla="*/ 1020387 w 4246481"/>
                <a:gd name="connsiteY355" fmla="*/ 3661958 h 4248240"/>
                <a:gd name="connsiteX356" fmla="*/ 995317 w 4246481"/>
                <a:gd name="connsiteY356" fmla="*/ 3659759 h 4248240"/>
                <a:gd name="connsiteX357" fmla="*/ 1002794 w 4246481"/>
                <a:gd name="connsiteY357" fmla="*/ 3636448 h 4248240"/>
                <a:gd name="connsiteX358" fmla="*/ 1016868 w 4246481"/>
                <a:gd name="connsiteY358" fmla="*/ 3605221 h 4248240"/>
                <a:gd name="connsiteX359" fmla="*/ 864690 w 4246481"/>
                <a:gd name="connsiteY359" fmla="*/ 3636008 h 4248240"/>
                <a:gd name="connsiteX360" fmla="*/ 861611 w 4246481"/>
                <a:gd name="connsiteY360" fmla="*/ 3632050 h 4248240"/>
                <a:gd name="connsiteX361" fmla="*/ 897237 w 4246481"/>
                <a:gd name="connsiteY361" fmla="*/ 3573114 h 4248240"/>
                <a:gd name="connsiteX362" fmla="*/ 889320 w 4246481"/>
                <a:gd name="connsiteY362" fmla="*/ 3576192 h 4248240"/>
                <a:gd name="connsiteX363" fmla="*/ 739780 w 4246481"/>
                <a:gd name="connsiteY363" fmla="*/ 3601262 h 4248240"/>
                <a:gd name="connsiteX364" fmla="*/ 731864 w 4246481"/>
                <a:gd name="connsiteY364" fmla="*/ 3586309 h 4248240"/>
                <a:gd name="connsiteX365" fmla="*/ 755614 w 4246481"/>
                <a:gd name="connsiteY365" fmla="*/ 3549803 h 4248240"/>
                <a:gd name="connsiteX366" fmla="*/ 595079 w 4246481"/>
                <a:gd name="connsiteY366" fmla="*/ 3541447 h 4248240"/>
                <a:gd name="connsiteX367" fmla="*/ 612232 w 4246481"/>
                <a:gd name="connsiteY367" fmla="*/ 3512418 h 4248240"/>
                <a:gd name="connsiteX368" fmla="*/ 482924 w 4246481"/>
                <a:gd name="connsiteY368" fmla="*/ 3483390 h 4248240"/>
                <a:gd name="connsiteX369" fmla="*/ 503156 w 4246481"/>
                <a:gd name="connsiteY369" fmla="*/ 3464478 h 4248240"/>
                <a:gd name="connsiteX370" fmla="*/ 211994 w 4246481"/>
                <a:gd name="connsiteY370" fmla="*/ 3403342 h 4248240"/>
                <a:gd name="connsiteX371" fmla="*/ 211554 w 4246481"/>
                <a:gd name="connsiteY371" fmla="*/ 3398505 h 4248240"/>
                <a:gd name="connsiteX372" fmla="*/ 241902 w 4246481"/>
                <a:gd name="connsiteY372" fmla="*/ 3385310 h 4248240"/>
                <a:gd name="connsiteX373" fmla="*/ 425748 w 4246481"/>
                <a:gd name="connsiteY373" fmla="*/ 3338689 h 4248240"/>
                <a:gd name="connsiteX374" fmla="*/ 500517 w 4246481"/>
                <a:gd name="connsiteY374" fmla="*/ 3325054 h 4248240"/>
                <a:gd name="connsiteX375" fmla="*/ 479846 w 4246481"/>
                <a:gd name="connsiteY375" fmla="*/ 3305262 h 4248240"/>
                <a:gd name="connsiteX376" fmla="*/ 607834 w 4246481"/>
                <a:gd name="connsiteY376" fmla="*/ 3272715 h 4248240"/>
                <a:gd name="connsiteX377" fmla="*/ 589801 w 4246481"/>
                <a:gd name="connsiteY377" fmla="*/ 3245007 h 4248240"/>
                <a:gd name="connsiteX378" fmla="*/ 748577 w 4246481"/>
                <a:gd name="connsiteY378" fmla="*/ 3230932 h 4248240"/>
                <a:gd name="connsiteX379" fmla="*/ 718669 w 4246481"/>
                <a:gd name="connsiteY379" fmla="*/ 3185631 h 4248240"/>
                <a:gd name="connsiteX380" fmla="*/ 720868 w 4246481"/>
                <a:gd name="connsiteY380" fmla="*/ 3181672 h 4248240"/>
                <a:gd name="connsiteX381" fmla="*/ 890639 w 4246481"/>
                <a:gd name="connsiteY381" fmla="*/ 3202784 h 4248240"/>
                <a:gd name="connsiteX382" fmla="*/ 852375 w 4246481"/>
                <a:gd name="connsiteY382" fmla="*/ 3143408 h 4248240"/>
                <a:gd name="connsiteX383" fmla="*/ 934182 w 4246481"/>
                <a:gd name="connsiteY383" fmla="*/ 3142088 h 4248240"/>
                <a:gd name="connsiteX384" fmla="*/ 1006752 w 4246481"/>
                <a:gd name="connsiteY384" fmla="*/ 3168038 h 4248240"/>
                <a:gd name="connsiteX385" fmla="*/ 1008951 w 4246481"/>
                <a:gd name="connsiteY385" fmla="*/ 3165839 h 4248240"/>
                <a:gd name="connsiteX386" fmla="*/ 998835 w 4246481"/>
                <a:gd name="connsiteY386" fmla="*/ 3144288 h 4248240"/>
                <a:gd name="connsiteX387" fmla="*/ 986960 w 4246481"/>
                <a:gd name="connsiteY387" fmla="*/ 3124056 h 4248240"/>
                <a:gd name="connsiteX388" fmla="*/ 996196 w 4246481"/>
                <a:gd name="connsiteY388" fmla="*/ 3109102 h 4248240"/>
                <a:gd name="connsiteX389" fmla="*/ 1061290 w 4246481"/>
                <a:gd name="connsiteY389" fmla="*/ 3120097 h 4248240"/>
                <a:gd name="connsiteX390" fmla="*/ 1149255 w 4246481"/>
                <a:gd name="connsiteY390" fmla="*/ 3153524 h 4248240"/>
                <a:gd name="connsiteX391" fmla="*/ 1145296 w 4246481"/>
                <a:gd name="connsiteY391" fmla="*/ 3142968 h 4248240"/>
                <a:gd name="connsiteX392" fmla="*/ 1128143 w 4246481"/>
                <a:gd name="connsiteY392" fmla="*/ 3114379 h 4248240"/>
                <a:gd name="connsiteX393" fmla="*/ 1135620 w 4246481"/>
                <a:gd name="connsiteY393" fmla="*/ 3098546 h 4248240"/>
                <a:gd name="connsiteX394" fmla="*/ 1182681 w 4246481"/>
                <a:gd name="connsiteY394" fmla="*/ 3102064 h 4248240"/>
                <a:gd name="connsiteX395" fmla="*/ 1261849 w 4246481"/>
                <a:gd name="connsiteY395" fmla="*/ 3144727 h 4248240"/>
                <a:gd name="connsiteX396" fmla="*/ 1275483 w 4246481"/>
                <a:gd name="connsiteY396" fmla="*/ 3152644 h 4248240"/>
                <a:gd name="connsiteX397" fmla="*/ 1269326 w 4246481"/>
                <a:gd name="connsiteY397" fmla="*/ 3123176 h 4248240"/>
                <a:gd name="connsiteX398" fmla="*/ 1288678 w 4246481"/>
                <a:gd name="connsiteY398" fmla="*/ 3103824 h 4248240"/>
                <a:gd name="connsiteX399" fmla="*/ 1376642 w 4246481"/>
                <a:gd name="connsiteY399" fmla="*/ 3138570 h 4248240"/>
                <a:gd name="connsiteX400" fmla="*/ 1393356 w 4246481"/>
                <a:gd name="connsiteY400" fmla="*/ 3135491 h 4248240"/>
                <a:gd name="connsiteX401" fmla="*/ 1361688 w 4246481"/>
                <a:gd name="connsiteY401" fmla="*/ 3105583 h 4248240"/>
                <a:gd name="connsiteX402" fmla="*/ 1255252 w 4246481"/>
                <a:gd name="connsiteY402" fmla="*/ 3073036 h 4248240"/>
                <a:gd name="connsiteX403" fmla="*/ 1238099 w 4246481"/>
                <a:gd name="connsiteY403" fmla="*/ 3065999 h 4248240"/>
                <a:gd name="connsiteX404" fmla="*/ 1231061 w 4246481"/>
                <a:gd name="connsiteY404" fmla="*/ 3041809 h 4248240"/>
                <a:gd name="connsiteX405" fmla="*/ 1253492 w 4246481"/>
                <a:gd name="connsiteY405" fmla="*/ 3009702 h 4248240"/>
                <a:gd name="connsiteX406" fmla="*/ 1216987 w 4246481"/>
                <a:gd name="connsiteY406" fmla="*/ 3006623 h 4248240"/>
                <a:gd name="connsiteX407" fmla="*/ 1065249 w 4246481"/>
                <a:gd name="connsiteY407" fmla="*/ 2956044 h 4248240"/>
                <a:gd name="connsiteX408" fmla="*/ 1048095 w 4246481"/>
                <a:gd name="connsiteY408" fmla="*/ 2941970 h 4248240"/>
                <a:gd name="connsiteX409" fmla="*/ 1053813 w 4246481"/>
                <a:gd name="connsiteY409" fmla="*/ 2914261 h 4248240"/>
                <a:gd name="connsiteX410" fmla="*/ 1078883 w 4246481"/>
                <a:gd name="connsiteY410" fmla="*/ 2905904 h 4248240"/>
                <a:gd name="connsiteX411" fmla="*/ 1098235 w 4246481"/>
                <a:gd name="connsiteY411" fmla="*/ 2895788 h 4248240"/>
                <a:gd name="connsiteX412" fmla="*/ 1024785 w 4246481"/>
                <a:gd name="connsiteY412" fmla="*/ 2877755 h 4248240"/>
                <a:gd name="connsiteX413" fmla="*/ 926705 w 4246481"/>
                <a:gd name="connsiteY413" fmla="*/ 2839051 h 4248240"/>
                <a:gd name="connsiteX414" fmla="*/ 924945 w 4246481"/>
                <a:gd name="connsiteY414" fmla="*/ 2797708 h 4248240"/>
                <a:gd name="connsiteX415" fmla="*/ 954853 w 4246481"/>
                <a:gd name="connsiteY415" fmla="*/ 2774837 h 4248240"/>
                <a:gd name="connsiteX416" fmla="*/ 961451 w 4246481"/>
                <a:gd name="connsiteY416" fmla="*/ 2767360 h 4248240"/>
                <a:gd name="connsiteX417" fmla="*/ 946057 w 4246481"/>
                <a:gd name="connsiteY417" fmla="*/ 2767360 h 4248240"/>
                <a:gd name="connsiteX418" fmla="*/ 797397 w 4246481"/>
                <a:gd name="connsiteY418" fmla="*/ 2733494 h 4248240"/>
                <a:gd name="connsiteX419" fmla="*/ 749017 w 4246481"/>
                <a:gd name="connsiteY419" fmla="*/ 2694350 h 4248240"/>
                <a:gd name="connsiteX420" fmla="*/ 755174 w 4246481"/>
                <a:gd name="connsiteY420" fmla="*/ 2671039 h 4248240"/>
                <a:gd name="connsiteX421" fmla="*/ 805314 w 4246481"/>
                <a:gd name="connsiteY421" fmla="*/ 2654326 h 4248240"/>
                <a:gd name="connsiteX422" fmla="*/ 822907 w 4246481"/>
                <a:gd name="connsiteY422" fmla="*/ 2642891 h 4248240"/>
                <a:gd name="connsiteX423" fmla="*/ 777605 w 4246481"/>
                <a:gd name="connsiteY423" fmla="*/ 2631895 h 4248240"/>
                <a:gd name="connsiteX424" fmla="*/ 608274 w 4246481"/>
                <a:gd name="connsiteY424" fmla="*/ 2550528 h 4248240"/>
                <a:gd name="connsiteX425" fmla="*/ 595959 w 4246481"/>
                <a:gd name="connsiteY425" fmla="*/ 2532055 h 4248240"/>
                <a:gd name="connsiteX426" fmla="*/ 613551 w 4246481"/>
                <a:gd name="connsiteY426" fmla="*/ 2517981 h 4248240"/>
                <a:gd name="connsiteX427" fmla="*/ 650936 w 4246481"/>
                <a:gd name="connsiteY427" fmla="*/ 2505226 h 4248240"/>
                <a:gd name="connsiteX428" fmla="*/ 676006 w 4246481"/>
                <a:gd name="connsiteY428" fmla="*/ 2492032 h 4248240"/>
                <a:gd name="connsiteX429" fmla="*/ 489082 w 4246481"/>
                <a:gd name="connsiteY429" fmla="*/ 2388233 h 4248240"/>
                <a:gd name="connsiteX430" fmla="*/ 496119 w 4246481"/>
                <a:gd name="connsiteY430" fmla="*/ 2359644 h 4248240"/>
                <a:gd name="connsiteX431" fmla="*/ 562532 w 4246481"/>
                <a:gd name="connsiteY431" fmla="*/ 2341612 h 4248240"/>
                <a:gd name="connsiteX432" fmla="*/ 573528 w 4246481"/>
                <a:gd name="connsiteY432" fmla="*/ 2336773 h 4248240"/>
                <a:gd name="connsiteX433" fmla="*/ 489522 w 4246481"/>
                <a:gd name="connsiteY433" fmla="*/ 2301148 h 4248240"/>
                <a:gd name="connsiteX434" fmla="*/ 376488 w 4246481"/>
                <a:gd name="connsiteY434" fmla="*/ 2211424 h 4248240"/>
                <a:gd name="connsiteX435" fmla="*/ 384844 w 4246481"/>
                <a:gd name="connsiteY435" fmla="*/ 2181516 h 4248240"/>
                <a:gd name="connsiteX436" fmla="*/ 444220 w 4246481"/>
                <a:gd name="connsiteY436" fmla="*/ 2167002 h 4248240"/>
                <a:gd name="connsiteX437" fmla="*/ 318871 w 4246481"/>
                <a:gd name="connsiteY437" fmla="*/ 2051769 h 4248240"/>
                <a:gd name="connsiteX438" fmla="*/ 282366 w 4246481"/>
                <a:gd name="connsiteY438" fmla="*/ 2004268 h 4248240"/>
                <a:gd name="connsiteX439" fmla="*/ 277088 w 4246481"/>
                <a:gd name="connsiteY439" fmla="*/ 1994152 h 4248240"/>
                <a:gd name="connsiteX440" fmla="*/ 323709 w 4246481"/>
                <a:gd name="connsiteY440" fmla="*/ 1981837 h 4248240"/>
                <a:gd name="connsiteX441" fmla="*/ 210675 w 4246481"/>
                <a:gd name="connsiteY441" fmla="*/ 1819103 h 4248240"/>
                <a:gd name="connsiteX442" fmla="*/ 255976 w 4246481"/>
                <a:gd name="connsiteY442" fmla="*/ 1819103 h 4248240"/>
                <a:gd name="connsiteX443" fmla="*/ 208036 w 4246481"/>
                <a:gd name="connsiteY443" fmla="*/ 1762366 h 4248240"/>
                <a:gd name="connsiteX444" fmla="*/ 29908 w 4246481"/>
                <a:gd name="connsiteY444" fmla="*/ 1512547 h 4248240"/>
                <a:gd name="connsiteX445" fmla="*/ 0 w 4246481"/>
                <a:gd name="connsiteY445" fmla="*/ 1453611 h 4248240"/>
                <a:gd name="connsiteX446" fmla="*/ 0 w 4246481"/>
                <a:gd name="connsiteY446" fmla="*/ 1449213 h 4248240"/>
                <a:gd name="connsiteX447" fmla="*/ 113034 w 4246481"/>
                <a:gd name="connsiteY447" fmla="*/ 1495834 h 4248240"/>
                <a:gd name="connsiteX448" fmla="*/ 377807 w 4246481"/>
                <a:gd name="connsiteY448" fmla="*/ 1655489 h 4248240"/>
                <a:gd name="connsiteX449" fmla="*/ 393641 w 4246481"/>
                <a:gd name="connsiteY449" fmla="*/ 1666925 h 4248240"/>
                <a:gd name="connsiteX450" fmla="*/ 389682 w 4246481"/>
                <a:gd name="connsiteY450" fmla="*/ 1622503 h 4248240"/>
                <a:gd name="connsiteX451" fmla="*/ 563412 w 4246481"/>
                <a:gd name="connsiteY451" fmla="*/ 1717504 h 4248240"/>
                <a:gd name="connsiteX452" fmla="*/ 571768 w 4246481"/>
                <a:gd name="connsiteY452" fmla="*/ 1668244 h 4248240"/>
                <a:gd name="connsiteX453" fmla="*/ 762211 w 4246481"/>
                <a:gd name="connsiteY453" fmla="*/ 1816904 h 4248240"/>
                <a:gd name="connsiteX454" fmla="*/ 763971 w 4246481"/>
                <a:gd name="connsiteY454" fmla="*/ 1805029 h 4248240"/>
                <a:gd name="connsiteX455" fmla="*/ 769688 w 4246481"/>
                <a:gd name="connsiteY455" fmla="*/ 1762366 h 4248240"/>
                <a:gd name="connsiteX456" fmla="*/ 803994 w 4246481"/>
                <a:gd name="connsiteY456" fmla="*/ 1749172 h 4248240"/>
                <a:gd name="connsiteX457" fmla="*/ 854134 w 4246481"/>
                <a:gd name="connsiteY457" fmla="*/ 1794473 h 4248240"/>
                <a:gd name="connsiteX458" fmla="*/ 933302 w 4246481"/>
                <a:gd name="connsiteY458" fmla="*/ 1903989 h 4248240"/>
                <a:gd name="connsiteX459" fmla="*/ 945617 w 4246481"/>
                <a:gd name="connsiteY459" fmla="*/ 1929059 h 4248240"/>
                <a:gd name="connsiteX460" fmla="*/ 950455 w 4246481"/>
                <a:gd name="connsiteY460" fmla="*/ 1902230 h 4248240"/>
                <a:gd name="connsiteX461" fmla="*/ 961451 w 4246481"/>
                <a:gd name="connsiteY461" fmla="*/ 1837576 h 4248240"/>
                <a:gd name="connsiteX462" fmla="*/ 974645 w 4246481"/>
                <a:gd name="connsiteY462" fmla="*/ 1831418 h 4248240"/>
                <a:gd name="connsiteX463" fmla="*/ 1103953 w 4246481"/>
                <a:gd name="connsiteY463" fmla="*/ 1996791 h 4248240"/>
                <a:gd name="connsiteX464" fmla="*/ 1109671 w 4246481"/>
                <a:gd name="connsiteY464" fmla="*/ 2012625 h 4248240"/>
                <a:gd name="connsiteX465" fmla="*/ 1119347 w 4246481"/>
                <a:gd name="connsiteY465" fmla="*/ 1987115 h 4248240"/>
                <a:gd name="connsiteX466" fmla="*/ 1128583 w 4246481"/>
                <a:gd name="connsiteY466" fmla="*/ 1947091 h 4248240"/>
                <a:gd name="connsiteX467" fmla="*/ 1133421 w 4246481"/>
                <a:gd name="connsiteY467" fmla="*/ 1934776 h 4248240"/>
                <a:gd name="connsiteX468" fmla="*/ 1149694 w 4246481"/>
                <a:gd name="connsiteY468" fmla="*/ 1931258 h 4248240"/>
                <a:gd name="connsiteX469" fmla="*/ 1176963 w 4246481"/>
                <a:gd name="connsiteY469" fmla="*/ 1958527 h 4248240"/>
                <a:gd name="connsiteX470" fmla="*/ 1271525 w 4246481"/>
                <a:gd name="connsiteY470" fmla="*/ 2138854 h 4248240"/>
                <a:gd name="connsiteX471" fmla="*/ 1274164 w 4246481"/>
                <a:gd name="connsiteY471" fmla="*/ 2147210 h 4248240"/>
                <a:gd name="connsiteX472" fmla="*/ 1281201 w 4246481"/>
                <a:gd name="connsiteY472" fmla="*/ 2131377 h 4248240"/>
                <a:gd name="connsiteX473" fmla="*/ 1294836 w 4246481"/>
                <a:gd name="connsiteY473" fmla="*/ 2072001 h 4248240"/>
                <a:gd name="connsiteX474" fmla="*/ 1313748 w 4246481"/>
                <a:gd name="connsiteY474" fmla="*/ 2063644 h 4248240"/>
                <a:gd name="connsiteX475" fmla="*/ 1358170 w 4246481"/>
                <a:gd name="connsiteY475" fmla="*/ 2105867 h 4248240"/>
                <a:gd name="connsiteX476" fmla="*/ 1409629 w 4246481"/>
                <a:gd name="connsiteY476" fmla="*/ 2254527 h 4248240"/>
                <a:gd name="connsiteX477" fmla="*/ 1412708 w 4246481"/>
                <a:gd name="connsiteY477" fmla="*/ 2268601 h 4248240"/>
                <a:gd name="connsiteX478" fmla="*/ 1424583 w 4246481"/>
                <a:gd name="connsiteY478" fmla="*/ 2252768 h 4248240"/>
                <a:gd name="connsiteX479" fmla="*/ 1444815 w 4246481"/>
                <a:gd name="connsiteY479" fmla="*/ 2218461 h 4248240"/>
                <a:gd name="connsiteX480" fmla="*/ 1465926 w 4246481"/>
                <a:gd name="connsiteY480" fmla="*/ 2215383 h 4248240"/>
                <a:gd name="connsiteX481" fmla="*/ 1490996 w 4246481"/>
                <a:gd name="connsiteY481" fmla="*/ 2247490 h 4248240"/>
                <a:gd name="connsiteX482" fmla="*/ 1546414 w 4246481"/>
                <a:gd name="connsiteY482" fmla="*/ 2376357 h 4248240"/>
                <a:gd name="connsiteX483" fmla="*/ 1550812 w 4246481"/>
                <a:gd name="connsiteY483" fmla="*/ 2389112 h 4248240"/>
                <a:gd name="connsiteX484" fmla="*/ 1553011 w 4246481"/>
                <a:gd name="connsiteY484" fmla="*/ 2391751 h 4248240"/>
                <a:gd name="connsiteX485" fmla="*/ 1559608 w 4246481"/>
                <a:gd name="connsiteY485" fmla="*/ 2377677 h 4248240"/>
                <a:gd name="connsiteX486" fmla="*/ 1564006 w 4246481"/>
                <a:gd name="connsiteY486" fmla="*/ 2358325 h 4248240"/>
                <a:gd name="connsiteX487" fmla="*/ 1575882 w 4246481"/>
                <a:gd name="connsiteY487" fmla="*/ 2335014 h 4248240"/>
                <a:gd name="connsiteX488" fmla="*/ 1600952 w 4246481"/>
                <a:gd name="connsiteY488" fmla="*/ 2347769 h 4248240"/>
                <a:gd name="connsiteX489" fmla="*/ 1761011 w 4246481"/>
                <a:gd name="connsiteY489" fmla="*/ 2505375 h 4248240"/>
                <a:gd name="connsiteX490" fmla="*/ 1698591 w 4246481"/>
                <a:gd name="connsiteY490" fmla="*/ 2332376 h 4248240"/>
                <a:gd name="connsiteX491" fmla="*/ 1730259 w 4246481"/>
                <a:gd name="connsiteY491" fmla="*/ 2328858 h 4248240"/>
                <a:gd name="connsiteX492" fmla="*/ 1748731 w 4246481"/>
                <a:gd name="connsiteY492" fmla="*/ 2326659 h 4248240"/>
                <a:gd name="connsiteX493" fmla="*/ 1739935 w 4246481"/>
                <a:gd name="connsiteY493" fmla="*/ 2316103 h 4248240"/>
                <a:gd name="connsiteX494" fmla="*/ 1648012 w 4246481"/>
                <a:gd name="connsiteY494" fmla="*/ 2131818 h 4248240"/>
                <a:gd name="connsiteX495" fmla="*/ 1644493 w 4246481"/>
                <a:gd name="connsiteY495" fmla="*/ 2092234 h 4248240"/>
                <a:gd name="connsiteX496" fmla="*/ 1671762 w 4246481"/>
                <a:gd name="connsiteY496" fmla="*/ 2076400 h 4248240"/>
                <a:gd name="connsiteX497" fmla="*/ 1698591 w 4246481"/>
                <a:gd name="connsiteY497" fmla="*/ 2092234 h 4248240"/>
                <a:gd name="connsiteX498" fmla="*/ 1720582 w 4246481"/>
                <a:gd name="connsiteY498" fmla="*/ 2100590 h 4248240"/>
                <a:gd name="connsiteX499" fmla="*/ 1722782 w 4246481"/>
                <a:gd name="connsiteY499" fmla="*/ 2097951 h 4248240"/>
                <a:gd name="connsiteX500" fmla="*/ 1713985 w 4246481"/>
                <a:gd name="connsiteY500" fmla="*/ 2083437 h 4248240"/>
                <a:gd name="connsiteX501" fmla="*/ 1640975 w 4246481"/>
                <a:gd name="connsiteY501" fmla="*/ 1921583 h 4248240"/>
                <a:gd name="connsiteX502" fmla="*/ 1635697 w 4246481"/>
                <a:gd name="connsiteY502" fmla="*/ 1885517 h 4248240"/>
                <a:gd name="connsiteX503" fmla="*/ 1655049 w 4246481"/>
                <a:gd name="connsiteY503" fmla="*/ 1869244 h 4248240"/>
                <a:gd name="connsiteX504" fmla="*/ 1700351 w 4246481"/>
                <a:gd name="connsiteY504" fmla="*/ 1878920 h 4248240"/>
                <a:gd name="connsiteX505" fmla="*/ 1725421 w 4246481"/>
                <a:gd name="connsiteY505" fmla="*/ 1878920 h 4248240"/>
                <a:gd name="connsiteX506" fmla="*/ 1717943 w 4246481"/>
                <a:gd name="connsiteY506" fmla="*/ 1870563 h 4248240"/>
                <a:gd name="connsiteX507" fmla="*/ 1623382 w 4246481"/>
                <a:gd name="connsiteY507" fmla="*/ 1693755 h 4248240"/>
                <a:gd name="connsiteX508" fmla="*/ 1622502 w 4246481"/>
                <a:gd name="connsiteY508" fmla="*/ 1636578 h 4248240"/>
                <a:gd name="connsiteX509" fmla="*/ 1648012 w 4246481"/>
                <a:gd name="connsiteY509" fmla="*/ 1623823 h 4248240"/>
                <a:gd name="connsiteX510" fmla="*/ 1706508 w 4246481"/>
                <a:gd name="connsiteY510" fmla="*/ 1657690 h 4248240"/>
                <a:gd name="connsiteX511" fmla="*/ 1727180 w 4246481"/>
                <a:gd name="connsiteY511" fmla="*/ 1664727 h 4248240"/>
                <a:gd name="connsiteX512" fmla="*/ 1724101 w 4246481"/>
                <a:gd name="connsiteY512" fmla="*/ 1656810 h 4248240"/>
                <a:gd name="connsiteX513" fmla="*/ 1638336 w 4246481"/>
                <a:gd name="connsiteY513" fmla="*/ 1420186 h 4248240"/>
                <a:gd name="connsiteX514" fmla="*/ 1637456 w 4246481"/>
                <a:gd name="connsiteY514" fmla="*/ 1386759 h 4248240"/>
                <a:gd name="connsiteX515" fmla="*/ 1656808 w 4246481"/>
                <a:gd name="connsiteY515" fmla="*/ 1373565 h 4248240"/>
                <a:gd name="connsiteX516" fmla="*/ 1683637 w 4246481"/>
                <a:gd name="connsiteY516" fmla="*/ 1386759 h 4248240"/>
                <a:gd name="connsiteX517" fmla="*/ 1732018 w 4246481"/>
                <a:gd name="connsiteY517" fmla="*/ 1410949 h 4248240"/>
                <a:gd name="connsiteX518" fmla="*/ 1742134 w 4246481"/>
                <a:gd name="connsiteY518" fmla="*/ 1412709 h 4248240"/>
                <a:gd name="connsiteX519" fmla="*/ 1737735 w 4246481"/>
                <a:gd name="connsiteY519" fmla="*/ 1405672 h 4248240"/>
                <a:gd name="connsiteX520" fmla="*/ 1696392 w 4246481"/>
                <a:gd name="connsiteY520" fmla="*/ 1304073 h 4248240"/>
                <a:gd name="connsiteX521" fmla="*/ 1688475 w 4246481"/>
                <a:gd name="connsiteY521" fmla="*/ 1154533 h 4248240"/>
                <a:gd name="connsiteX522" fmla="*/ 1704749 w 4246481"/>
                <a:gd name="connsiteY522" fmla="*/ 1145297 h 4248240"/>
                <a:gd name="connsiteX523" fmla="*/ 1782157 w 4246481"/>
                <a:gd name="connsiteY523" fmla="*/ 1194557 h 4248240"/>
                <a:gd name="connsiteX524" fmla="*/ 1796672 w 4246481"/>
                <a:gd name="connsiteY524" fmla="*/ 1203354 h 4248240"/>
                <a:gd name="connsiteX525" fmla="*/ 1770282 w 4246481"/>
                <a:gd name="connsiteY525" fmla="*/ 1131663 h 4248240"/>
                <a:gd name="connsiteX526" fmla="*/ 1750930 w 4246481"/>
                <a:gd name="connsiteY526" fmla="*/ 940780 h 4248240"/>
                <a:gd name="connsiteX527" fmla="*/ 1755328 w 4246481"/>
                <a:gd name="connsiteY527" fmla="*/ 914830 h 4248240"/>
                <a:gd name="connsiteX528" fmla="*/ 1772042 w 4246481"/>
                <a:gd name="connsiteY528" fmla="*/ 907354 h 4248240"/>
                <a:gd name="connsiteX529" fmla="*/ 1834936 w 4246481"/>
                <a:gd name="connsiteY529" fmla="*/ 948697 h 4248240"/>
                <a:gd name="connsiteX530" fmla="*/ 1844612 w 4246481"/>
                <a:gd name="connsiteY530" fmla="*/ 955294 h 4248240"/>
                <a:gd name="connsiteX531" fmla="*/ 1863525 w 4246481"/>
                <a:gd name="connsiteY531" fmla="*/ 670288 h 4248240"/>
                <a:gd name="connsiteX532" fmla="*/ 1913664 w 4246481"/>
                <a:gd name="connsiteY532" fmla="*/ 703715 h 4248240"/>
                <a:gd name="connsiteX533" fmla="*/ 1922900 w 4246481"/>
                <a:gd name="connsiteY533" fmla="*/ 586283 h 4248240"/>
                <a:gd name="connsiteX534" fmla="*/ 1967323 w 4246481"/>
                <a:gd name="connsiteY534" fmla="*/ 477207 h 4248240"/>
                <a:gd name="connsiteX535" fmla="*/ 2001189 w 4246481"/>
                <a:gd name="connsiteY535" fmla="*/ 514592 h 4248240"/>
                <a:gd name="connsiteX536" fmla="*/ 2013504 w 4246481"/>
                <a:gd name="connsiteY536" fmla="*/ 424428 h 4248240"/>
                <a:gd name="connsiteX537" fmla="*/ 2093551 w 4246481"/>
                <a:gd name="connsiteY537" fmla="*/ 65533 h 4248240"/>
                <a:gd name="connsiteX538" fmla="*/ 2118622 w 4246481"/>
                <a:gd name="connsiteY538"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26639 w 4246481"/>
                <a:gd name="connsiteY52" fmla="*/ 2431997 h 4248240"/>
                <a:gd name="connsiteX53" fmla="*/ 2591870 w 4246481"/>
                <a:gd name="connsiteY53" fmla="*/ 2437933 h 4248240"/>
                <a:gd name="connsiteX54" fmla="*/ 2646408 w 4246481"/>
                <a:gd name="connsiteY54" fmla="*/ 2347769 h 4248240"/>
                <a:gd name="connsiteX55" fmla="*/ 2667960 w 4246481"/>
                <a:gd name="connsiteY55" fmla="*/ 2336334 h 4248240"/>
                <a:gd name="connsiteX56" fmla="*/ 2681595 w 4246481"/>
                <a:gd name="connsiteY56" fmla="*/ 2357005 h 4248240"/>
                <a:gd name="connsiteX57" fmla="*/ 2691711 w 4246481"/>
                <a:gd name="connsiteY57" fmla="*/ 2392191 h 4248240"/>
                <a:gd name="connsiteX58" fmla="*/ 2695229 w 4246481"/>
                <a:gd name="connsiteY58" fmla="*/ 2391751 h 4248240"/>
                <a:gd name="connsiteX59" fmla="*/ 2705785 w 4246481"/>
                <a:gd name="connsiteY59" fmla="*/ 2359644 h 4248240"/>
                <a:gd name="connsiteX60" fmla="*/ 2756804 w 4246481"/>
                <a:gd name="connsiteY60" fmla="*/ 2245730 h 4248240"/>
                <a:gd name="connsiteX61" fmla="*/ 2780995 w 4246481"/>
                <a:gd name="connsiteY61" fmla="*/ 2215822 h 4248240"/>
                <a:gd name="connsiteX62" fmla="*/ 2801666 w 4246481"/>
                <a:gd name="connsiteY62" fmla="*/ 2218461 h 4248240"/>
                <a:gd name="connsiteX63" fmla="*/ 2824977 w 4246481"/>
                <a:gd name="connsiteY63" fmla="*/ 2257166 h 4248240"/>
                <a:gd name="connsiteX64" fmla="*/ 2834653 w 4246481"/>
                <a:gd name="connsiteY64" fmla="*/ 2269041 h 4248240"/>
                <a:gd name="connsiteX65" fmla="*/ 2848287 w 4246481"/>
                <a:gd name="connsiteY65" fmla="*/ 2194711 h 4248240"/>
                <a:gd name="connsiteX66" fmla="*/ 2919539 w 4246481"/>
                <a:gd name="connsiteY66" fmla="*/ 2072880 h 4248240"/>
                <a:gd name="connsiteX67" fmla="*/ 2937131 w 4246481"/>
                <a:gd name="connsiteY67" fmla="*/ 2062325 h 4248240"/>
                <a:gd name="connsiteX68" fmla="*/ 2951206 w 4246481"/>
                <a:gd name="connsiteY68" fmla="*/ 2069802 h 4248240"/>
                <a:gd name="connsiteX69" fmla="*/ 2962641 w 4246481"/>
                <a:gd name="connsiteY69" fmla="*/ 2123020 h 4248240"/>
                <a:gd name="connsiteX70" fmla="*/ 2972757 w 4246481"/>
                <a:gd name="connsiteY70" fmla="*/ 2145011 h 4248240"/>
                <a:gd name="connsiteX71" fmla="*/ 2975396 w 4246481"/>
                <a:gd name="connsiteY71" fmla="*/ 2138854 h 4248240"/>
                <a:gd name="connsiteX72" fmla="*/ 3078314 w 4246481"/>
                <a:gd name="connsiteY72" fmla="*/ 1948411 h 4248240"/>
                <a:gd name="connsiteX73" fmla="*/ 3093268 w 4246481"/>
                <a:gd name="connsiteY73" fmla="*/ 1933897 h 4248240"/>
                <a:gd name="connsiteX74" fmla="*/ 3115259 w 4246481"/>
                <a:gd name="connsiteY74" fmla="*/ 1939614 h 4248240"/>
                <a:gd name="connsiteX75" fmla="*/ 3123176 w 4246481"/>
                <a:gd name="connsiteY75" fmla="*/ 1971721 h 4248240"/>
                <a:gd name="connsiteX76" fmla="*/ 3135051 w 4246481"/>
                <a:gd name="connsiteY76" fmla="*/ 2013065 h 4248240"/>
                <a:gd name="connsiteX77" fmla="*/ 3139449 w 4246481"/>
                <a:gd name="connsiteY77" fmla="*/ 2010866 h 4248240"/>
                <a:gd name="connsiteX78" fmla="*/ 3237530 w 4246481"/>
                <a:gd name="connsiteY78" fmla="*/ 1859127 h 4248240"/>
                <a:gd name="connsiteX79" fmla="*/ 3270956 w 4246481"/>
                <a:gd name="connsiteY79" fmla="*/ 1832298 h 4248240"/>
                <a:gd name="connsiteX80" fmla="*/ 3284591 w 4246481"/>
                <a:gd name="connsiteY80" fmla="*/ 1828779 h 4248240"/>
                <a:gd name="connsiteX81" fmla="*/ 3301304 w 4246481"/>
                <a:gd name="connsiteY81" fmla="*/ 1933457 h 4248240"/>
                <a:gd name="connsiteX82" fmla="*/ 3435889 w 4246481"/>
                <a:gd name="connsiteY82" fmla="*/ 1754449 h 4248240"/>
                <a:gd name="connsiteX83" fmla="*/ 3451283 w 4246481"/>
                <a:gd name="connsiteY83" fmla="*/ 1743454 h 4248240"/>
                <a:gd name="connsiteX84" fmla="*/ 3474154 w 4246481"/>
                <a:gd name="connsiteY84" fmla="*/ 1752250 h 4248240"/>
                <a:gd name="connsiteX85" fmla="*/ 3481631 w 4246481"/>
                <a:gd name="connsiteY85" fmla="*/ 1805029 h 4248240"/>
                <a:gd name="connsiteX86" fmla="*/ 3483390 w 4246481"/>
                <a:gd name="connsiteY86" fmla="*/ 1819983 h 4248240"/>
                <a:gd name="connsiteX87" fmla="*/ 3674273 w 4246481"/>
                <a:gd name="connsiteY87" fmla="*/ 1672203 h 4248240"/>
                <a:gd name="connsiteX88" fmla="*/ 3682190 w 4246481"/>
                <a:gd name="connsiteY88" fmla="*/ 1718384 h 4248240"/>
                <a:gd name="connsiteX89" fmla="*/ 3855919 w 4246481"/>
                <a:gd name="connsiteY89" fmla="*/ 1624262 h 4248240"/>
                <a:gd name="connsiteX90" fmla="*/ 3851521 w 4246481"/>
                <a:gd name="connsiteY90" fmla="*/ 1666485 h 4248240"/>
                <a:gd name="connsiteX91" fmla="*/ 3856799 w 4246481"/>
                <a:gd name="connsiteY91" fmla="*/ 1664286 h 4248240"/>
                <a:gd name="connsiteX92" fmla="*/ 4189304 w 4246481"/>
                <a:gd name="connsiteY92" fmla="*/ 1469445 h 4248240"/>
                <a:gd name="connsiteX93" fmla="*/ 4233726 w 4246481"/>
                <a:gd name="connsiteY93" fmla="*/ 1452732 h 4248240"/>
                <a:gd name="connsiteX94" fmla="*/ 4244282 w 4246481"/>
                <a:gd name="connsiteY94" fmla="*/ 1450972 h 4248240"/>
                <a:gd name="connsiteX95" fmla="*/ 4246481 w 4246481"/>
                <a:gd name="connsiteY95" fmla="*/ 1453171 h 4248240"/>
                <a:gd name="connsiteX96" fmla="*/ 4218332 w 4246481"/>
                <a:gd name="connsiteY96" fmla="*/ 1507709 h 4248240"/>
                <a:gd name="connsiteX97" fmla="*/ 3991824 w 4246481"/>
                <a:gd name="connsiteY97" fmla="*/ 1816024 h 4248240"/>
                <a:gd name="connsiteX98" fmla="*/ 3988306 w 4246481"/>
                <a:gd name="connsiteY98" fmla="*/ 1821302 h 4248240"/>
                <a:gd name="connsiteX99" fmla="*/ 4033167 w 4246481"/>
                <a:gd name="connsiteY99" fmla="*/ 1821302 h 4248240"/>
                <a:gd name="connsiteX100" fmla="*/ 3920133 w 4246481"/>
                <a:gd name="connsiteY100" fmla="*/ 1984476 h 4248240"/>
                <a:gd name="connsiteX101" fmla="*/ 3965435 w 4246481"/>
                <a:gd name="connsiteY101" fmla="*/ 1995472 h 4248240"/>
                <a:gd name="connsiteX102" fmla="*/ 3798303 w 4246481"/>
                <a:gd name="connsiteY102" fmla="*/ 2169201 h 4248240"/>
                <a:gd name="connsiteX103" fmla="*/ 3810617 w 4246481"/>
                <a:gd name="connsiteY103" fmla="*/ 2171840 h 4248240"/>
                <a:gd name="connsiteX104" fmla="*/ 3870433 w 4246481"/>
                <a:gd name="connsiteY104" fmla="*/ 2187674 h 4248240"/>
                <a:gd name="connsiteX105" fmla="*/ 3875271 w 4246481"/>
                <a:gd name="connsiteY105" fmla="*/ 2203507 h 4248240"/>
                <a:gd name="connsiteX106" fmla="*/ 3833049 w 4246481"/>
                <a:gd name="connsiteY106" fmla="*/ 2247050 h 4248240"/>
                <a:gd name="connsiteX107" fmla="*/ 3727931 w 4246481"/>
                <a:gd name="connsiteY107" fmla="*/ 2317861 h 4248240"/>
                <a:gd name="connsiteX108" fmla="*/ 3670754 w 4246481"/>
                <a:gd name="connsiteY108" fmla="*/ 2339852 h 4248240"/>
                <a:gd name="connsiteX109" fmla="*/ 3683949 w 4246481"/>
                <a:gd name="connsiteY109" fmla="*/ 2344250 h 4248240"/>
                <a:gd name="connsiteX110" fmla="*/ 3755200 w 4246481"/>
                <a:gd name="connsiteY110" fmla="*/ 2364042 h 4248240"/>
                <a:gd name="connsiteX111" fmla="*/ 3760918 w 4246481"/>
                <a:gd name="connsiteY111" fmla="*/ 2383395 h 4248240"/>
                <a:gd name="connsiteX112" fmla="*/ 3620175 w 4246481"/>
                <a:gd name="connsiteY112" fmla="*/ 2481036 h 4248240"/>
                <a:gd name="connsiteX113" fmla="*/ 3570475 w 4246481"/>
                <a:gd name="connsiteY113" fmla="*/ 2494231 h 4248240"/>
                <a:gd name="connsiteX114" fmla="*/ 3585869 w 4246481"/>
                <a:gd name="connsiteY114" fmla="*/ 2503907 h 4248240"/>
                <a:gd name="connsiteX115" fmla="*/ 3618416 w 4246481"/>
                <a:gd name="connsiteY115" fmla="*/ 2514902 h 4248240"/>
                <a:gd name="connsiteX116" fmla="*/ 3634249 w 4246481"/>
                <a:gd name="connsiteY116" fmla="*/ 2520180 h 4248240"/>
                <a:gd name="connsiteX117" fmla="*/ 3639527 w 4246481"/>
                <a:gd name="connsiteY117" fmla="*/ 2550088 h 4248240"/>
                <a:gd name="connsiteX118" fmla="*/ 3557280 w 4246481"/>
                <a:gd name="connsiteY118" fmla="*/ 2599788 h 4248240"/>
                <a:gd name="connsiteX119" fmla="*/ 3427972 w 4246481"/>
                <a:gd name="connsiteY119" fmla="*/ 2642891 h 4248240"/>
                <a:gd name="connsiteX120" fmla="*/ 3419616 w 4246481"/>
                <a:gd name="connsiteY120" fmla="*/ 2645090 h 4248240"/>
                <a:gd name="connsiteX121" fmla="*/ 3436769 w 4246481"/>
                <a:gd name="connsiteY121" fmla="*/ 2655206 h 4248240"/>
                <a:gd name="connsiteX122" fmla="*/ 3492187 w 4246481"/>
                <a:gd name="connsiteY122" fmla="*/ 2673678 h 4248240"/>
                <a:gd name="connsiteX123" fmla="*/ 3497904 w 4246481"/>
                <a:gd name="connsiteY123" fmla="*/ 2693470 h 4248240"/>
                <a:gd name="connsiteX124" fmla="*/ 3453042 w 4246481"/>
                <a:gd name="connsiteY124" fmla="*/ 2732174 h 4248240"/>
                <a:gd name="connsiteX125" fmla="*/ 3296026 w 4246481"/>
                <a:gd name="connsiteY125" fmla="*/ 2769119 h 4248240"/>
                <a:gd name="connsiteX126" fmla="*/ 3287229 w 4246481"/>
                <a:gd name="connsiteY126" fmla="*/ 2768680 h 4248240"/>
                <a:gd name="connsiteX127" fmla="*/ 3283271 w 4246481"/>
                <a:gd name="connsiteY127" fmla="*/ 2770439 h 4248240"/>
                <a:gd name="connsiteX128" fmla="*/ 3299545 w 4246481"/>
                <a:gd name="connsiteY128" fmla="*/ 2784953 h 4248240"/>
                <a:gd name="connsiteX129" fmla="*/ 3328133 w 4246481"/>
                <a:gd name="connsiteY129" fmla="*/ 2806064 h 4248240"/>
                <a:gd name="connsiteX130" fmla="*/ 3328133 w 4246481"/>
                <a:gd name="connsiteY130" fmla="*/ 2832893 h 4248240"/>
                <a:gd name="connsiteX131" fmla="*/ 3274915 w 4246481"/>
                <a:gd name="connsiteY131" fmla="*/ 2861042 h 4248240"/>
                <a:gd name="connsiteX132" fmla="*/ 3158362 w 4246481"/>
                <a:gd name="connsiteY132" fmla="*/ 2894909 h 4248240"/>
                <a:gd name="connsiteX133" fmla="*/ 3148686 w 4246481"/>
                <a:gd name="connsiteY133" fmla="*/ 2899746 h 4248240"/>
                <a:gd name="connsiteX134" fmla="*/ 3166278 w 4246481"/>
                <a:gd name="connsiteY134" fmla="*/ 2908983 h 4248240"/>
                <a:gd name="connsiteX135" fmla="*/ 3189149 w 4246481"/>
                <a:gd name="connsiteY135" fmla="*/ 2916460 h 4248240"/>
                <a:gd name="connsiteX136" fmla="*/ 3194867 w 4246481"/>
                <a:gd name="connsiteY136" fmla="*/ 2945488 h 4248240"/>
                <a:gd name="connsiteX137" fmla="*/ 3146047 w 4246481"/>
                <a:gd name="connsiteY137" fmla="*/ 2976715 h 4248240"/>
                <a:gd name="connsiteX138" fmla="*/ 2990790 w 4246481"/>
                <a:gd name="connsiteY138" fmla="*/ 3011021 h 4248240"/>
                <a:gd name="connsiteX139" fmla="*/ 2999586 w 4246481"/>
                <a:gd name="connsiteY139" fmla="*/ 3024656 h 4248240"/>
                <a:gd name="connsiteX140" fmla="*/ 3014540 w 4246481"/>
                <a:gd name="connsiteY140" fmla="*/ 3046647 h 4248240"/>
                <a:gd name="connsiteX141" fmla="*/ 3007503 w 4246481"/>
                <a:gd name="connsiteY141" fmla="*/ 3068198 h 4248240"/>
                <a:gd name="connsiteX142" fmla="*/ 2959122 w 4246481"/>
                <a:gd name="connsiteY142" fmla="*/ 3086231 h 4248240"/>
                <a:gd name="connsiteX143" fmla="*/ 2887871 w 4246481"/>
                <a:gd name="connsiteY143" fmla="*/ 3106903 h 4248240"/>
                <a:gd name="connsiteX144" fmla="*/ 2851366 w 4246481"/>
                <a:gd name="connsiteY144" fmla="*/ 3139010 h 4248240"/>
                <a:gd name="connsiteX145" fmla="*/ 2867200 w 4246481"/>
                <a:gd name="connsiteY145" fmla="*/ 3141209 h 4248240"/>
                <a:gd name="connsiteX146" fmla="*/ 2957363 w 4246481"/>
                <a:gd name="connsiteY146" fmla="*/ 3105583 h 4248240"/>
                <a:gd name="connsiteX147" fmla="*/ 2967039 w 4246481"/>
                <a:gd name="connsiteY147" fmla="*/ 3104704 h 4248240"/>
                <a:gd name="connsiteX148" fmla="*/ 2977155 w 4246481"/>
                <a:gd name="connsiteY148" fmla="*/ 3118338 h 4248240"/>
                <a:gd name="connsiteX149" fmla="*/ 2971437 w 4246481"/>
                <a:gd name="connsiteY149" fmla="*/ 3156163 h 4248240"/>
                <a:gd name="connsiteX150" fmla="*/ 2980234 w 4246481"/>
                <a:gd name="connsiteY150" fmla="*/ 3148686 h 4248240"/>
                <a:gd name="connsiteX151" fmla="*/ 3085791 w 4246481"/>
                <a:gd name="connsiteY151" fmla="*/ 3098986 h 4248240"/>
                <a:gd name="connsiteX152" fmla="*/ 3109981 w 4246481"/>
                <a:gd name="connsiteY152" fmla="*/ 3100305 h 4248240"/>
                <a:gd name="connsiteX153" fmla="*/ 3116579 w 4246481"/>
                <a:gd name="connsiteY153" fmla="*/ 3115259 h 4248240"/>
                <a:gd name="connsiteX154" fmla="*/ 3100305 w 4246481"/>
                <a:gd name="connsiteY154" fmla="*/ 3142968 h 4248240"/>
                <a:gd name="connsiteX155" fmla="*/ 3093268 w 4246481"/>
                <a:gd name="connsiteY155" fmla="*/ 3159681 h 4248240"/>
                <a:gd name="connsiteX156" fmla="*/ 3102944 w 4246481"/>
                <a:gd name="connsiteY156" fmla="*/ 3154843 h 4248240"/>
                <a:gd name="connsiteX157" fmla="*/ 3238849 w 4246481"/>
                <a:gd name="connsiteY157" fmla="*/ 3111301 h 4248240"/>
                <a:gd name="connsiteX158" fmla="*/ 3259081 w 4246481"/>
                <a:gd name="connsiteY158" fmla="*/ 3114379 h 4248240"/>
                <a:gd name="connsiteX159" fmla="*/ 3253363 w 4246481"/>
                <a:gd name="connsiteY159" fmla="*/ 3134611 h 4248240"/>
                <a:gd name="connsiteX160" fmla="*/ 3237090 w 4246481"/>
                <a:gd name="connsiteY160" fmla="*/ 3168478 h 4248240"/>
                <a:gd name="connsiteX161" fmla="*/ 3312299 w 4246481"/>
                <a:gd name="connsiteY161" fmla="*/ 3143848 h 4248240"/>
                <a:gd name="connsiteX162" fmla="*/ 3392787 w 4246481"/>
                <a:gd name="connsiteY162" fmla="*/ 3145167 h 4248240"/>
                <a:gd name="connsiteX163" fmla="*/ 3354082 w 4246481"/>
                <a:gd name="connsiteY163" fmla="*/ 3204543 h 4248240"/>
                <a:gd name="connsiteX164" fmla="*/ 3523854 w 4246481"/>
                <a:gd name="connsiteY164" fmla="*/ 3183872 h 4248240"/>
                <a:gd name="connsiteX165" fmla="*/ 3526053 w 4246481"/>
                <a:gd name="connsiteY165" fmla="*/ 3187830 h 4248240"/>
                <a:gd name="connsiteX166" fmla="*/ 3495705 w 4246481"/>
                <a:gd name="connsiteY166" fmla="*/ 3233131 h 4248240"/>
                <a:gd name="connsiteX167" fmla="*/ 3654921 w 4246481"/>
                <a:gd name="connsiteY167" fmla="*/ 3247206 h 4248240"/>
                <a:gd name="connsiteX168" fmla="*/ 3636888 w 4246481"/>
                <a:gd name="connsiteY168" fmla="*/ 3275354 h 4248240"/>
                <a:gd name="connsiteX169" fmla="*/ 3765316 w 4246481"/>
                <a:gd name="connsiteY169" fmla="*/ 3307901 h 4248240"/>
                <a:gd name="connsiteX170" fmla="*/ 3745524 w 4246481"/>
                <a:gd name="connsiteY170" fmla="*/ 3326374 h 4248240"/>
                <a:gd name="connsiteX171" fmla="*/ 3891985 w 4246481"/>
                <a:gd name="connsiteY171" fmla="*/ 3356281 h 4248240"/>
                <a:gd name="connsiteX172" fmla="*/ 4033607 w 4246481"/>
                <a:gd name="connsiteY172" fmla="*/ 3400264 h 4248240"/>
                <a:gd name="connsiteX173" fmla="*/ 4034047 w 4246481"/>
                <a:gd name="connsiteY173" fmla="*/ 3403782 h 4248240"/>
                <a:gd name="connsiteX174" fmla="*/ 3996222 w 4246481"/>
                <a:gd name="connsiteY174" fmla="*/ 3417857 h 4248240"/>
                <a:gd name="connsiteX175" fmla="*/ 3747723 w 4246481"/>
                <a:gd name="connsiteY175" fmla="*/ 3464478 h 4248240"/>
                <a:gd name="connsiteX176" fmla="*/ 3742005 w 4246481"/>
                <a:gd name="connsiteY176" fmla="*/ 3465357 h 4248240"/>
                <a:gd name="connsiteX177" fmla="*/ 3762677 w 4246481"/>
                <a:gd name="connsiteY177" fmla="*/ 3485149 h 4248240"/>
                <a:gd name="connsiteX178" fmla="*/ 3633369 w 4246481"/>
                <a:gd name="connsiteY178" fmla="*/ 3513738 h 4248240"/>
                <a:gd name="connsiteX179" fmla="*/ 3650522 w 4246481"/>
                <a:gd name="connsiteY179" fmla="*/ 3542326 h 4248240"/>
                <a:gd name="connsiteX180" fmla="*/ 3489988 w 4246481"/>
                <a:gd name="connsiteY180" fmla="*/ 3551123 h 4248240"/>
                <a:gd name="connsiteX181" fmla="*/ 3511099 w 4246481"/>
                <a:gd name="connsiteY181" fmla="*/ 3583230 h 4248240"/>
                <a:gd name="connsiteX182" fmla="*/ 3501423 w 4246481"/>
                <a:gd name="connsiteY182" fmla="*/ 3603461 h 4248240"/>
                <a:gd name="connsiteX183" fmla="*/ 3347485 w 4246481"/>
                <a:gd name="connsiteY183" fmla="*/ 3573993 h 4248240"/>
                <a:gd name="connsiteX184" fmla="*/ 3383551 w 4246481"/>
                <a:gd name="connsiteY184" fmla="*/ 3633369 h 4248240"/>
                <a:gd name="connsiteX185" fmla="*/ 3380912 w 4246481"/>
                <a:gd name="connsiteY185" fmla="*/ 3637328 h 4248240"/>
                <a:gd name="connsiteX186" fmla="*/ 3228733 w 4246481"/>
                <a:gd name="connsiteY186" fmla="*/ 3606540 h 4248240"/>
                <a:gd name="connsiteX187" fmla="*/ 3238409 w 4246481"/>
                <a:gd name="connsiteY187" fmla="*/ 3628531 h 4248240"/>
                <a:gd name="connsiteX188" fmla="*/ 3250724 w 4246481"/>
                <a:gd name="connsiteY188" fmla="*/ 3651842 h 4248240"/>
                <a:gd name="connsiteX189" fmla="*/ 3242368 w 4246481"/>
                <a:gd name="connsiteY189" fmla="*/ 3664157 h 4248240"/>
                <a:gd name="connsiteX190" fmla="*/ 3211580 w 4246481"/>
                <a:gd name="connsiteY190" fmla="*/ 3661078 h 4248240"/>
                <a:gd name="connsiteX191" fmla="*/ 3089310 w 4246481"/>
                <a:gd name="connsiteY191" fmla="*/ 3611378 h 4248240"/>
                <a:gd name="connsiteX192" fmla="*/ 3086231 w 4246481"/>
                <a:gd name="connsiteY192" fmla="*/ 3613138 h 4248240"/>
                <a:gd name="connsiteX193" fmla="*/ 3113940 w 4246481"/>
                <a:gd name="connsiteY193" fmla="*/ 3666796 h 4248240"/>
                <a:gd name="connsiteX194" fmla="*/ 3089750 w 4246481"/>
                <a:gd name="connsiteY194" fmla="*/ 3671194 h 4248240"/>
                <a:gd name="connsiteX195" fmla="*/ 2986391 w 4246481"/>
                <a:gd name="connsiteY195" fmla="*/ 3628971 h 4248240"/>
                <a:gd name="connsiteX196" fmla="*/ 2963081 w 4246481"/>
                <a:gd name="connsiteY196" fmla="*/ 3610938 h 4248240"/>
                <a:gd name="connsiteX197" fmla="*/ 2967479 w 4246481"/>
                <a:gd name="connsiteY197" fmla="*/ 3639087 h 4248240"/>
                <a:gd name="connsiteX198" fmla="*/ 2948127 w 4246481"/>
                <a:gd name="connsiteY198" fmla="*/ 3658879 h 4248240"/>
                <a:gd name="connsiteX199" fmla="*/ 2849607 w 4246481"/>
                <a:gd name="connsiteY199" fmla="*/ 3614897 h 4248240"/>
                <a:gd name="connsiteX200" fmla="*/ 2840810 w 4246481"/>
                <a:gd name="connsiteY200" fmla="*/ 3609619 h 4248240"/>
                <a:gd name="connsiteX201" fmla="*/ 2835972 w 4246481"/>
                <a:gd name="connsiteY201" fmla="*/ 3609619 h 4248240"/>
                <a:gd name="connsiteX202" fmla="*/ 2847848 w 4246481"/>
                <a:gd name="connsiteY202" fmla="*/ 3632490 h 4248240"/>
                <a:gd name="connsiteX203" fmla="*/ 2835533 w 4246481"/>
                <a:gd name="connsiteY203" fmla="*/ 3652722 h 4248240"/>
                <a:gd name="connsiteX204" fmla="*/ 2785393 w 4246481"/>
                <a:gd name="connsiteY204" fmla="*/ 3639967 h 4248240"/>
                <a:gd name="connsiteX205" fmla="*/ 2715901 w 4246481"/>
                <a:gd name="connsiteY205" fmla="*/ 3597744 h 4248240"/>
                <a:gd name="connsiteX206" fmla="*/ 2708864 w 4246481"/>
                <a:gd name="connsiteY206" fmla="*/ 3592466 h 4248240"/>
                <a:gd name="connsiteX207" fmla="*/ 2705345 w 4246481"/>
                <a:gd name="connsiteY207" fmla="*/ 3618416 h 4248240"/>
                <a:gd name="connsiteX208" fmla="*/ 2693030 w 4246481"/>
                <a:gd name="connsiteY208" fmla="*/ 3627212 h 4248240"/>
                <a:gd name="connsiteX209" fmla="*/ 2656525 w 4246481"/>
                <a:gd name="connsiteY209" fmla="*/ 3641726 h 4248240"/>
                <a:gd name="connsiteX210" fmla="*/ 2692151 w 4246481"/>
                <a:gd name="connsiteY210" fmla="*/ 3644805 h 4248240"/>
                <a:gd name="connsiteX211" fmla="*/ 2748888 w 4246481"/>
                <a:gd name="connsiteY211" fmla="*/ 3669875 h 4248240"/>
                <a:gd name="connsiteX212" fmla="*/ 2757244 w 4246481"/>
                <a:gd name="connsiteY212" fmla="*/ 3682629 h 4248240"/>
                <a:gd name="connsiteX213" fmla="*/ 2745369 w 4246481"/>
                <a:gd name="connsiteY213" fmla="*/ 3689227 h 4248240"/>
                <a:gd name="connsiteX214" fmla="*/ 2723378 w 4246481"/>
                <a:gd name="connsiteY214" fmla="*/ 3697143 h 4248240"/>
                <a:gd name="connsiteX215" fmla="*/ 2798148 w 4246481"/>
                <a:gd name="connsiteY215" fmla="*/ 3727491 h 4248240"/>
                <a:gd name="connsiteX216" fmla="*/ 2820139 w 4246481"/>
                <a:gd name="connsiteY216" fmla="*/ 3741566 h 4248240"/>
                <a:gd name="connsiteX217" fmla="*/ 2817500 w 4246481"/>
                <a:gd name="connsiteY217" fmla="*/ 3756519 h 4248240"/>
                <a:gd name="connsiteX218" fmla="*/ 2791110 w 4246481"/>
                <a:gd name="connsiteY218" fmla="*/ 3767075 h 4248240"/>
                <a:gd name="connsiteX219" fmla="*/ 2883033 w 4246481"/>
                <a:gd name="connsiteY219" fmla="*/ 3825571 h 4248240"/>
                <a:gd name="connsiteX220" fmla="*/ 2836412 w 4246481"/>
                <a:gd name="connsiteY220" fmla="*/ 3839646 h 4248240"/>
                <a:gd name="connsiteX221" fmla="*/ 2934493 w 4246481"/>
                <a:gd name="connsiteY221" fmla="*/ 3908258 h 4248240"/>
                <a:gd name="connsiteX222" fmla="*/ 2896228 w 4246481"/>
                <a:gd name="connsiteY222" fmla="*/ 3918374 h 4248240"/>
                <a:gd name="connsiteX223" fmla="*/ 2971877 w 4246481"/>
                <a:gd name="connsiteY223" fmla="*/ 3997542 h 4248240"/>
                <a:gd name="connsiteX224" fmla="*/ 2950766 w 4246481"/>
                <a:gd name="connsiteY224" fmla="*/ 4003699 h 4248240"/>
                <a:gd name="connsiteX225" fmla="*/ 3000906 w 4246481"/>
                <a:gd name="connsiteY225" fmla="*/ 4078029 h 4248240"/>
                <a:gd name="connsiteX226" fmla="*/ 2981993 w 4246481"/>
                <a:gd name="connsiteY226" fmla="*/ 4078909 h 4248240"/>
                <a:gd name="connsiteX227" fmla="*/ 3098106 w 4246481"/>
                <a:gd name="connsiteY227" fmla="*/ 4248240 h 4248240"/>
                <a:gd name="connsiteX228" fmla="*/ 2918219 w 4246481"/>
                <a:gd name="connsiteY228" fmla="*/ 4150600 h 4248240"/>
                <a:gd name="connsiteX229" fmla="*/ 2919978 w 4246481"/>
                <a:gd name="connsiteY229" fmla="*/ 4169952 h 4248240"/>
                <a:gd name="connsiteX230" fmla="*/ 2840810 w 4246481"/>
                <a:gd name="connsiteY230" fmla="*/ 4127289 h 4248240"/>
                <a:gd name="connsiteX231" fmla="*/ 2837292 w 4246481"/>
                <a:gd name="connsiteY231" fmla="*/ 4148841 h 4248240"/>
                <a:gd name="connsiteX232" fmla="*/ 2751087 w 4246481"/>
                <a:gd name="connsiteY232" fmla="*/ 4081988 h 4248240"/>
                <a:gd name="connsiteX233" fmla="*/ 2744489 w 4246481"/>
                <a:gd name="connsiteY233" fmla="*/ 4121572 h 4248240"/>
                <a:gd name="connsiteX234" fmla="*/ 2666201 w 4246481"/>
                <a:gd name="connsiteY234" fmla="*/ 4029649 h 4248240"/>
                <a:gd name="connsiteX235" fmla="*/ 2657845 w 4246481"/>
                <a:gd name="connsiteY235" fmla="*/ 4078469 h 4248240"/>
                <a:gd name="connsiteX236" fmla="*/ 2590552 w 4246481"/>
                <a:gd name="connsiteY236" fmla="*/ 3990065 h 4248240"/>
                <a:gd name="connsiteX237" fmla="*/ 2579116 w 4246481"/>
                <a:gd name="connsiteY237" fmla="*/ 4029649 h 4248240"/>
                <a:gd name="connsiteX238" fmla="*/ 2575158 w 4246481"/>
                <a:gd name="connsiteY238" fmla="*/ 4030968 h 4248240"/>
                <a:gd name="connsiteX239" fmla="*/ 2513142 w 4246481"/>
                <a:gd name="connsiteY239" fmla="*/ 3931129 h 4248240"/>
                <a:gd name="connsiteX240" fmla="*/ 2506986 w 4246481"/>
                <a:gd name="connsiteY240" fmla="*/ 3957518 h 4248240"/>
                <a:gd name="connsiteX241" fmla="*/ 2490712 w 4246481"/>
                <a:gd name="connsiteY241" fmla="*/ 3962796 h 4248240"/>
                <a:gd name="connsiteX242" fmla="*/ 2454646 w 4246481"/>
                <a:gd name="connsiteY242" fmla="*/ 3894624 h 4248240"/>
                <a:gd name="connsiteX243" fmla="*/ 2451568 w 4246481"/>
                <a:gd name="connsiteY243" fmla="*/ 3871753 h 4248240"/>
                <a:gd name="connsiteX244" fmla="*/ 2439692 w 4246481"/>
                <a:gd name="connsiteY244" fmla="*/ 3891105 h 4248240"/>
                <a:gd name="connsiteX245" fmla="*/ 2421660 w 4246481"/>
                <a:gd name="connsiteY245" fmla="*/ 3892424 h 4248240"/>
                <a:gd name="connsiteX246" fmla="*/ 2399228 w 4246481"/>
                <a:gd name="connsiteY246" fmla="*/ 3849322 h 4248240"/>
                <a:gd name="connsiteX247" fmla="*/ 2386914 w 4246481"/>
                <a:gd name="connsiteY247" fmla="*/ 3815895 h 4248240"/>
                <a:gd name="connsiteX248" fmla="*/ 2380756 w 4246481"/>
                <a:gd name="connsiteY248" fmla="*/ 3836127 h 4248240"/>
                <a:gd name="connsiteX249" fmla="*/ 2367122 w 4246481"/>
                <a:gd name="connsiteY249" fmla="*/ 3839206 h 4248240"/>
                <a:gd name="connsiteX250" fmla="*/ 2353928 w 4246481"/>
                <a:gd name="connsiteY250" fmla="*/ 3822933 h 4248240"/>
                <a:gd name="connsiteX251" fmla="*/ 2328418 w 4246481"/>
                <a:gd name="connsiteY251" fmla="*/ 3750362 h 4248240"/>
                <a:gd name="connsiteX252" fmla="*/ 2322260 w 4246481"/>
                <a:gd name="connsiteY252" fmla="*/ 3755200 h 4248240"/>
                <a:gd name="connsiteX253" fmla="*/ 2296750 w 4246481"/>
                <a:gd name="connsiteY253" fmla="*/ 3749482 h 4248240"/>
                <a:gd name="connsiteX254" fmla="*/ 2280916 w 4246481"/>
                <a:gd name="connsiteY254" fmla="*/ 3709019 h 4248240"/>
                <a:gd name="connsiteX255" fmla="*/ 2270362 w 4246481"/>
                <a:gd name="connsiteY255" fmla="*/ 3685268 h 4248240"/>
                <a:gd name="connsiteX256" fmla="*/ 2267282 w 4246481"/>
                <a:gd name="connsiteY256" fmla="*/ 3686588 h 4248240"/>
                <a:gd name="connsiteX257" fmla="*/ 2255846 w 4246481"/>
                <a:gd name="connsiteY257" fmla="*/ 3696704 h 4248240"/>
                <a:gd name="connsiteX258" fmla="*/ 2243972 w 4246481"/>
                <a:gd name="connsiteY258" fmla="*/ 3683949 h 4248240"/>
                <a:gd name="connsiteX259" fmla="*/ 2228138 w 4246481"/>
                <a:gd name="connsiteY259" fmla="*/ 3606980 h 4248240"/>
                <a:gd name="connsiteX260" fmla="*/ 2225938 w 4246481"/>
                <a:gd name="connsiteY260" fmla="*/ 3592906 h 4248240"/>
                <a:gd name="connsiteX261" fmla="*/ 2214944 w 4246481"/>
                <a:gd name="connsiteY261" fmla="*/ 3606540 h 4248240"/>
                <a:gd name="connsiteX262" fmla="*/ 2204388 w 4246481"/>
                <a:gd name="connsiteY262" fmla="*/ 3606101 h 4248240"/>
                <a:gd name="connsiteX263" fmla="*/ 2190754 w 4246481"/>
                <a:gd name="connsiteY263" fmla="*/ 3579711 h 4248240"/>
                <a:gd name="connsiteX264" fmla="*/ 2143252 w 4246481"/>
                <a:gd name="connsiteY264" fmla="*/ 3418297 h 4248240"/>
                <a:gd name="connsiteX265" fmla="*/ 2139734 w 4246481"/>
                <a:gd name="connsiteY265" fmla="*/ 3412139 h 4248240"/>
                <a:gd name="connsiteX266" fmla="*/ 2135776 w 4246481"/>
                <a:gd name="connsiteY266" fmla="*/ 3445126 h 4248240"/>
                <a:gd name="connsiteX267" fmla="*/ 2120822 w 4246481"/>
                <a:gd name="connsiteY267" fmla="*/ 3767075 h 4248240"/>
                <a:gd name="connsiteX268" fmla="*/ 2137974 w 4246481"/>
                <a:gd name="connsiteY268" fmla="*/ 3936846 h 4248240"/>
                <a:gd name="connsiteX269" fmla="*/ 2145452 w 4246481"/>
                <a:gd name="connsiteY269" fmla="*/ 4173471 h 4248240"/>
                <a:gd name="connsiteX270" fmla="*/ 2134016 w 4246481"/>
                <a:gd name="connsiteY270" fmla="*/ 4184466 h 4248240"/>
                <a:gd name="connsiteX271" fmla="*/ 2104108 w 4246481"/>
                <a:gd name="connsiteY271" fmla="*/ 4184466 h 4248240"/>
                <a:gd name="connsiteX272" fmla="*/ 2103228 w 4246481"/>
                <a:gd name="connsiteY272" fmla="*/ 4177869 h 4248240"/>
                <a:gd name="connsiteX273" fmla="*/ 2086076 w 4246481"/>
                <a:gd name="connsiteY273" fmla="*/ 3859438 h 4248240"/>
                <a:gd name="connsiteX274" fmla="*/ 2090034 w 4246481"/>
                <a:gd name="connsiteY274" fmla="*/ 3478112 h 4248240"/>
                <a:gd name="connsiteX275" fmla="*/ 2094872 w 4246481"/>
                <a:gd name="connsiteY275" fmla="*/ 3433690 h 4248240"/>
                <a:gd name="connsiteX276" fmla="*/ 2092234 w 4246481"/>
                <a:gd name="connsiteY276" fmla="*/ 3432811 h 4248240"/>
                <a:gd name="connsiteX277" fmla="*/ 2073760 w 4246481"/>
                <a:gd name="connsiteY277" fmla="*/ 3496145 h 4248240"/>
                <a:gd name="connsiteX278" fmla="*/ 2051770 w 4246481"/>
                <a:gd name="connsiteY278" fmla="*/ 3585429 h 4248240"/>
                <a:gd name="connsiteX279" fmla="*/ 2050010 w 4246481"/>
                <a:gd name="connsiteY279" fmla="*/ 3590707 h 4248240"/>
                <a:gd name="connsiteX280" fmla="*/ 2039894 w 4246481"/>
                <a:gd name="connsiteY280" fmla="*/ 3608300 h 4248240"/>
                <a:gd name="connsiteX281" fmla="*/ 2027140 w 4246481"/>
                <a:gd name="connsiteY281" fmla="*/ 3595545 h 4248240"/>
                <a:gd name="connsiteX282" fmla="*/ 2023182 w 4246481"/>
                <a:gd name="connsiteY282" fmla="*/ 3592906 h 4248240"/>
                <a:gd name="connsiteX283" fmla="*/ 2016584 w 4246481"/>
                <a:gd name="connsiteY283" fmla="*/ 3638207 h 4248240"/>
                <a:gd name="connsiteX284" fmla="*/ 2006468 w 4246481"/>
                <a:gd name="connsiteY284" fmla="*/ 3679991 h 4248240"/>
                <a:gd name="connsiteX285" fmla="*/ 1980078 w 4246481"/>
                <a:gd name="connsiteY285" fmla="*/ 3683069 h 4248240"/>
                <a:gd name="connsiteX286" fmla="*/ 1972162 w 4246481"/>
                <a:gd name="connsiteY286" fmla="*/ 3697143 h 4248240"/>
                <a:gd name="connsiteX287" fmla="*/ 1953250 w 4246481"/>
                <a:gd name="connsiteY287" fmla="*/ 3744204 h 4248240"/>
                <a:gd name="connsiteX288" fmla="*/ 1925540 w 4246481"/>
                <a:gd name="connsiteY288" fmla="*/ 3751242 h 4248240"/>
                <a:gd name="connsiteX289" fmla="*/ 1923342 w 4246481"/>
                <a:gd name="connsiteY289" fmla="*/ 3749922 h 4248240"/>
                <a:gd name="connsiteX290" fmla="*/ 1901790 w 4246481"/>
                <a:gd name="connsiteY290" fmla="*/ 3808858 h 4248240"/>
                <a:gd name="connsiteX291" fmla="*/ 1883318 w 4246481"/>
                <a:gd name="connsiteY291" fmla="*/ 3835687 h 4248240"/>
                <a:gd name="connsiteX292" fmla="*/ 1868364 w 4246481"/>
                <a:gd name="connsiteY292" fmla="*/ 3831289 h 4248240"/>
                <a:gd name="connsiteX293" fmla="*/ 1862646 w 4246481"/>
                <a:gd name="connsiteY293" fmla="*/ 3812377 h 4248240"/>
                <a:gd name="connsiteX294" fmla="*/ 1841974 w 4246481"/>
                <a:gd name="connsiteY294" fmla="*/ 3861197 h 4248240"/>
                <a:gd name="connsiteX295" fmla="*/ 1823501 w 4246481"/>
                <a:gd name="connsiteY295" fmla="*/ 3892424 h 4248240"/>
                <a:gd name="connsiteX296" fmla="*/ 1807228 w 4246481"/>
                <a:gd name="connsiteY296" fmla="*/ 3891105 h 4248240"/>
                <a:gd name="connsiteX297" fmla="*/ 1795353 w 4246481"/>
                <a:gd name="connsiteY297" fmla="*/ 3871753 h 4248240"/>
                <a:gd name="connsiteX298" fmla="*/ 1789635 w 4246481"/>
                <a:gd name="connsiteY298" fmla="*/ 3905179 h 4248240"/>
                <a:gd name="connsiteX299" fmla="*/ 1756649 w 4246481"/>
                <a:gd name="connsiteY299" fmla="*/ 3962796 h 4248240"/>
                <a:gd name="connsiteX300" fmla="*/ 1740375 w 4246481"/>
                <a:gd name="connsiteY300" fmla="*/ 3957078 h 4248240"/>
                <a:gd name="connsiteX301" fmla="*/ 1734218 w 4246481"/>
                <a:gd name="connsiteY301" fmla="*/ 3929370 h 4248240"/>
                <a:gd name="connsiteX302" fmla="*/ 1707829 w 4246481"/>
                <a:gd name="connsiteY302" fmla="*/ 3984787 h 4248240"/>
                <a:gd name="connsiteX303" fmla="*/ 1669125 w 4246481"/>
                <a:gd name="connsiteY303" fmla="*/ 4031848 h 4248240"/>
                <a:gd name="connsiteX304" fmla="*/ 1657250 w 4246481"/>
                <a:gd name="connsiteY304" fmla="*/ 3989625 h 4248240"/>
                <a:gd name="connsiteX305" fmla="*/ 1589956 w 4246481"/>
                <a:gd name="connsiteY305" fmla="*/ 4078909 h 4248240"/>
                <a:gd name="connsiteX306" fmla="*/ 1581160 w 4246481"/>
                <a:gd name="connsiteY306" fmla="*/ 4030968 h 4248240"/>
                <a:gd name="connsiteX307" fmla="*/ 1503311 w 4246481"/>
                <a:gd name="connsiteY307" fmla="*/ 4121132 h 4248240"/>
                <a:gd name="connsiteX308" fmla="*/ 1497154 w 4246481"/>
                <a:gd name="connsiteY308" fmla="*/ 4082428 h 4248240"/>
                <a:gd name="connsiteX309" fmla="*/ 1410509 w 4246481"/>
                <a:gd name="connsiteY309" fmla="*/ 4149281 h 4248240"/>
                <a:gd name="connsiteX310" fmla="*/ 1407430 w 4246481"/>
                <a:gd name="connsiteY310" fmla="*/ 4127289 h 4248240"/>
                <a:gd name="connsiteX311" fmla="*/ 1328262 w 4246481"/>
                <a:gd name="connsiteY311" fmla="*/ 4169952 h 4248240"/>
                <a:gd name="connsiteX312" fmla="*/ 1330021 w 4246481"/>
                <a:gd name="connsiteY312" fmla="*/ 4150160 h 4248240"/>
                <a:gd name="connsiteX313" fmla="*/ 1149255 w 4246481"/>
                <a:gd name="connsiteY313" fmla="*/ 4248240 h 4248240"/>
                <a:gd name="connsiteX314" fmla="*/ 1266687 w 4246481"/>
                <a:gd name="connsiteY314" fmla="*/ 4078909 h 4248240"/>
                <a:gd name="connsiteX315" fmla="*/ 1245575 w 4246481"/>
                <a:gd name="connsiteY315" fmla="*/ 4078909 h 4248240"/>
                <a:gd name="connsiteX316" fmla="*/ 1297475 w 4246481"/>
                <a:gd name="connsiteY316" fmla="*/ 4003260 h 4248240"/>
                <a:gd name="connsiteX317" fmla="*/ 1275923 w 4246481"/>
                <a:gd name="connsiteY317" fmla="*/ 3997542 h 4248240"/>
                <a:gd name="connsiteX318" fmla="*/ 1352452 w 4246481"/>
                <a:gd name="connsiteY318" fmla="*/ 3917934 h 4248240"/>
                <a:gd name="connsiteX319" fmla="*/ 1314188 w 4246481"/>
                <a:gd name="connsiteY319" fmla="*/ 3907818 h 4248240"/>
                <a:gd name="connsiteX320" fmla="*/ 1412708 w 4246481"/>
                <a:gd name="connsiteY320" fmla="*/ 3839646 h 4248240"/>
                <a:gd name="connsiteX321" fmla="*/ 1366087 w 4246481"/>
                <a:gd name="connsiteY321" fmla="*/ 3825571 h 4248240"/>
                <a:gd name="connsiteX322" fmla="*/ 1461088 w 4246481"/>
                <a:gd name="connsiteY322" fmla="*/ 3767515 h 4248240"/>
                <a:gd name="connsiteX323" fmla="*/ 1421944 w 4246481"/>
                <a:gd name="connsiteY323" fmla="*/ 3751681 h 4248240"/>
                <a:gd name="connsiteX324" fmla="*/ 1421064 w 4246481"/>
                <a:gd name="connsiteY324" fmla="*/ 3747283 h 4248240"/>
                <a:gd name="connsiteX325" fmla="*/ 1528821 w 4246481"/>
                <a:gd name="connsiteY325" fmla="*/ 3698023 h 4248240"/>
                <a:gd name="connsiteX326" fmla="*/ 1487478 w 4246481"/>
                <a:gd name="connsiteY326" fmla="*/ 3682190 h 4248240"/>
                <a:gd name="connsiteX327" fmla="*/ 1503311 w 4246481"/>
                <a:gd name="connsiteY327" fmla="*/ 3664597 h 4248240"/>
                <a:gd name="connsiteX328" fmla="*/ 1577201 w 4246481"/>
                <a:gd name="connsiteY328" fmla="*/ 3641726 h 4248240"/>
                <a:gd name="connsiteX329" fmla="*/ 1588197 w 4246481"/>
                <a:gd name="connsiteY329" fmla="*/ 3641286 h 4248240"/>
                <a:gd name="connsiteX330" fmla="*/ 1589956 w 4246481"/>
                <a:gd name="connsiteY330" fmla="*/ 3639087 h 4248240"/>
                <a:gd name="connsiteX331" fmla="*/ 1568845 w 4246481"/>
                <a:gd name="connsiteY331" fmla="*/ 3623253 h 4248240"/>
                <a:gd name="connsiteX332" fmla="*/ 1557409 w 4246481"/>
                <a:gd name="connsiteY332" fmla="*/ 3625453 h 4248240"/>
                <a:gd name="connsiteX333" fmla="*/ 1540696 w 4246481"/>
                <a:gd name="connsiteY333" fmla="*/ 3615337 h 4248240"/>
                <a:gd name="connsiteX334" fmla="*/ 1538937 w 4246481"/>
                <a:gd name="connsiteY334" fmla="*/ 3603461 h 4248240"/>
                <a:gd name="connsiteX335" fmla="*/ 1537617 w 4246481"/>
                <a:gd name="connsiteY335" fmla="*/ 3590707 h 4248240"/>
                <a:gd name="connsiteX336" fmla="*/ 1528821 w 4246481"/>
                <a:gd name="connsiteY336" fmla="*/ 3597304 h 4248240"/>
                <a:gd name="connsiteX337" fmla="*/ 1421064 w 4246481"/>
                <a:gd name="connsiteY337" fmla="*/ 3650962 h 4248240"/>
                <a:gd name="connsiteX338" fmla="*/ 1413587 w 4246481"/>
                <a:gd name="connsiteY338" fmla="*/ 3652282 h 4248240"/>
                <a:gd name="connsiteX339" fmla="*/ 1396434 w 4246481"/>
                <a:gd name="connsiteY339" fmla="*/ 3647444 h 4248240"/>
                <a:gd name="connsiteX340" fmla="*/ 1399073 w 4246481"/>
                <a:gd name="connsiteY340" fmla="*/ 3630291 h 4248240"/>
                <a:gd name="connsiteX341" fmla="*/ 1409189 w 4246481"/>
                <a:gd name="connsiteY341" fmla="*/ 3609179 h 4248240"/>
                <a:gd name="connsiteX342" fmla="*/ 1406990 w 4246481"/>
                <a:gd name="connsiteY342" fmla="*/ 3607420 h 4248240"/>
                <a:gd name="connsiteX343" fmla="*/ 1361688 w 4246481"/>
                <a:gd name="connsiteY343" fmla="*/ 3632490 h 4248240"/>
                <a:gd name="connsiteX344" fmla="*/ 1301433 w 4246481"/>
                <a:gd name="connsiteY344" fmla="*/ 3656680 h 4248240"/>
                <a:gd name="connsiteX345" fmla="*/ 1288238 w 4246481"/>
                <a:gd name="connsiteY345" fmla="*/ 3658879 h 4248240"/>
                <a:gd name="connsiteX346" fmla="*/ 1276803 w 4246481"/>
                <a:gd name="connsiteY346" fmla="*/ 3646124 h 4248240"/>
                <a:gd name="connsiteX347" fmla="*/ 1280321 w 4246481"/>
                <a:gd name="connsiteY347" fmla="*/ 3608300 h 4248240"/>
                <a:gd name="connsiteX348" fmla="*/ 1263608 w 4246481"/>
                <a:gd name="connsiteY348" fmla="*/ 3623693 h 4248240"/>
                <a:gd name="connsiteX349" fmla="*/ 1169047 w 4246481"/>
                <a:gd name="connsiteY349" fmla="*/ 3668995 h 4248240"/>
                <a:gd name="connsiteX350" fmla="*/ 1141778 w 4246481"/>
                <a:gd name="connsiteY350" fmla="*/ 3668115 h 4248240"/>
                <a:gd name="connsiteX351" fmla="*/ 1136060 w 4246481"/>
                <a:gd name="connsiteY351" fmla="*/ 3655360 h 4248240"/>
                <a:gd name="connsiteX352" fmla="*/ 1151893 w 4246481"/>
                <a:gd name="connsiteY352" fmla="*/ 3627212 h 4248240"/>
                <a:gd name="connsiteX353" fmla="*/ 1159810 w 4246481"/>
                <a:gd name="connsiteY353" fmla="*/ 3608739 h 4248240"/>
                <a:gd name="connsiteX354" fmla="*/ 1150134 w 4246481"/>
                <a:gd name="connsiteY354" fmla="*/ 3614017 h 4248240"/>
                <a:gd name="connsiteX355" fmla="*/ 1020387 w 4246481"/>
                <a:gd name="connsiteY355" fmla="*/ 3661958 h 4248240"/>
                <a:gd name="connsiteX356" fmla="*/ 995317 w 4246481"/>
                <a:gd name="connsiteY356" fmla="*/ 3659759 h 4248240"/>
                <a:gd name="connsiteX357" fmla="*/ 1002794 w 4246481"/>
                <a:gd name="connsiteY357" fmla="*/ 3636448 h 4248240"/>
                <a:gd name="connsiteX358" fmla="*/ 1016868 w 4246481"/>
                <a:gd name="connsiteY358" fmla="*/ 3605221 h 4248240"/>
                <a:gd name="connsiteX359" fmla="*/ 864690 w 4246481"/>
                <a:gd name="connsiteY359" fmla="*/ 3636008 h 4248240"/>
                <a:gd name="connsiteX360" fmla="*/ 861611 w 4246481"/>
                <a:gd name="connsiteY360" fmla="*/ 3632050 h 4248240"/>
                <a:gd name="connsiteX361" fmla="*/ 897237 w 4246481"/>
                <a:gd name="connsiteY361" fmla="*/ 3573114 h 4248240"/>
                <a:gd name="connsiteX362" fmla="*/ 889320 w 4246481"/>
                <a:gd name="connsiteY362" fmla="*/ 3576192 h 4248240"/>
                <a:gd name="connsiteX363" fmla="*/ 739780 w 4246481"/>
                <a:gd name="connsiteY363" fmla="*/ 3601262 h 4248240"/>
                <a:gd name="connsiteX364" fmla="*/ 731864 w 4246481"/>
                <a:gd name="connsiteY364" fmla="*/ 3586309 h 4248240"/>
                <a:gd name="connsiteX365" fmla="*/ 755614 w 4246481"/>
                <a:gd name="connsiteY365" fmla="*/ 3549803 h 4248240"/>
                <a:gd name="connsiteX366" fmla="*/ 595079 w 4246481"/>
                <a:gd name="connsiteY366" fmla="*/ 3541447 h 4248240"/>
                <a:gd name="connsiteX367" fmla="*/ 612232 w 4246481"/>
                <a:gd name="connsiteY367" fmla="*/ 3512418 h 4248240"/>
                <a:gd name="connsiteX368" fmla="*/ 482924 w 4246481"/>
                <a:gd name="connsiteY368" fmla="*/ 3483390 h 4248240"/>
                <a:gd name="connsiteX369" fmla="*/ 503156 w 4246481"/>
                <a:gd name="connsiteY369" fmla="*/ 3464478 h 4248240"/>
                <a:gd name="connsiteX370" fmla="*/ 211994 w 4246481"/>
                <a:gd name="connsiteY370" fmla="*/ 3403342 h 4248240"/>
                <a:gd name="connsiteX371" fmla="*/ 211554 w 4246481"/>
                <a:gd name="connsiteY371" fmla="*/ 3398505 h 4248240"/>
                <a:gd name="connsiteX372" fmla="*/ 241902 w 4246481"/>
                <a:gd name="connsiteY372" fmla="*/ 3385310 h 4248240"/>
                <a:gd name="connsiteX373" fmla="*/ 425748 w 4246481"/>
                <a:gd name="connsiteY373" fmla="*/ 3338689 h 4248240"/>
                <a:gd name="connsiteX374" fmla="*/ 500517 w 4246481"/>
                <a:gd name="connsiteY374" fmla="*/ 3325054 h 4248240"/>
                <a:gd name="connsiteX375" fmla="*/ 479846 w 4246481"/>
                <a:gd name="connsiteY375" fmla="*/ 3305262 h 4248240"/>
                <a:gd name="connsiteX376" fmla="*/ 607834 w 4246481"/>
                <a:gd name="connsiteY376" fmla="*/ 3272715 h 4248240"/>
                <a:gd name="connsiteX377" fmla="*/ 589801 w 4246481"/>
                <a:gd name="connsiteY377" fmla="*/ 3245007 h 4248240"/>
                <a:gd name="connsiteX378" fmla="*/ 748577 w 4246481"/>
                <a:gd name="connsiteY378" fmla="*/ 3230932 h 4248240"/>
                <a:gd name="connsiteX379" fmla="*/ 718669 w 4246481"/>
                <a:gd name="connsiteY379" fmla="*/ 3185631 h 4248240"/>
                <a:gd name="connsiteX380" fmla="*/ 720868 w 4246481"/>
                <a:gd name="connsiteY380" fmla="*/ 3181672 h 4248240"/>
                <a:gd name="connsiteX381" fmla="*/ 890639 w 4246481"/>
                <a:gd name="connsiteY381" fmla="*/ 3202784 h 4248240"/>
                <a:gd name="connsiteX382" fmla="*/ 852375 w 4246481"/>
                <a:gd name="connsiteY382" fmla="*/ 3143408 h 4248240"/>
                <a:gd name="connsiteX383" fmla="*/ 934182 w 4246481"/>
                <a:gd name="connsiteY383" fmla="*/ 3142088 h 4248240"/>
                <a:gd name="connsiteX384" fmla="*/ 1006752 w 4246481"/>
                <a:gd name="connsiteY384" fmla="*/ 3168038 h 4248240"/>
                <a:gd name="connsiteX385" fmla="*/ 1008951 w 4246481"/>
                <a:gd name="connsiteY385" fmla="*/ 3165839 h 4248240"/>
                <a:gd name="connsiteX386" fmla="*/ 998835 w 4246481"/>
                <a:gd name="connsiteY386" fmla="*/ 3144288 h 4248240"/>
                <a:gd name="connsiteX387" fmla="*/ 986960 w 4246481"/>
                <a:gd name="connsiteY387" fmla="*/ 3124056 h 4248240"/>
                <a:gd name="connsiteX388" fmla="*/ 996196 w 4246481"/>
                <a:gd name="connsiteY388" fmla="*/ 3109102 h 4248240"/>
                <a:gd name="connsiteX389" fmla="*/ 1061290 w 4246481"/>
                <a:gd name="connsiteY389" fmla="*/ 3120097 h 4248240"/>
                <a:gd name="connsiteX390" fmla="*/ 1149255 w 4246481"/>
                <a:gd name="connsiteY390" fmla="*/ 3153524 h 4248240"/>
                <a:gd name="connsiteX391" fmla="*/ 1145296 w 4246481"/>
                <a:gd name="connsiteY391" fmla="*/ 3142968 h 4248240"/>
                <a:gd name="connsiteX392" fmla="*/ 1128143 w 4246481"/>
                <a:gd name="connsiteY392" fmla="*/ 3114379 h 4248240"/>
                <a:gd name="connsiteX393" fmla="*/ 1135620 w 4246481"/>
                <a:gd name="connsiteY393" fmla="*/ 3098546 h 4248240"/>
                <a:gd name="connsiteX394" fmla="*/ 1182681 w 4246481"/>
                <a:gd name="connsiteY394" fmla="*/ 3102064 h 4248240"/>
                <a:gd name="connsiteX395" fmla="*/ 1261849 w 4246481"/>
                <a:gd name="connsiteY395" fmla="*/ 3144727 h 4248240"/>
                <a:gd name="connsiteX396" fmla="*/ 1275483 w 4246481"/>
                <a:gd name="connsiteY396" fmla="*/ 3152644 h 4248240"/>
                <a:gd name="connsiteX397" fmla="*/ 1269326 w 4246481"/>
                <a:gd name="connsiteY397" fmla="*/ 3123176 h 4248240"/>
                <a:gd name="connsiteX398" fmla="*/ 1288678 w 4246481"/>
                <a:gd name="connsiteY398" fmla="*/ 3103824 h 4248240"/>
                <a:gd name="connsiteX399" fmla="*/ 1376642 w 4246481"/>
                <a:gd name="connsiteY399" fmla="*/ 3138570 h 4248240"/>
                <a:gd name="connsiteX400" fmla="*/ 1393356 w 4246481"/>
                <a:gd name="connsiteY400" fmla="*/ 3135491 h 4248240"/>
                <a:gd name="connsiteX401" fmla="*/ 1361688 w 4246481"/>
                <a:gd name="connsiteY401" fmla="*/ 3105583 h 4248240"/>
                <a:gd name="connsiteX402" fmla="*/ 1255252 w 4246481"/>
                <a:gd name="connsiteY402" fmla="*/ 3073036 h 4248240"/>
                <a:gd name="connsiteX403" fmla="*/ 1238099 w 4246481"/>
                <a:gd name="connsiteY403" fmla="*/ 3065999 h 4248240"/>
                <a:gd name="connsiteX404" fmla="*/ 1231061 w 4246481"/>
                <a:gd name="connsiteY404" fmla="*/ 3041809 h 4248240"/>
                <a:gd name="connsiteX405" fmla="*/ 1253492 w 4246481"/>
                <a:gd name="connsiteY405" fmla="*/ 3009702 h 4248240"/>
                <a:gd name="connsiteX406" fmla="*/ 1216987 w 4246481"/>
                <a:gd name="connsiteY406" fmla="*/ 3006623 h 4248240"/>
                <a:gd name="connsiteX407" fmla="*/ 1065249 w 4246481"/>
                <a:gd name="connsiteY407" fmla="*/ 2956044 h 4248240"/>
                <a:gd name="connsiteX408" fmla="*/ 1048095 w 4246481"/>
                <a:gd name="connsiteY408" fmla="*/ 2941970 h 4248240"/>
                <a:gd name="connsiteX409" fmla="*/ 1053813 w 4246481"/>
                <a:gd name="connsiteY409" fmla="*/ 2914261 h 4248240"/>
                <a:gd name="connsiteX410" fmla="*/ 1078883 w 4246481"/>
                <a:gd name="connsiteY410" fmla="*/ 2905904 h 4248240"/>
                <a:gd name="connsiteX411" fmla="*/ 1098235 w 4246481"/>
                <a:gd name="connsiteY411" fmla="*/ 2895788 h 4248240"/>
                <a:gd name="connsiteX412" fmla="*/ 1024785 w 4246481"/>
                <a:gd name="connsiteY412" fmla="*/ 2877755 h 4248240"/>
                <a:gd name="connsiteX413" fmla="*/ 926705 w 4246481"/>
                <a:gd name="connsiteY413" fmla="*/ 2839051 h 4248240"/>
                <a:gd name="connsiteX414" fmla="*/ 924945 w 4246481"/>
                <a:gd name="connsiteY414" fmla="*/ 2797708 h 4248240"/>
                <a:gd name="connsiteX415" fmla="*/ 954853 w 4246481"/>
                <a:gd name="connsiteY415" fmla="*/ 2774837 h 4248240"/>
                <a:gd name="connsiteX416" fmla="*/ 961451 w 4246481"/>
                <a:gd name="connsiteY416" fmla="*/ 2767360 h 4248240"/>
                <a:gd name="connsiteX417" fmla="*/ 946057 w 4246481"/>
                <a:gd name="connsiteY417" fmla="*/ 2767360 h 4248240"/>
                <a:gd name="connsiteX418" fmla="*/ 797397 w 4246481"/>
                <a:gd name="connsiteY418" fmla="*/ 2733494 h 4248240"/>
                <a:gd name="connsiteX419" fmla="*/ 749017 w 4246481"/>
                <a:gd name="connsiteY419" fmla="*/ 2694350 h 4248240"/>
                <a:gd name="connsiteX420" fmla="*/ 755174 w 4246481"/>
                <a:gd name="connsiteY420" fmla="*/ 2671039 h 4248240"/>
                <a:gd name="connsiteX421" fmla="*/ 805314 w 4246481"/>
                <a:gd name="connsiteY421" fmla="*/ 2654326 h 4248240"/>
                <a:gd name="connsiteX422" fmla="*/ 822907 w 4246481"/>
                <a:gd name="connsiteY422" fmla="*/ 2642891 h 4248240"/>
                <a:gd name="connsiteX423" fmla="*/ 777605 w 4246481"/>
                <a:gd name="connsiteY423" fmla="*/ 2631895 h 4248240"/>
                <a:gd name="connsiteX424" fmla="*/ 608274 w 4246481"/>
                <a:gd name="connsiteY424" fmla="*/ 2550528 h 4248240"/>
                <a:gd name="connsiteX425" fmla="*/ 595959 w 4246481"/>
                <a:gd name="connsiteY425" fmla="*/ 2532055 h 4248240"/>
                <a:gd name="connsiteX426" fmla="*/ 613551 w 4246481"/>
                <a:gd name="connsiteY426" fmla="*/ 2517981 h 4248240"/>
                <a:gd name="connsiteX427" fmla="*/ 650936 w 4246481"/>
                <a:gd name="connsiteY427" fmla="*/ 2505226 h 4248240"/>
                <a:gd name="connsiteX428" fmla="*/ 676006 w 4246481"/>
                <a:gd name="connsiteY428" fmla="*/ 2492032 h 4248240"/>
                <a:gd name="connsiteX429" fmla="*/ 489082 w 4246481"/>
                <a:gd name="connsiteY429" fmla="*/ 2388233 h 4248240"/>
                <a:gd name="connsiteX430" fmla="*/ 496119 w 4246481"/>
                <a:gd name="connsiteY430" fmla="*/ 2359644 h 4248240"/>
                <a:gd name="connsiteX431" fmla="*/ 562532 w 4246481"/>
                <a:gd name="connsiteY431" fmla="*/ 2341612 h 4248240"/>
                <a:gd name="connsiteX432" fmla="*/ 573528 w 4246481"/>
                <a:gd name="connsiteY432" fmla="*/ 2336773 h 4248240"/>
                <a:gd name="connsiteX433" fmla="*/ 489522 w 4246481"/>
                <a:gd name="connsiteY433" fmla="*/ 2301148 h 4248240"/>
                <a:gd name="connsiteX434" fmla="*/ 376488 w 4246481"/>
                <a:gd name="connsiteY434" fmla="*/ 2211424 h 4248240"/>
                <a:gd name="connsiteX435" fmla="*/ 384844 w 4246481"/>
                <a:gd name="connsiteY435" fmla="*/ 2181516 h 4248240"/>
                <a:gd name="connsiteX436" fmla="*/ 444220 w 4246481"/>
                <a:gd name="connsiteY436" fmla="*/ 2167002 h 4248240"/>
                <a:gd name="connsiteX437" fmla="*/ 318871 w 4246481"/>
                <a:gd name="connsiteY437" fmla="*/ 2051769 h 4248240"/>
                <a:gd name="connsiteX438" fmla="*/ 282366 w 4246481"/>
                <a:gd name="connsiteY438" fmla="*/ 2004268 h 4248240"/>
                <a:gd name="connsiteX439" fmla="*/ 277088 w 4246481"/>
                <a:gd name="connsiteY439" fmla="*/ 1994152 h 4248240"/>
                <a:gd name="connsiteX440" fmla="*/ 323709 w 4246481"/>
                <a:gd name="connsiteY440" fmla="*/ 1981837 h 4248240"/>
                <a:gd name="connsiteX441" fmla="*/ 210675 w 4246481"/>
                <a:gd name="connsiteY441" fmla="*/ 1819103 h 4248240"/>
                <a:gd name="connsiteX442" fmla="*/ 255976 w 4246481"/>
                <a:gd name="connsiteY442" fmla="*/ 1819103 h 4248240"/>
                <a:gd name="connsiteX443" fmla="*/ 208036 w 4246481"/>
                <a:gd name="connsiteY443" fmla="*/ 1762366 h 4248240"/>
                <a:gd name="connsiteX444" fmla="*/ 29908 w 4246481"/>
                <a:gd name="connsiteY444" fmla="*/ 1512547 h 4248240"/>
                <a:gd name="connsiteX445" fmla="*/ 0 w 4246481"/>
                <a:gd name="connsiteY445" fmla="*/ 1453611 h 4248240"/>
                <a:gd name="connsiteX446" fmla="*/ 0 w 4246481"/>
                <a:gd name="connsiteY446" fmla="*/ 1449213 h 4248240"/>
                <a:gd name="connsiteX447" fmla="*/ 113034 w 4246481"/>
                <a:gd name="connsiteY447" fmla="*/ 1495834 h 4248240"/>
                <a:gd name="connsiteX448" fmla="*/ 377807 w 4246481"/>
                <a:gd name="connsiteY448" fmla="*/ 1655489 h 4248240"/>
                <a:gd name="connsiteX449" fmla="*/ 393641 w 4246481"/>
                <a:gd name="connsiteY449" fmla="*/ 1666925 h 4248240"/>
                <a:gd name="connsiteX450" fmla="*/ 389682 w 4246481"/>
                <a:gd name="connsiteY450" fmla="*/ 1622503 h 4248240"/>
                <a:gd name="connsiteX451" fmla="*/ 563412 w 4246481"/>
                <a:gd name="connsiteY451" fmla="*/ 1717504 h 4248240"/>
                <a:gd name="connsiteX452" fmla="*/ 571768 w 4246481"/>
                <a:gd name="connsiteY452" fmla="*/ 1668244 h 4248240"/>
                <a:gd name="connsiteX453" fmla="*/ 762211 w 4246481"/>
                <a:gd name="connsiteY453" fmla="*/ 1816904 h 4248240"/>
                <a:gd name="connsiteX454" fmla="*/ 763971 w 4246481"/>
                <a:gd name="connsiteY454" fmla="*/ 1805029 h 4248240"/>
                <a:gd name="connsiteX455" fmla="*/ 769688 w 4246481"/>
                <a:gd name="connsiteY455" fmla="*/ 1762366 h 4248240"/>
                <a:gd name="connsiteX456" fmla="*/ 803994 w 4246481"/>
                <a:gd name="connsiteY456" fmla="*/ 1749172 h 4248240"/>
                <a:gd name="connsiteX457" fmla="*/ 854134 w 4246481"/>
                <a:gd name="connsiteY457" fmla="*/ 1794473 h 4248240"/>
                <a:gd name="connsiteX458" fmla="*/ 933302 w 4246481"/>
                <a:gd name="connsiteY458" fmla="*/ 1903989 h 4248240"/>
                <a:gd name="connsiteX459" fmla="*/ 945617 w 4246481"/>
                <a:gd name="connsiteY459" fmla="*/ 1929059 h 4248240"/>
                <a:gd name="connsiteX460" fmla="*/ 950455 w 4246481"/>
                <a:gd name="connsiteY460" fmla="*/ 1902230 h 4248240"/>
                <a:gd name="connsiteX461" fmla="*/ 961451 w 4246481"/>
                <a:gd name="connsiteY461" fmla="*/ 1837576 h 4248240"/>
                <a:gd name="connsiteX462" fmla="*/ 974645 w 4246481"/>
                <a:gd name="connsiteY462" fmla="*/ 1831418 h 4248240"/>
                <a:gd name="connsiteX463" fmla="*/ 1103953 w 4246481"/>
                <a:gd name="connsiteY463" fmla="*/ 1996791 h 4248240"/>
                <a:gd name="connsiteX464" fmla="*/ 1109671 w 4246481"/>
                <a:gd name="connsiteY464" fmla="*/ 2012625 h 4248240"/>
                <a:gd name="connsiteX465" fmla="*/ 1119347 w 4246481"/>
                <a:gd name="connsiteY465" fmla="*/ 1987115 h 4248240"/>
                <a:gd name="connsiteX466" fmla="*/ 1128583 w 4246481"/>
                <a:gd name="connsiteY466" fmla="*/ 1947091 h 4248240"/>
                <a:gd name="connsiteX467" fmla="*/ 1133421 w 4246481"/>
                <a:gd name="connsiteY467" fmla="*/ 1934776 h 4248240"/>
                <a:gd name="connsiteX468" fmla="*/ 1149694 w 4246481"/>
                <a:gd name="connsiteY468" fmla="*/ 1931258 h 4248240"/>
                <a:gd name="connsiteX469" fmla="*/ 1176963 w 4246481"/>
                <a:gd name="connsiteY469" fmla="*/ 1958527 h 4248240"/>
                <a:gd name="connsiteX470" fmla="*/ 1271525 w 4246481"/>
                <a:gd name="connsiteY470" fmla="*/ 2138854 h 4248240"/>
                <a:gd name="connsiteX471" fmla="*/ 1274164 w 4246481"/>
                <a:gd name="connsiteY471" fmla="*/ 2147210 h 4248240"/>
                <a:gd name="connsiteX472" fmla="*/ 1281201 w 4246481"/>
                <a:gd name="connsiteY472" fmla="*/ 2131377 h 4248240"/>
                <a:gd name="connsiteX473" fmla="*/ 1294836 w 4246481"/>
                <a:gd name="connsiteY473" fmla="*/ 2072001 h 4248240"/>
                <a:gd name="connsiteX474" fmla="*/ 1313748 w 4246481"/>
                <a:gd name="connsiteY474" fmla="*/ 2063644 h 4248240"/>
                <a:gd name="connsiteX475" fmla="*/ 1358170 w 4246481"/>
                <a:gd name="connsiteY475" fmla="*/ 2105867 h 4248240"/>
                <a:gd name="connsiteX476" fmla="*/ 1409629 w 4246481"/>
                <a:gd name="connsiteY476" fmla="*/ 2254527 h 4248240"/>
                <a:gd name="connsiteX477" fmla="*/ 1412708 w 4246481"/>
                <a:gd name="connsiteY477" fmla="*/ 2268601 h 4248240"/>
                <a:gd name="connsiteX478" fmla="*/ 1424583 w 4246481"/>
                <a:gd name="connsiteY478" fmla="*/ 2252768 h 4248240"/>
                <a:gd name="connsiteX479" fmla="*/ 1444815 w 4246481"/>
                <a:gd name="connsiteY479" fmla="*/ 2218461 h 4248240"/>
                <a:gd name="connsiteX480" fmla="*/ 1465926 w 4246481"/>
                <a:gd name="connsiteY480" fmla="*/ 2215383 h 4248240"/>
                <a:gd name="connsiteX481" fmla="*/ 1490996 w 4246481"/>
                <a:gd name="connsiteY481" fmla="*/ 2247490 h 4248240"/>
                <a:gd name="connsiteX482" fmla="*/ 1546414 w 4246481"/>
                <a:gd name="connsiteY482" fmla="*/ 2376357 h 4248240"/>
                <a:gd name="connsiteX483" fmla="*/ 1550812 w 4246481"/>
                <a:gd name="connsiteY483" fmla="*/ 2389112 h 4248240"/>
                <a:gd name="connsiteX484" fmla="*/ 1553011 w 4246481"/>
                <a:gd name="connsiteY484" fmla="*/ 2391751 h 4248240"/>
                <a:gd name="connsiteX485" fmla="*/ 1559608 w 4246481"/>
                <a:gd name="connsiteY485" fmla="*/ 2377677 h 4248240"/>
                <a:gd name="connsiteX486" fmla="*/ 1564006 w 4246481"/>
                <a:gd name="connsiteY486" fmla="*/ 2358325 h 4248240"/>
                <a:gd name="connsiteX487" fmla="*/ 1575882 w 4246481"/>
                <a:gd name="connsiteY487" fmla="*/ 2335014 h 4248240"/>
                <a:gd name="connsiteX488" fmla="*/ 1600952 w 4246481"/>
                <a:gd name="connsiteY488" fmla="*/ 2347769 h 4248240"/>
                <a:gd name="connsiteX489" fmla="*/ 1755296 w 4246481"/>
                <a:gd name="connsiteY489" fmla="*/ 2522520 h 4248240"/>
                <a:gd name="connsiteX490" fmla="*/ 1698591 w 4246481"/>
                <a:gd name="connsiteY490" fmla="*/ 2332376 h 4248240"/>
                <a:gd name="connsiteX491" fmla="*/ 1730259 w 4246481"/>
                <a:gd name="connsiteY491" fmla="*/ 2328858 h 4248240"/>
                <a:gd name="connsiteX492" fmla="*/ 1748731 w 4246481"/>
                <a:gd name="connsiteY492" fmla="*/ 2326659 h 4248240"/>
                <a:gd name="connsiteX493" fmla="*/ 1739935 w 4246481"/>
                <a:gd name="connsiteY493" fmla="*/ 2316103 h 4248240"/>
                <a:gd name="connsiteX494" fmla="*/ 1648012 w 4246481"/>
                <a:gd name="connsiteY494" fmla="*/ 2131818 h 4248240"/>
                <a:gd name="connsiteX495" fmla="*/ 1644493 w 4246481"/>
                <a:gd name="connsiteY495" fmla="*/ 2092234 h 4248240"/>
                <a:gd name="connsiteX496" fmla="*/ 1671762 w 4246481"/>
                <a:gd name="connsiteY496" fmla="*/ 2076400 h 4248240"/>
                <a:gd name="connsiteX497" fmla="*/ 1698591 w 4246481"/>
                <a:gd name="connsiteY497" fmla="*/ 2092234 h 4248240"/>
                <a:gd name="connsiteX498" fmla="*/ 1720582 w 4246481"/>
                <a:gd name="connsiteY498" fmla="*/ 2100590 h 4248240"/>
                <a:gd name="connsiteX499" fmla="*/ 1722782 w 4246481"/>
                <a:gd name="connsiteY499" fmla="*/ 2097951 h 4248240"/>
                <a:gd name="connsiteX500" fmla="*/ 1713985 w 4246481"/>
                <a:gd name="connsiteY500" fmla="*/ 2083437 h 4248240"/>
                <a:gd name="connsiteX501" fmla="*/ 1640975 w 4246481"/>
                <a:gd name="connsiteY501" fmla="*/ 1921583 h 4248240"/>
                <a:gd name="connsiteX502" fmla="*/ 1635697 w 4246481"/>
                <a:gd name="connsiteY502" fmla="*/ 1885517 h 4248240"/>
                <a:gd name="connsiteX503" fmla="*/ 1655049 w 4246481"/>
                <a:gd name="connsiteY503" fmla="*/ 1869244 h 4248240"/>
                <a:gd name="connsiteX504" fmla="*/ 1700351 w 4246481"/>
                <a:gd name="connsiteY504" fmla="*/ 1878920 h 4248240"/>
                <a:gd name="connsiteX505" fmla="*/ 1725421 w 4246481"/>
                <a:gd name="connsiteY505" fmla="*/ 1878920 h 4248240"/>
                <a:gd name="connsiteX506" fmla="*/ 1717943 w 4246481"/>
                <a:gd name="connsiteY506" fmla="*/ 1870563 h 4248240"/>
                <a:gd name="connsiteX507" fmla="*/ 1623382 w 4246481"/>
                <a:gd name="connsiteY507" fmla="*/ 1693755 h 4248240"/>
                <a:gd name="connsiteX508" fmla="*/ 1622502 w 4246481"/>
                <a:gd name="connsiteY508" fmla="*/ 1636578 h 4248240"/>
                <a:gd name="connsiteX509" fmla="*/ 1648012 w 4246481"/>
                <a:gd name="connsiteY509" fmla="*/ 1623823 h 4248240"/>
                <a:gd name="connsiteX510" fmla="*/ 1706508 w 4246481"/>
                <a:gd name="connsiteY510" fmla="*/ 1657690 h 4248240"/>
                <a:gd name="connsiteX511" fmla="*/ 1727180 w 4246481"/>
                <a:gd name="connsiteY511" fmla="*/ 1664727 h 4248240"/>
                <a:gd name="connsiteX512" fmla="*/ 1724101 w 4246481"/>
                <a:gd name="connsiteY512" fmla="*/ 1656810 h 4248240"/>
                <a:gd name="connsiteX513" fmla="*/ 1638336 w 4246481"/>
                <a:gd name="connsiteY513" fmla="*/ 1420186 h 4248240"/>
                <a:gd name="connsiteX514" fmla="*/ 1637456 w 4246481"/>
                <a:gd name="connsiteY514" fmla="*/ 1386759 h 4248240"/>
                <a:gd name="connsiteX515" fmla="*/ 1656808 w 4246481"/>
                <a:gd name="connsiteY515" fmla="*/ 1373565 h 4248240"/>
                <a:gd name="connsiteX516" fmla="*/ 1683637 w 4246481"/>
                <a:gd name="connsiteY516" fmla="*/ 1386759 h 4248240"/>
                <a:gd name="connsiteX517" fmla="*/ 1732018 w 4246481"/>
                <a:gd name="connsiteY517" fmla="*/ 1410949 h 4248240"/>
                <a:gd name="connsiteX518" fmla="*/ 1742134 w 4246481"/>
                <a:gd name="connsiteY518" fmla="*/ 1412709 h 4248240"/>
                <a:gd name="connsiteX519" fmla="*/ 1737735 w 4246481"/>
                <a:gd name="connsiteY519" fmla="*/ 1405672 h 4248240"/>
                <a:gd name="connsiteX520" fmla="*/ 1696392 w 4246481"/>
                <a:gd name="connsiteY520" fmla="*/ 1304073 h 4248240"/>
                <a:gd name="connsiteX521" fmla="*/ 1688475 w 4246481"/>
                <a:gd name="connsiteY521" fmla="*/ 1154533 h 4248240"/>
                <a:gd name="connsiteX522" fmla="*/ 1704749 w 4246481"/>
                <a:gd name="connsiteY522" fmla="*/ 1145297 h 4248240"/>
                <a:gd name="connsiteX523" fmla="*/ 1782157 w 4246481"/>
                <a:gd name="connsiteY523" fmla="*/ 1194557 h 4248240"/>
                <a:gd name="connsiteX524" fmla="*/ 1796672 w 4246481"/>
                <a:gd name="connsiteY524" fmla="*/ 1203354 h 4248240"/>
                <a:gd name="connsiteX525" fmla="*/ 1770282 w 4246481"/>
                <a:gd name="connsiteY525" fmla="*/ 1131663 h 4248240"/>
                <a:gd name="connsiteX526" fmla="*/ 1750930 w 4246481"/>
                <a:gd name="connsiteY526" fmla="*/ 940780 h 4248240"/>
                <a:gd name="connsiteX527" fmla="*/ 1755328 w 4246481"/>
                <a:gd name="connsiteY527" fmla="*/ 914830 h 4248240"/>
                <a:gd name="connsiteX528" fmla="*/ 1772042 w 4246481"/>
                <a:gd name="connsiteY528" fmla="*/ 907354 h 4248240"/>
                <a:gd name="connsiteX529" fmla="*/ 1834936 w 4246481"/>
                <a:gd name="connsiteY529" fmla="*/ 948697 h 4248240"/>
                <a:gd name="connsiteX530" fmla="*/ 1844612 w 4246481"/>
                <a:gd name="connsiteY530" fmla="*/ 955294 h 4248240"/>
                <a:gd name="connsiteX531" fmla="*/ 1863525 w 4246481"/>
                <a:gd name="connsiteY531" fmla="*/ 670288 h 4248240"/>
                <a:gd name="connsiteX532" fmla="*/ 1913664 w 4246481"/>
                <a:gd name="connsiteY532" fmla="*/ 703715 h 4248240"/>
                <a:gd name="connsiteX533" fmla="*/ 1922900 w 4246481"/>
                <a:gd name="connsiteY533" fmla="*/ 586283 h 4248240"/>
                <a:gd name="connsiteX534" fmla="*/ 1967323 w 4246481"/>
                <a:gd name="connsiteY534" fmla="*/ 477207 h 4248240"/>
                <a:gd name="connsiteX535" fmla="*/ 2001189 w 4246481"/>
                <a:gd name="connsiteY535" fmla="*/ 514592 h 4248240"/>
                <a:gd name="connsiteX536" fmla="*/ 2013504 w 4246481"/>
                <a:gd name="connsiteY536" fmla="*/ 424428 h 4248240"/>
                <a:gd name="connsiteX537" fmla="*/ 2093551 w 4246481"/>
                <a:gd name="connsiteY537" fmla="*/ 65533 h 4248240"/>
                <a:gd name="connsiteX538" fmla="*/ 2118622 w 4246481"/>
                <a:gd name="connsiteY538"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26639 w 4246481"/>
                <a:gd name="connsiteY52" fmla="*/ 2431997 h 4248240"/>
                <a:gd name="connsiteX53" fmla="*/ 2646408 w 4246481"/>
                <a:gd name="connsiteY53" fmla="*/ 2347769 h 4248240"/>
                <a:gd name="connsiteX54" fmla="*/ 2667960 w 4246481"/>
                <a:gd name="connsiteY54" fmla="*/ 2336334 h 4248240"/>
                <a:gd name="connsiteX55" fmla="*/ 2681595 w 4246481"/>
                <a:gd name="connsiteY55" fmla="*/ 2357005 h 4248240"/>
                <a:gd name="connsiteX56" fmla="*/ 2691711 w 4246481"/>
                <a:gd name="connsiteY56" fmla="*/ 2392191 h 4248240"/>
                <a:gd name="connsiteX57" fmla="*/ 2695229 w 4246481"/>
                <a:gd name="connsiteY57" fmla="*/ 2391751 h 4248240"/>
                <a:gd name="connsiteX58" fmla="*/ 2705785 w 4246481"/>
                <a:gd name="connsiteY58" fmla="*/ 2359644 h 4248240"/>
                <a:gd name="connsiteX59" fmla="*/ 2756804 w 4246481"/>
                <a:gd name="connsiteY59" fmla="*/ 2245730 h 4248240"/>
                <a:gd name="connsiteX60" fmla="*/ 2780995 w 4246481"/>
                <a:gd name="connsiteY60" fmla="*/ 2215822 h 4248240"/>
                <a:gd name="connsiteX61" fmla="*/ 2801666 w 4246481"/>
                <a:gd name="connsiteY61" fmla="*/ 2218461 h 4248240"/>
                <a:gd name="connsiteX62" fmla="*/ 2824977 w 4246481"/>
                <a:gd name="connsiteY62" fmla="*/ 2257166 h 4248240"/>
                <a:gd name="connsiteX63" fmla="*/ 2834653 w 4246481"/>
                <a:gd name="connsiteY63" fmla="*/ 2269041 h 4248240"/>
                <a:gd name="connsiteX64" fmla="*/ 2848287 w 4246481"/>
                <a:gd name="connsiteY64" fmla="*/ 2194711 h 4248240"/>
                <a:gd name="connsiteX65" fmla="*/ 2919539 w 4246481"/>
                <a:gd name="connsiteY65" fmla="*/ 2072880 h 4248240"/>
                <a:gd name="connsiteX66" fmla="*/ 2937131 w 4246481"/>
                <a:gd name="connsiteY66" fmla="*/ 2062325 h 4248240"/>
                <a:gd name="connsiteX67" fmla="*/ 2951206 w 4246481"/>
                <a:gd name="connsiteY67" fmla="*/ 2069802 h 4248240"/>
                <a:gd name="connsiteX68" fmla="*/ 2962641 w 4246481"/>
                <a:gd name="connsiteY68" fmla="*/ 2123020 h 4248240"/>
                <a:gd name="connsiteX69" fmla="*/ 2972757 w 4246481"/>
                <a:gd name="connsiteY69" fmla="*/ 2145011 h 4248240"/>
                <a:gd name="connsiteX70" fmla="*/ 2975396 w 4246481"/>
                <a:gd name="connsiteY70" fmla="*/ 2138854 h 4248240"/>
                <a:gd name="connsiteX71" fmla="*/ 3078314 w 4246481"/>
                <a:gd name="connsiteY71" fmla="*/ 1948411 h 4248240"/>
                <a:gd name="connsiteX72" fmla="*/ 3093268 w 4246481"/>
                <a:gd name="connsiteY72" fmla="*/ 1933897 h 4248240"/>
                <a:gd name="connsiteX73" fmla="*/ 3115259 w 4246481"/>
                <a:gd name="connsiteY73" fmla="*/ 1939614 h 4248240"/>
                <a:gd name="connsiteX74" fmla="*/ 3123176 w 4246481"/>
                <a:gd name="connsiteY74" fmla="*/ 1971721 h 4248240"/>
                <a:gd name="connsiteX75" fmla="*/ 3135051 w 4246481"/>
                <a:gd name="connsiteY75" fmla="*/ 2013065 h 4248240"/>
                <a:gd name="connsiteX76" fmla="*/ 3139449 w 4246481"/>
                <a:gd name="connsiteY76" fmla="*/ 2010866 h 4248240"/>
                <a:gd name="connsiteX77" fmla="*/ 3237530 w 4246481"/>
                <a:gd name="connsiteY77" fmla="*/ 1859127 h 4248240"/>
                <a:gd name="connsiteX78" fmla="*/ 3270956 w 4246481"/>
                <a:gd name="connsiteY78" fmla="*/ 1832298 h 4248240"/>
                <a:gd name="connsiteX79" fmla="*/ 3284591 w 4246481"/>
                <a:gd name="connsiteY79" fmla="*/ 1828779 h 4248240"/>
                <a:gd name="connsiteX80" fmla="*/ 3301304 w 4246481"/>
                <a:gd name="connsiteY80" fmla="*/ 1933457 h 4248240"/>
                <a:gd name="connsiteX81" fmla="*/ 3435889 w 4246481"/>
                <a:gd name="connsiteY81" fmla="*/ 1754449 h 4248240"/>
                <a:gd name="connsiteX82" fmla="*/ 3451283 w 4246481"/>
                <a:gd name="connsiteY82" fmla="*/ 1743454 h 4248240"/>
                <a:gd name="connsiteX83" fmla="*/ 3474154 w 4246481"/>
                <a:gd name="connsiteY83" fmla="*/ 1752250 h 4248240"/>
                <a:gd name="connsiteX84" fmla="*/ 3481631 w 4246481"/>
                <a:gd name="connsiteY84" fmla="*/ 1805029 h 4248240"/>
                <a:gd name="connsiteX85" fmla="*/ 3483390 w 4246481"/>
                <a:gd name="connsiteY85" fmla="*/ 1819983 h 4248240"/>
                <a:gd name="connsiteX86" fmla="*/ 3674273 w 4246481"/>
                <a:gd name="connsiteY86" fmla="*/ 1672203 h 4248240"/>
                <a:gd name="connsiteX87" fmla="*/ 3682190 w 4246481"/>
                <a:gd name="connsiteY87" fmla="*/ 1718384 h 4248240"/>
                <a:gd name="connsiteX88" fmla="*/ 3855919 w 4246481"/>
                <a:gd name="connsiteY88" fmla="*/ 1624262 h 4248240"/>
                <a:gd name="connsiteX89" fmla="*/ 3851521 w 4246481"/>
                <a:gd name="connsiteY89" fmla="*/ 1666485 h 4248240"/>
                <a:gd name="connsiteX90" fmla="*/ 3856799 w 4246481"/>
                <a:gd name="connsiteY90" fmla="*/ 1664286 h 4248240"/>
                <a:gd name="connsiteX91" fmla="*/ 4189304 w 4246481"/>
                <a:gd name="connsiteY91" fmla="*/ 1469445 h 4248240"/>
                <a:gd name="connsiteX92" fmla="*/ 4233726 w 4246481"/>
                <a:gd name="connsiteY92" fmla="*/ 1452732 h 4248240"/>
                <a:gd name="connsiteX93" fmla="*/ 4244282 w 4246481"/>
                <a:gd name="connsiteY93" fmla="*/ 1450972 h 4248240"/>
                <a:gd name="connsiteX94" fmla="*/ 4246481 w 4246481"/>
                <a:gd name="connsiteY94" fmla="*/ 1453171 h 4248240"/>
                <a:gd name="connsiteX95" fmla="*/ 4218332 w 4246481"/>
                <a:gd name="connsiteY95" fmla="*/ 1507709 h 4248240"/>
                <a:gd name="connsiteX96" fmla="*/ 3991824 w 4246481"/>
                <a:gd name="connsiteY96" fmla="*/ 1816024 h 4248240"/>
                <a:gd name="connsiteX97" fmla="*/ 3988306 w 4246481"/>
                <a:gd name="connsiteY97" fmla="*/ 1821302 h 4248240"/>
                <a:gd name="connsiteX98" fmla="*/ 4033167 w 4246481"/>
                <a:gd name="connsiteY98" fmla="*/ 1821302 h 4248240"/>
                <a:gd name="connsiteX99" fmla="*/ 3920133 w 4246481"/>
                <a:gd name="connsiteY99" fmla="*/ 1984476 h 4248240"/>
                <a:gd name="connsiteX100" fmla="*/ 3965435 w 4246481"/>
                <a:gd name="connsiteY100" fmla="*/ 1995472 h 4248240"/>
                <a:gd name="connsiteX101" fmla="*/ 3798303 w 4246481"/>
                <a:gd name="connsiteY101" fmla="*/ 2169201 h 4248240"/>
                <a:gd name="connsiteX102" fmla="*/ 3810617 w 4246481"/>
                <a:gd name="connsiteY102" fmla="*/ 2171840 h 4248240"/>
                <a:gd name="connsiteX103" fmla="*/ 3870433 w 4246481"/>
                <a:gd name="connsiteY103" fmla="*/ 2187674 h 4248240"/>
                <a:gd name="connsiteX104" fmla="*/ 3875271 w 4246481"/>
                <a:gd name="connsiteY104" fmla="*/ 2203507 h 4248240"/>
                <a:gd name="connsiteX105" fmla="*/ 3833049 w 4246481"/>
                <a:gd name="connsiteY105" fmla="*/ 2247050 h 4248240"/>
                <a:gd name="connsiteX106" fmla="*/ 3727931 w 4246481"/>
                <a:gd name="connsiteY106" fmla="*/ 2317861 h 4248240"/>
                <a:gd name="connsiteX107" fmla="*/ 3670754 w 4246481"/>
                <a:gd name="connsiteY107" fmla="*/ 2339852 h 4248240"/>
                <a:gd name="connsiteX108" fmla="*/ 3683949 w 4246481"/>
                <a:gd name="connsiteY108" fmla="*/ 2344250 h 4248240"/>
                <a:gd name="connsiteX109" fmla="*/ 3755200 w 4246481"/>
                <a:gd name="connsiteY109" fmla="*/ 2364042 h 4248240"/>
                <a:gd name="connsiteX110" fmla="*/ 3760918 w 4246481"/>
                <a:gd name="connsiteY110" fmla="*/ 2383395 h 4248240"/>
                <a:gd name="connsiteX111" fmla="*/ 3620175 w 4246481"/>
                <a:gd name="connsiteY111" fmla="*/ 2481036 h 4248240"/>
                <a:gd name="connsiteX112" fmla="*/ 3570475 w 4246481"/>
                <a:gd name="connsiteY112" fmla="*/ 2494231 h 4248240"/>
                <a:gd name="connsiteX113" fmla="*/ 3585869 w 4246481"/>
                <a:gd name="connsiteY113" fmla="*/ 2503907 h 4248240"/>
                <a:gd name="connsiteX114" fmla="*/ 3618416 w 4246481"/>
                <a:gd name="connsiteY114" fmla="*/ 2514902 h 4248240"/>
                <a:gd name="connsiteX115" fmla="*/ 3634249 w 4246481"/>
                <a:gd name="connsiteY115" fmla="*/ 2520180 h 4248240"/>
                <a:gd name="connsiteX116" fmla="*/ 3639527 w 4246481"/>
                <a:gd name="connsiteY116" fmla="*/ 2550088 h 4248240"/>
                <a:gd name="connsiteX117" fmla="*/ 3557280 w 4246481"/>
                <a:gd name="connsiteY117" fmla="*/ 2599788 h 4248240"/>
                <a:gd name="connsiteX118" fmla="*/ 3427972 w 4246481"/>
                <a:gd name="connsiteY118" fmla="*/ 2642891 h 4248240"/>
                <a:gd name="connsiteX119" fmla="*/ 3419616 w 4246481"/>
                <a:gd name="connsiteY119" fmla="*/ 2645090 h 4248240"/>
                <a:gd name="connsiteX120" fmla="*/ 3436769 w 4246481"/>
                <a:gd name="connsiteY120" fmla="*/ 2655206 h 4248240"/>
                <a:gd name="connsiteX121" fmla="*/ 3492187 w 4246481"/>
                <a:gd name="connsiteY121" fmla="*/ 2673678 h 4248240"/>
                <a:gd name="connsiteX122" fmla="*/ 3497904 w 4246481"/>
                <a:gd name="connsiteY122" fmla="*/ 2693470 h 4248240"/>
                <a:gd name="connsiteX123" fmla="*/ 3453042 w 4246481"/>
                <a:gd name="connsiteY123" fmla="*/ 2732174 h 4248240"/>
                <a:gd name="connsiteX124" fmla="*/ 3296026 w 4246481"/>
                <a:gd name="connsiteY124" fmla="*/ 2769119 h 4248240"/>
                <a:gd name="connsiteX125" fmla="*/ 3287229 w 4246481"/>
                <a:gd name="connsiteY125" fmla="*/ 2768680 h 4248240"/>
                <a:gd name="connsiteX126" fmla="*/ 3283271 w 4246481"/>
                <a:gd name="connsiteY126" fmla="*/ 2770439 h 4248240"/>
                <a:gd name="connsiteX127" fmla="*/ 3299545 w 4246481"/>
                <a:gd name="connsiteY127" fmla="*/ 2784953 h 4248240"/>
                <a:gd name="connsiteX128" fmla="*/ 3328133 w 4246481"/>
                <a:gd name="connsiteY128" fmla="*/ 2806064 h 4248240"/>
                <a:gd name="connsiteX129" fmla="*/ 3328133 w 4246481"/>
                <a:gd name="connsiteY129" fmla="*/ 2832893 h 4248240"/>
                <a:gd name="connsiteX130" fmla="*/ 3274915 w 4246481"/>
                <a:gd name="connsiteY130" fmla="*/ 2861042 h 4248240"/>
                <a:gd name="connsiteX131" fmla="*/ 3158362 w 4246481"/>
                <a:gd name="connsiteY131" fmla="*/ 2894909 h 4248240"/>
                <a:gd name="connsiteX132" fmla="*/ 3148686 w 4246481"/>
                <a:gd name="connsiteY132" fmla="*/ 2899746 h 4248240"/>
                <a:gd name="connsiteX133" fmla="*/ 3166278 w 4246481"/>
                <a:gd name="connsiteY133" fmla="*/ 2908983 h 4248240"/>
                <a:gd name="connsiteX134" fmla="*/ 3189149 w 4246481"/>
                <a:gd name="connsiteY134" fmla="*/ 2916460 h 4248240"/>
                <a:gd name="connsiteX135" fmla="*/ 3194867 w 4246481"/>
                <a:gd name="connsiteY135" fmla="*/ 2945488 h 4248240"/>
                <a:gd name="connsiteX136" fmla="*/ 3146047 w 4246481"/>
                <a:gd name="connsiteY136" fmla="*/ 2976715 h 4248240"/>
                <a:gd name="connsiteX137" fmla="*/ 2990790 w 4246481"/>
                <a:gd name="connsiteY137" fmla="*/ 3011021 h 4248240"/>
                <a:gd name="connsiteX138" fmla="*/ 2999586 w 4246481"/>
                <a:gd name="connsiteY138" fmla="*/ 3024656 h 4248240"/>
                <a:gd name="connsiteX139" fmla="*/ 3014540 w 4246481"/>
                <a:gd name="connsiteY139" fmla="*/ 3046647 h 4248240"/>
                <a:gd name="connsiteX140" fmla="*/ 3007503 w 4246481"/>
                <a:gd name="connsiteY140" fmla="*/ 3068198 h 4248240"/>
                <a:gd name="connsiteX141" fmla="*/ 2959122 w 4246481"/>
                <a:gd name="connsiteY141" fmla="*/ 3086231 h 4248240"/>
                <a:gd name="connsiteX142" fmla="*/ 2887871 w 4246481"/>
                <a:gd name="connsiteY142" fmla="*/ 3106903 h 4248240"/>
                <a:gd name="connsiteX143" fmla="*/ 2851366 w 4246481"/>
                <a:gd name="connsiteY143" fmla="*/ 3139010 h 4248240"/>
                <a:gd name="connsiteX144" fmla="*/ 2867200 w 4246481"/>
                <a:gd name="connsiteY144" fmla="*/ 3141209 h 4248240"/>
                <a:gd name="connsiteX145" fmla="*/ 2957363 w 4246481"/>
                <a:gd name="connsiteY145" fmla="*/ 3105583 h 4248240"/>
                <a:gd name="connsiteX146" fmla="*/ 2967039 w 4246481"/>
                <a:gd name="connsiteY146" fmla="*/ 3104704 h 4248240"/>
                <a:gd name="connsiteX147" fmla="*/ 2977155 w 4246481"/>
                <a:gd name="connsiteY147" fmla="*/ 3118338 h 4248240"/>
                <a:gd name="connsiteX148" fmla="*/ 2971437 w 4246481"/>
                <a:gd name="connsiteY148" fmla="*/ 3156163 h 4248240"/>
                <a:gd name="connsiteX149" fmla="*/ 2980234 w 4246481"/>
                <a:gd name="connsiteY149" fmla="*/ 3148686 h 4248240"/>
                <a:gd name="connsiteX150" fmla="*/ 3085791 w 4246481"/>
                <a:gd name="connsiteY150" fmla="*/ 3098986 h 4248240"/>
                <a:gd name="connsiteX151" fmla="*/ 3109981 w 4246481"/>
                <a:gd name="connsiteY151" fmla="*/ 3100305 h 4248240"/>
                <a:gd name="connsiteX152" fmla="*/ 3116579 w 4246481"/>
                <a:gd name="connsiteY152" fmla="*/ 3115259 h 4248240"/>
                <a:gd name="connsiteX153" fmla="*/ 3100305 w 4246481"/>
                <a:gd name="connsiteY153" fmla="*/ 3142968 h 4248240"/>
                <a:gd name="connsiteX154" fmla="*/ 3093268 w 4246481"/>
                <a:gd name="connsiteY154" fmla="*/ 3159681 h 4248240"/>
                <a:gd name="connsiteX155" fmla="*/ 3102944 w 4246481"/>
                <a:gd name="connsiteY155" fmla="*/ 3154843 h 4248240"/>
                <a:gd name="connsiteX156" fmla="*/ 3238849 w 4246481"/>
                <a:gd name="connsiteY156" fmla="*/ 3111301 h 4248240"/>
                <a:gd name="connsiteX157" fmla="*/ 3259081 w 4246481"/>
                <a:gd name="connsiteY157" fmla="*/ 3114379 h 4248240"/>
                <a:gd name="connsiteX158" fmla="*/ 3253363 w 4246481"/>
                <a:gd name="connsiteY158" fmla="*/ 3134611 h 4248240"/>
                <a:gd name="connsiteX159" fmla="*/ 3237090 w 4246481"/>
                <a:gd name="connsiteY159" fmla="*/ 3168478 h 4248240"/>
                <a:gd name="connsiteX160" fmla="*/ 3312299 w 4246481"/>
                <a:gd name="connsiteY160" fmla="*/ 3143848 h 4248240"/>
                <a:gd name="connsiteX161" fmla="*/ 3392787 w 4246481"/>
                <a:gd name="connsiteY161" fmla="*/ 3145167 h 4248240"/>
                <a:gd name="connsiteX162" fmla="*/ 3354082 w 4246481"/>
                <a:gd name="connsiteY162" fmla="*/ 3204543 h 4248240"/>
                <a:gd name="connsiteX163" fmla="*/ 3523854 w 4246481"/>
                <a:gd name="connsiteY163" fmla="*/ 3183872 h 4248240"/>
                <a:gd name="connsiteX164" fmla="*/ 3526053 w 4246481"/>
                <a:gd name="connsiteY164" fmla="*/ 3187830 h 4248240"/>
                <a:gd name="connsiteX165" fmla="*/ 3495705 w 4246481"/>
                <a:gd name="connsiteY165" fmla="*/ 3233131 h 4248240"/>
                <a:gd name="connsiteX166" fmla="*/ 3654921 w 4246481"/>
                <a:gd name="connsiteY166" fmla="*/ 3247206 h 4248240"/>
                <a:gd name="connsiteX167" fmla="*/ 3636888 w 4246481"/>
                <a:gd name="connsiteY167" fmla="*/ 3275354 h 4248240"/>
                <a:gd name="connsiteX168" fmla="*/ 3765316 w 4246481"/>
                <a:gd name="connsiteY168" fmla="*/ 3307901 h 4248240"/>
                <a:gd name="connsiteX169" fmla="*/ 3745524 w 4246481"/>
                <a:gd name="connsiteY169" fmla="*/ 3326374 h 4248240"/>
                <a:gd name="connsiteX170" fmla="*/ 3891985 w 4246481"/>
                <a:gd name="connsiteY170" fmla="*/ 3356281 h 4248240"/>
                <a:gd name="connsiteX171" fmla="*/ 4033607 w 4246481"/>
                <a:gd name="connsiteY171" fmla="*/ 3400264 h 4248240"/>
                <a:gd name="connsiteX172" fmla="*/ 4034047 w 4246481"/>
                <a:gd name="connsiteY172" fmla="*/ 3403782 h 4248240"/>
                <a:gd name="connsiteX173" fmla="*/ 3996222 w 4246481"/>
                <a:gd name="connsiteY173" fmla="*/ 3417857 h 4248240"/>
                <a:gd name="connsiteX174" fmla="*/ 3747723 w 4246481"/>
                <a:gd name="connsiteY174" fmla="*/ 3464478 h 4248240"/>
                <a:gd name="connsiteX175" fmla="*/ 3742005 w 4246481"/>
                <a:gd name="connsiteY175" fmla="*/ 3465357 h 4248240"/>
                <a:gd name="connsiteX176" fmla="*/ 3762677 w 4246481"/>
                <a:gd name="connsiteY176" fmla="*/ 3485149 h 4248240"/>
                <a:gd name="connsiteX177" fmla="*/ 3633369 w 4246481"/>
                <a:gd name="connsiteY177" fmla="*/ 3513738 h 4248240"/>
                <a:gd name="connsiteX178" fmla="*/ 3650522 w 4246481"/>
                <a:gd name="connsiteY178" fmla="*/ 3542326 h 4248240"/>
                <a:gd name="connsiteX179" fmla="*/ 3489988 w 4246481"/>
                <a:gd name="connsiteY179" fmla="*/ 3551123 h 4248240"/>
                <a:gd name="connsiteX180" fmla="*/ 3511099 w 4246481"/>
                <a:gd name="connsiteY180" fmla="*/ 3583230 h 4248240"/>
                <a:gd name="connsiteX181" fmla="*/ 3501423 w 4246481"/>
                <a:gd name="connsiteY181" fmla="*/ 3603461 h 4248240"/>
                <a:gd name="connsiteX182" fmla="*/ 3347485 w 4246481"/>
                <a:gd name="connsiteY182" fmla="*/ 3573993 h 4248240"/>
                <a:gd name="connsiteX183" fmla="*/ 3383551 w 4246481"/>
                <a:gd name="connsiteY183" fmla="*/ 3633369 h 4248240"/>
                <a:gd name="connsiteX184" fmla="*/ 3380912 w 4246481"/>
                <a:gd name="connsiteY184" fmla="*/ 3637328 h 4248240"/>
                <a:gd name="connsiteX185" fmla="*/ 3228733 w 4246481"/>
                <a:gd name="connsiteY185" fmla="*/ 3606540 h 4248240"/>
                <a:gd name="connsiteX186" fmla="*/ 3238409 w 4246481"/>
                <a:gd name="connsiteY186" fmla="*/ 3628531 h 4248240"/>
                <a:gd name="connsiteX187" fmla="*/ 3250724 w 4246481"/>
                <a:gd name="connsiteY187" fmla="*/ 3651842 h 4248240"/>
                <a:gd name="connsiteX188" fmla="*/ 3242368 w 4246481"/>
                <a:gd name="connsiteY188" fmla="*/ 3664157 h 4248240"/>
                <a:gd name="connsiteX189" fmla="*/ 3211580 w 4246481"/>
                <a:gd name="connsiteY189" fmla="*/ 3661078 h 4248240"/>
                <a:gd name="connsiteX190" fmla="*/ 3089310 w 4246481"/>
                <a:gd name="connsiteY190" fmla="*/ 3611378 h 4248240"/>
                <a:gd name="connsiteX191" fmla="*/ 3086231 w 4246481"/>
                <a:gd name="connsiteY191" fmla="*/ 3613138 h 4248240"/>
                <a:gd name="connsiteX192" fmla="*/ 3113940 w 4246481"/>
                <a:gd name="connsiteY192" fmla="*/ 3666796 h 4248240"/>
                <a:gd name="connsiteX193" fmla="*/ 3089750 w 4246481"/>
                <a:gd name="connsiteY193" fmla="*/ 3671194 h 4248240"/>
                <a:gd name="connsiteX194" fmla="*/ 2986391 w 4246481"/>
                <a:gd name="connsiteY194" fmla="*/ 3628971 h 4248240"/>
                <a:gd name="connsiteX195" fmla="*/ 2963081 w 4246481"/>
                <a:gd name="connsiteY195" fmla="*/ 3610938 h 4248240"/>
                <a:gd name="connsiteX196" fmla="*/ 2967479 w 4246481"/>
                <a:gd name="connsiteY196" fmla="*/ 3639087 h 4248240"/>
                <a:gd name="connsiteX197" fmla="*/ 2948127 w 4246481"/>
                <a:gd name="connsiteY197" fmla="*/ 3658879 h 4248240"/>
                <a:gd name="connsiteX198" fmla="*/ 2849607 w 4246481"/>
                <a:gd name="connsiteY198" fmla="*/ 3614897 h 4248240"/>
                <a:gd name="connsiteX199" fmla="*/ 2840810 w 4246481"/>
                <a:gd name="connsiteY199" fmla="*/ 3609619 h 4248240"/>
                <a:gd name="connsiteX200" fmla="*/ 2835972 w 4246481"/>
                <a:gd name="connsiteY200" fmla="*/ 3609619 h 4248240"/>
                <a:gd name="connsiteX201" fmla="*/ 2847848 w 4246481"/>
                <a:gd name="connsiteY201" fmla="*/ 3632490 h 4248240"/>
                <a:gd name="connsiteX202" fmla="*/ 2835533 w 4246481"/>
                <a:gd name="connsiteY202" fmla="*/ 3652722 h 4248240"/>
                <a:gd name="connsiteX203" fmla="*/ 2785393 w 4246481"/>
                <a:gd name="connsiteY203" fmla="*/ 3639967 h 4248240"/>
                <a:gd name="connsiteX204" fmla="*/ 2715901 w 4246481"/>
                <a:gd name="connsiteY204" fmla="*/ 3597744 h 4248240"/>
                <a:gd name="connsiteX205" fmla="*/ 2708864 w 4246481"/>
                <a:gd name="connsiteY205" fmla="*/ 3592466 h 4248240"/>
                <a:gd name="connsiteX206" fmla="*/ 2705345 w 4246481"/>
                <a:gd name="connsiteY206" fmla="*/ 3618416 h 4248240"/>
                <a:gd name="connsiteX207" fmla="*/ 2693030 w 4246481"/>
                <a:gd name="connsiteY207" fmla="*/ 3627212 h 4248240"/>
                <a:gd name="connsiteX208" fmla="*/ 2656525 w 4246481"/>
                <a:gd name="connsiteY208" fmla="*/ 3641726 h 4248240"/>
                <a:gd name="connsiteX209" fmla="*/ 2692151 w 4246481"/>
                <a:gd name="connsiteY209" fmla="*/ 3644805 h 4248240"/>
                <a:gd name="connsiteX210" fmla="*/ 2748888 w 4246481"/>
                <a:gd name="connsiteY210" fmla="*/ 3669875 h 4248240"/>
                <a:gd name="connsiteX211" fmla="*/ 2757244 w 4246481"/>
                <a:gd name="connsiteY211" fmla="*/ 3682629 h 4248240"/>
                <a:gd name="connsiteX212" fmla="*/ 2745369 w 4246481"/>
                <a:gd name="connsiteY212" fmla="*/ 3689227 h 4248240"/>
                <a:gd name="connsiteX213" fmla="*/ 2723378 w 4246481"/>
                <a:gd name="connsiteY213" fmla="*/ 3697143 h 4248240"/>
                <a:gd name="connsiteX214" fmla="*/ 2798148 w 4246481"/>
                <a:gd name="connsiteY214" fmla="*/ 3727491 h 4248240"/>
                <a:gd name="connsiteX215" fmla="*/ 2820139 w 4246481"/>
                <a:gd name="connsiteY215" fmla="*/ 3741566 h 4248240"/>
                <a:gd name="connsiteX216" fmla="*/ 2817500 w 4246481"/>
                <a:gd name="connsiteY216" fmla="*/ 3756519 h 4248240"/>
                <a:gd name="connsiteX217" fmla="*/ 2791110 w 4246481"/>
                <a:gd name="connsiteY217" fmla="*/ 3767075 h 4248240"/>
                <a:gd name="connsiteX218" fmla="*/ 2883033 w 4246481"/>
                <a:gd name="connsiteY218" fmla="*/ 3825571 h 4248240"/>
                <a:gd name="connsiteX219" fmla="*/ 2836412 w 4246481"/>
                <a:gd name="connsiteY219" fmla="*/ 3839646 h 4248240"/>
                <a:gd name="connsiteX220" fmla="*/ 2934493 w 4246481"/>
                <a:gd name="connsiteY220" fmla="*/ 3908258 h 4248240"/>
                <a:gd name="connsiteX221" fmla="*/ 2896228 w 4246481"/>
                <a:gd name="connsiteY221" fmla="*/ 3918374 h 4248240"/>
                <a:gd name="connsiteX222" fmla="*/ 2971877 w 4246481"/>
                <a:gd name="connsiteY222" fmla="*/ 3997542 h 4248240"/>
                <a:gd name="connsiteX223" fmla="*/ 2950766 w 4246481"/>
                <a:gd name="connsiteY223" fmla="*/ 4003699 h 4248240"/>
                <a:gd name="connsiteX224" fmla="*/ 3000906 w 4246481"/>
                <a:gd name="connsiteY224" fmla="*/ 4078029 h 4248240"/>
                <a:gd name="connsiteX225" fmla="*/ 2981993 w 4246481"/>
                <a:gd name="connsiteY225" fmla="*/ 4078909 h 4248240"/>
                <a:gd name="connsiteX226" fmla="*/ 3098106 w 4246481"/>
                <a:gd name="connsiteY226" fmla="*/ 4248240 h 4248240"/>
                <a:gd name="connsiteX227" fmla="*/ 2918219 w 4246481"/>
                <a:gd name="connsiteY227" fmla="*/ 4150600 h 4248240"/>
                <a:gd name="connsiteX228" fmla="*/ 2919978 w 4246481"/>
                <a:gd name="connsiteY228" fmla="*/ 4169952 h 4248240"/>
                <a:gd name="connsiteX229" fmla="*/ 2840810 w 4246481"/>
                <a:gd name="connsiteY229" fmla="*/ 4127289 h 4248240"/>
                <a:gd name="connsiteX230" fmla="*/ 2837292 w 4246481"/>
                <a:gd name="connsiteY230" fmla="*/ 4148841 h 4248240"/>
                <a:gd name="connsiteX231" fmla="*/ 2751087 w 4246481"/>
                <a:gd name="connsiteY231" fmla="*/ 4081988 h 4248240"/>
                <a:gd name="connsiteX232" fmla="*/ 2744489 w 4246481"/>
                <a:gd name="connsiteY232" fmla="*/ 4121572 h 4248240"/>
                <a:gd name="connsiteX233" fmla="*/ 2666201 w 4246481"/>
                <a:gd name="connsiteY233" fmla="*/ 4029649 h 4248240"/>
                <a:gd name="connsiteX234" fmla="*/ 2657845 w 4246481"/>
                <a:gd name="connsiteY234" fmla="*/ 4078469 h 4248240"/>
                <a:gd name="connsiteX235" fmla="*/ 2590552 w 4246481"/>
                <a:gd name="connsiteY235" fmla="*/ 3990065 h 4248240"/>
                <a:gd name="connsiteX236" fmla="*/ 2579116 w 4246481"/>
                <a:gd name="connsiteY236" fmla="*/ 4029649 h 4248240"/>
                <a:gd name="connsiteX237" fmla="*/ 2575158 w 4246481"/>
                <a:gd name="connsiteY237" fmla="*/ 4030968 h 4248240"/>
                <a:gd name="connsiteX238" fmla="*/ 2513142 w 4246481"/>
                <a:gd name="connsiteY238" fmla="*/ 3931129 h 4248240"/>
                <a:gd name="connsiteX239" fmla="*/ 2506986 w 4246481"/>
                <a:gd name="connsiteY239" fmla="*/ 3957518 h 4248240"/>
                <a:gd name="connsiteX240" fmla="*/ 2490712 w 4246481"/>
                <a:gd name="connsiteY240" fmla="*/ 3962796 h 4248240"/>
                <a:gd name="connsiteX241" fmla="*/ 2454646 w 4246481"/>
                <a:gd name="connsiteY241" fmla="*/ 3894624 h 4248240"/>
                <a:gd name="connsiteX242" fmla="*/ 2451568 w 4246481"/>
                <a:gd name="connsiteY242" fmla="*/ 3871753 h 4248240"/>
                <a:gd name="connsiteX243" fmla="*/ 2439692 w 4246481"/>
                <a:gd name="connsiteY243" fmla="*/ 3891105 h 4248240"/>
                <a:gd name="connsiteX244" fmla="*/ 2421660 w 4246481"/>
                <a:gd name="connsiteY244" fmla="*/ 3892424 h 4248240"/>
                <a:gd name="connsiteX245" fmla="*/ 2399228 w 4246481"/>
                <a:gd name="connsiteY245" fmla="*/ 3849322 h 4248240"/>
                <a:gd name="connsiteX246" fmla="*/ 2386914 w 4246481"/>
                <a:gd name="connsiteY246" fmla="*/ 3815895 h 4248240"/>
                <a:gd name="connsiteX247" fmla="*/ 2380756 w 4246481"/>
                <a:gd name="connsiteY247" fmla="*/ 3836127 h 4248240"/>
                <a:gd name="connsiteX248" fmla="*/ 2367122 w 4246481"/>
                <a:gd name="connsiteY248" fmla="*/ 3839206 h 4248240"/>
                <a:gd name="connsiteX249" fmla="*/ 2353928 w 4246481"/>
                <a:gd name="connsiteY249" fmla="*/ 3822933 h 4248240"/>
                <a:gd name="connsiteX250" fmla="*/ 2328418 w 4246481"/>
                <a:gd name="connsiteY250" fmla="*/ 3750362 h 4248240"/>
                <a:gd name="connsiteX251" fmla="*/ 2322260 w 4246481"/>
                <a:gd name="connsiteY251" fmla="*/ 3755200 h 4248240"/>
                <a:gd name="connsiteX252" fmla="*/ 2296750 w 4246481"/>
                <a:gd name="connsiteY252" fmla="*/ 3749482 h 4248240"/>
                <a:gd name="connsiteX253" fmla="*/ 2280916 w 4246481"/>
                <a:gd name="connsiteY253" fmla="*/ 3709019 h 4248240"/>
                <a:gd name="connsiteX254" fmla="*/ 2270362 w 4246481"/>
                <a:gd name="connsiteY254" fmla="*/ 3685268 h 4248240"/>
                <a:gd name="connsiteX255" fmla="*/ 2267282 w 4246481"/>
                <a:gd name="connsiteY255" fmla="*/ 3686588 h 4248240"/>
                <a:gd name="connsiteX256" fmla="*/ 2255846 w 4246481"/>
                <a:gd name="connsiteY256" fmla="*/ 3696704 h 4248240"/>
                <a:gd name="connsiteX257" fmla="*/ 2243972 w 4246481"/>
                <a:gd name="connsiteY257" fmla="*/ 3683949 h 4248240"/>
                <a:gd name="connsiteX258" fmla="*/ 2228138 w 4246481"/>
                <a:gd name="connsiteY258" fmla="*/ 3606980 h 4248240"/>
                <a:gd name="connsiteX259" fmla="*/ 2225938 w 4246481"/>
                <a:gd name="connsiteY259" fmla="*/ 3592906 h 4248240"/>
                <a:gd name="connsiteX260" fmla="*/ 2214944 w 4246481"/>
                <a:gd name="connsiteY260" fmla="*/ 3606540 h 4248240"/>
                <a:gd name="connsiteX261" fmla="*/ 2204388 w 4246481"/>
                <a:gd name="connsiteY261" fmla="*/ 3606101 h 4248240"/>
                <a:gd name="connsiteX262" fmla="*/ 2190754 w 4246481"/>
                <a:gd name="connsiteY262" fmla="*/ 3579711 h 4248240"/>
                <a:gd name="connsiteX263" fmla="*/ 2143252 w 4246481"/>
                <a:gd name="connsiteY263" fmla="*/ 3418297 h 4248240"/>
                <a:gd name="connsiteX264" fmla="*/ 2139734 w 4246481"/>
                <a:gd name="connsiteY264" fmla="*/ 3412139 h 4248240"/>
                <a:gd name="connsiteX265" fmla="*/ 2135776 w 4246481"/>
                <a:gd name="connsiteY265" fmla="*/ 3445126 h 4248240"/>
                <a:gd name="connsiteX266" fmla="*/ 2120822 w 4246481"/>
                <a:gd name="connsiteY266" fmla="*/ 3767075 h 4248240"/>
                <a:gd name="connsiteX267" fmla="*/ 2137974 w 4246481"/>
                <a:gd name="connsiteY267" fmla="*/ 3936846 h 4248240"/>
                <a:gd name="connsiteX268" fmla="*/ 2145452 w 4246481"/>
                <a:gd name="connsiteY268" fmla="*/ 4173471 h 4248240"/>
                <a:gd name="connsiteX269" fmla="*/ 2134016 w 4246481"/>
                <a:gd name="connsiteY269" fmla="*/ 4184466 h 4248240"/>
                <a:gd name="connsiteX270" fmla="*/ 2104108 w 4246481"/>
                <a:gd name="connsiteY270" fmla="*/ 4184466 h 4248240"/>
                <a:gd name="connsiteX271" fmla="*/ 2103228 w 4246481"/>
                <a:gd name="connsiteY271" fmla="*/ 4177869 h 4248240"/>
                <a:gd name="connsiteX272" fmla="*/ 2086076 w 4246481"/>
                <a:gd name="connsiteY272" fmla="*/ 3859438 h 4248240"/>
                <a:gd name="connsiteX273" fmla="*/ 2090034 w 4246481"/>
                <a:gd name="connsiteY273" fmla="*/ 3478112 h 4248240"/>
                <a:gd name="connsiteX274" fmla="*/ 2094872 w 4246481"/>
                <a:gd name="connsiteY274" fmla="*/ 3433690 h 4248240"/>
                <a:gd name="connsiteX275" fmla="*/ 2092234 w 4246481"/>
                <a:gd name="connsiteY275" fmla="*/ 3432811 h 4248240"/>
                <a:gd name="connsiteX276" fmla="*/ 2073760 w 4246481"/>
                <a:gd name="connsiteY276" fmla="*/ 3496145 h 4248240"/>
                <a:gd name="connsiteX277" fmla="*/ 2051770 w 4246481"/>
                <a:gd name="connsiteY277" fmla="*/ 3585429 h 4248240"/>
                <a:gd name="connsiteX278" fmla="*/ 2050010 w 4246481"/>
                <a:gd name="connsiteY278" fmla="*/ 3590707 h 4248240"/>
                <a:gd name="connsiteX279" fmla="*/ 2039894 w 4246481"/>
                <a:gd name="connsiteY279" fmla="*/ 3608300 h 4248240"/>
                <a:gd name="connsiteX280" fmla="*/ 2027140 w 4246481"/>
                <a:gd name="connsiteY280" fmla="*/ 3595545 h 4248240"/>
                <a:gd name="connsiteX281" fmla="*/ 2023182 w 4246481"/>
                <a:gd name="connsiteY281" fmla="*/ 3592906 h 4248240"/>
                <a:gd name="connsiteX282" fmla="*/ 2016584 w 4246481"/>
                <a:gd name="connsiteY282" fmla="*/ 3638207 h 4248240"/>
                <a:gd name="connsiteX283" fmla="*/ 2006468 w 4246481"/>
                <a:gd name="connsiteY283" fmla="*/ 3679991 h 4248240"/>
                <a:gd name="connsiteX284" fmla="*/ 1980078 w 4246481"/>
                <a:gd name="connsiteY284" fmla="*/ 3683069 h 4248240"/>
                <a:gd name="connsiteX285" fmla="*/ 1972162 w 4246481"/>
                <a:gd name="connsiteY285" fmla="*/ 3697143 h 4248240"/>
                <a:gd name="connsiteX286" fmla="*/ 1953250 w 4246481"/>
                <a:gd name="connsiteY286" fmla="*/ 3744204 h 4248240"/>
                <a:gd name="connsiteX287" fmla="*/ 1925540 w 4246481"/>
                <a:gd name="connsiteY287" fmla="*/ 3751242 h 4248240"/>
                <a:gd name="connsiteX288" fmla="*/ 1923342 w 4246481"/>
                <a:gd name="connsiteY288" fmla="*/ 3749922 h 4248240"/>
                <a:gd name="connsiteX289" fmla="*/ 1901790 w 4246481"/>
                <a:gd name="connsiteY289" fmla="*/ 3808858 h 4248240"/>
                <a:gd name="connsiteX290" fmla="*/ 1883318 w 4246481"/>
                <a:gd name="connsiteY290" fmla="*/ 3835687 h 4248240"/>
                <a:gd name="connsiteX291" fmla="*/ 1868364 w 4246481"/>
                <a:gd name="connsiteY291" fmla="*/ 3831289 h 4248240"/>
                <a:gd name="connsiteX292" fmla="*/ 1862646 w 4246481"/>
                <a:gd name="connsiteY292" fmla="*/ 3812377 h 4248240"/>
                <a:gd name="connsiteX293" fmla="*/ 1841974 w 4246481"/>
                <a:gd name="connsiteY293" fmla="*/ 3861197 h 4248240"/>
                <a:gd name="connsiteX294" fmla="*/ 1823501 w 4246481"/>
                <a:gd name="connsiteY294" fmla="*/ 3892424 h 4248240"/>
                <a:gd name="connsiteX295" fmla="*/ 1807228 w 4246481"/>
                <a:gd name="connsiteY295" fmla="*/ 3891105 h 4248240"/>
                <a:gd name="connsiteX296" fmla="*/ 1795353 w 4246481"/>
                <a:gd name="connsiteY296" fmla="*/ 3871753 h 4248240"/>
                <a:gd name="connsiteX297" fmla="*/ 1789635 w 4246481"/>
                <a:gd name="connsiteY297" fmla="*/ 3905179 h 4248240"/>
                <a:gd name="connsiteX298" fmla="*/ 1756649 w 4246481"/>
                <a:gd name="connsiteY298" fmla="*/ 3962796 h 4248240"/>
                <a:gd name="connsiteX299" fmla="*/ 1740375 w 4246481"/>
                <a:gd name="connsiteY299" fmla="*/ 3957078 h 4248240"/>
                <a:gd name="connsiteX300" fmla="*/ 1734218 w 4246481"/>
                <a:gd name="connsiteY300" fmla="*/ 3929370 h 4248240"/>
                <a:gd name="connsiteX301" fmla="*/ 1707829 w 4246481"/>
                <a:gd name="connsiteY301" fmla="*/ 3984787 h 4248240"/>
                <a:gd name="connsiteX302" fmla="*/ 1669125 w 4246481"/>
                <a:gd name="connsiteY302" fmla="*/ 4031848 h 4248240"/>
                <a:gd name="connsiteX303" fmla="*/ 1657250 w 4246481"/>
                <a:gd name="connsiteY303" fmla="*/ 3989625 h 4248240"/>
                <a:gd name="connsiteX304" fmla="*/ 1589956 w 4246481"/>
                <a:gd name="connsiteY304" fmla="*/ 4078909 h 4248240"/>
                <a:gd name="connsiteX305" fmla="*/ 1581160 w 4246481"/>
                <a:gd name="connsiteY305" fmla="*/ 4030968 h 4248240"/>
                <a:gd name="connsiteX306" fmla="*/ 1503311 w 4246481"/>
                <a:gd name="connsiteY306" fmla="*/ 4121132 h 4248240"/>
                <a:gd name="connsiteX307" fmla="*/ 1497154 w 4246481"/>
                <a:gd name="connsiteY307" fmla="*/ 4082428 h 4248240"/>
                <a:gd name="connsiteX308" fmla="*/ 1410509 w 4246481"/>
                <a:gd name="connsiteY308" fmla="*/ 4149281 h 4248240"/>
                <a:gd name="connsiteX309" fmla="*/ 1407430 w 4246481"/>
                <a:gd name="connsiteY309" fmla="*/ 4127289 h 4248240"/>
                <a:gd name="connsiteX310" fmla="*/ 1328262 w 4246481"/>
                <a:gd name="connsiteY310" fmla="*/ 4169952 h 4248240"/>
                <a:gd name="connsiteX311" fmla="*/ 1330021 w 4246481"/>
                <a:gd name="connsiteY311" fmla="*/ 4150160 h 4248240"/>
                <a:gd name="connsiteX312" fmla="*/ 1149255 w 4246481"/>
                <a:gd name="connsiteY312" fmla="*/ 4248240 h 4248240"/>
                <a:gd name="connsiteX313" fmla="*/ 1266687 w 4246481"/>
                <a:gd name="connsiteY313" fmla="*/ 4078909 h 4248240"/>
                <a:gd name="connsiteX314" fmla="*/ 1245575 w 4246481"/>
                <a:gd name="connsiteY314" fmla="*/ 4078909 h 4248240"/>
                <a:gd name="connsiteX315" fmla="*/ 1297475 w 4246481"/>
                <a:gd name="connsiteY315" fmla="*/ 4003260 h 4248240"/>
                <a:gd name="connsiteX316" fmla="*/ 1275923 w 4246481"/>
                <a:gd name="connsiteY316" fmla="*/ 3997542 h 4248240"/>
                <a:gd name="connsiteX317" fmla="*/ 1352452 w 4246481"/>
                <a:gd name="connsiteY317" fmla="*/ 3917934 h 4248240"/>
                <a:gd name="connsiteX318" fmla="*/ 1314188 w 4246481"/>
                <a:gd name="connsiteY318" fmla="*/ 3907818 h 4248240"/>
                <a:gd name="connsiteX319" fmla="*/ 1412708 w 4246481"/>
                <a:gd name="connsiteY319" fmla="*/ 3839646 h 4248240"/>
                <a:gd name="connsiteX320" fmla="*/ 1366087 w 4246481"/>
                <a:gd name="connsiteY320" fmla="*/ 3825571 h 4248240"/>
                <a:gd name="connsiteX321" fmla="*/ 1461088 w 4246481"/>
                <a:gd name="connsiteY321" fmla="*/ 3767515 h 4248240"/>
                <a:gd name="connsiteX322" fmla="*/ 1421944 w 4246481"/>
                <a:gd name="connsiteY322" fmla="*/ 3751681 h 4248240"/>
                <a:gd name="connsiteX323" fmla="*/ 1421064 w 4246481"/>
                <a:gd name="connsiteY323" fmla="*/ 3747283 h 4248240"/>
                <a:gd name="connsiteX324" fmla="*/ 1528821 w 4246481"/>
                <a:gd name="connsiteY324" fmla="*/ 3698023 h 4248240"/>
                <a:gd name="connsiteX325" fmla="*/ 1487478 w 4246481"/>
                <a:gd name="connsiteY325" fmla="*/ 3682190 h 4248240"/>
                <a:gd name="connsiteX326" fmla="*/ 1503311 w 4246481"/>
                <a:gd name="connsiteY326" fmla="*/ 3664597 h 4248240"/>
                <a:gd name="connsiteX327" fmla="*/ 1577201 w 4246481"/>
                <a:gd name="connsiteY327" fmla="*/ 3641726 h 4248240"/>
                <a:gd name="connsiteX328" fmla="*/ 1588197 w 4246481"/>
                <a:gd name="connsiteY328" fmla="*/ 3641286 h 4248240"/>
                <a:gd name="connsiteX329" fmla="*/ 1589956 w 4246481"/>
                <a:gd name="connsiteY329" fmla="*/ 3639087 h 4248240"/>
                <a:gd name="connsiteX330" fmla="*/ 1568845 w 4246481"/>
                <a:gd name="connsiteY330" fmla="*/ 3623253 h 4248240"/>
                <a:gd name="connsiteX331" fmla="*/ 1557409 w 4246481"/>
                <a:gd name="connsiteY331" fmla="*/ 3625453 h 4248240"/>
                <a:gd name="connsiteX332" fmla="*/ 1540696 w 4246481"/>
                <a:gd name="connsiteY332" fmla="*/ 3615337 h 4248240"/>
                <a:gd name="connsiteX333" fmla="*/ 1538937 w 4246481"/>
                <a:gd name="connsiteY333" fmla="*/ 3603461 h 4248240"/>
                <a:gd name="connsiteX334" fmla="*/ 1537617 w 4246481"/>
                <a:gd name="connsiteY334" fmla="*/ 3590707 h 4248240"/>
                <a:gd name="connsiteX335" fmla="*/ 1528821 w 4246481"/>
                <a:gd name="connsiteY335" fmla="*/ 3597304 h 4248240"/>
                <a:gd name="connsiteX336" fmla="*/ 1421064 w 4246481"/>
                <a:gd name="connsiteY336" fmla="*/ 3650962 h 4248240"/>
                <a:gd name="connsiteX337" fmla="*/ 1413587 w 4246481"/>
                <a:gd name="connsiteY337" fmla="*/ 3652282 h 4248240"/>
                <a:gd name="connsiteX338" fmla="*/ 1396434 w 4246481"/>
                <a:gd name="connsiteY338" fmla="*/ 3647444 h 4248240"/>
                <a:gd name="connsiteX339" fmla="*/ 1399073 w 4246481"/>
                <a:gd name="connsiteY339" fmla="*/ 3630291 h 4248240"/>
                <a:gd name="connsiteX340" fmla="*/ 1409189 w 4246481"/>
                <a:gd name="connsiteY340" fmla="*/ 3609179 h 4248240"/>
                <a:gd name="connsiteX341" fmla="*/ 1406990 w 4246481"/>
                <a:gd name="connsiteY341" fmla="*/ 3607420 h 4248240"/>
                <a:gd name="connsiteX342" fmla="*/ 1361688 w 4246481"/>
                <a:gd name="connsiteY342" fmla="*/ 3632490 h 4248240"/>
                <a:gd name="connsiteX343" fmla="*/ 1301433 w 4246481"/>
                <a:gd name="connsiteY343" fmla="*/ 3656680 h 4248240"/>
                <a:gd name="connsiteX344" fmla="*/ 1288238 w 4246481"/>
                <a:gd name="connsiteY344" fmla="*/ 3658879 h 4248240"/>
                <a:gd name="connsiteX345" fmla="*/ 1276803 w 4246481"/>
                <a:gd name="connsiteY345" fmla="*/ 3646124 h 4248240"/>
                <a:gd name="connsiteX346" fmla="*/ 1280321 w 4246481"/>
                <a:gd name="connsiteY346" fmla="*/ 3608300 h 4248240"/>
                <a:gd name="connsiteX347" fmla="*/ 1263608 w 4246481"/>
                <a:gd name="connsiteY347" fmla="*/ 3623693 h 4248240"/>
                <a:gd name="connsiteX348" fmla="*/ 1169047 w 4246481"/>
                <a:gd name="connsiteY348" fmla="*/ 3668995 h 4248240"/>
                <a:gd name="connsiteX349" fmla="*/ 1141778 w 4246481"/>
                <a:gd name="connsiteY349" fmla="*/ 3668115 h 4248240"/>
                <a:gd name="connsiteX350" fmla="*/ 1136060 w 4246481"/>
                <a:gd name="connsiteY350" fmla="*/ 3655360 h 4248240"/>
                <a:gd name="connsiteX351" fmla="*/ 1151893 w 4246481"/>
                <a:gd name="connsiteY351" fmla="*/ 3627212 h 4248240"/>
                <a:gd name="connsiteX352" fmla="*/ 1159810 w 4246481"/>
                <a:gd name="connsiteY352" fmla="*/ 3608739 h 4248240"/>
                <a:gd name="connsiteX353" fmla="*/ 1150134 w 4246481"/>
                <a:gd name="connsiteY353" fmla="*/ 3614017 h 4248240"/>
                <a:gd name="connsiteX354" fmla="*/ 1020387 w 4246481"/>
                <a:gd name="connsiteY354" fmla="*/ 3661958 h 4248240"/>
                <a:gd name="connsiteX355" fmla="*/ 995317 w 4246481"/>
                <a:gd name="connsiteY355" fmla="*/ 3659759 h 4248240"/>
                <a:gd name="connsiteX356" fmla="*/ 1002794 w 4246481"/>
                <a:gd name="connsiteY356" fmla="*/ 3636448 h 4248240"/>
                <a:gd name="connsiteX357" fmla="*/ 1016868 w 4246481"/>
                <a:gd name="connsiteY357" fmla="*/ 3605221 h 4248240"/>
                <a:gd name="connsiteX358" fmla="*/ 864690 w 4246481"/>
                <a:gd name="connsiteY358" fmla="*/ 3636008 h 4248240"/>
                <a:gd name="connsiteX359" fmla="*/ 861611 w 4246481"/>
                <a:gd name="connsiteY359" fmla="*/ 3632050 h 4248240"/>
                <a:gd name="connsiteX360" fmla="*/ 897237 w 4246481"/>
                <a:gd name="connsiteY360" fmla="*/ 3573114 h 4248240"/>
                <a:gd name="connsiteX361" fmla="*/ 889320 w 4246481"/>
                <a:gd name="connsiteY361" fmla="*/ 3576192 h 4248240"/>
                <a:gd name="connsiteX362" fmla="*/ 739780 w 4246481"/>
                <a:gd name="connsiteY362" fmla="*/ 3601262 h 4248240"/>
                <a:gd name="connsiteX363" fmla="*/ 731864 w 4246481"/>
                <a:gd name="connsiteY363" fmla="*/ 3586309 h 4248240"/>
                <a:gd name="connsiteX364" fmla="*/ 755614 w 4246481"/>
                <a:gd name="connsiteY364" fmla="*/ 3549803 h 4248240"/>
                <a:gd name="connsiteX365" fmla="*/ 595079 w 4246481"/>
                <a:gd name="connsiteY365" fmla="*/ 3541447 h 4248240"/>
                <a:gd name="connsiteX366" fmla="*/ 612232 w 4246481"/>
                <a:gd name="connsiteY366" fmla="*/ 3512418 h 4248240"/>
                <a:gd name="connsiteX367" fmla="*/ 482924 w 4246481"/>
                <a:gd name="connsiteY367" fmla="*/ 3483390 h 4248240"/>
                <a:gd name="connsiteX368" fmla="*/ 503156 w 4246481"/>
                <a:gd name="connsiteY368" fmla="*/ 3464478 h 4248240"/>
                <a:gd name="connsiteX369" fmla="*/ 211994 w 4246481"/>
                <a:gd name="connsiteY369" fmla="*/ 3403342 h 4248240"/>
                <a:gd name="connsiteX370" fmla="*/ 211554 w 4246481"/>
                <a:gd name="connsiteY370" fmla="*/ 3398505 h 4248240"/>
                <a:gd name="connsiteX371" fmla="*/ 241902 w 4246481"/>
                <a:gd name="connsiteY371" fmla="*/ 3385310 h 4248240"/>
                <a:gd name="connsiteX372" fmla="*/ 425748 w 4246481"/>
                <a:gd name="connsiteY372" fmla="*/ 3338689 h 4248240"/>
                <a:gd name="connsiteX373" fmla="*/ 500517 w 4246481"/>
                <a:gd name="connsiteY373" fmla="*/ 3325054 h 4248240"/>
                <a:gd name="connsiteX374" fmla="*/ 479846 w 4246481"/>
                <a:gd name="connsiteY374" fmla="*/ 3305262 h 4248240"/>
                <a:gd name="connsiteX375" fmla="*/ 607834 w 4246481"/>
                <a:gd name="connsiteY375" fmla="*/ 3272715 h 4248240"/>
                <a:gd name="connsiteX376" fmla="*/ 589801 w 4246481"/>
                <a:gd name="connsiteY376" fmla="*/ 3245007 h 4248240"/>
                <a:gd name="connsiteX377" fmla="*/ 748577 w 4246481"/>
                <a:gd name="connsiteY377" fmla="*/ 3230932 h 4248240"/>
                <a:gd name="connsiteX378" fmla="*/ 718669 w 4246481"/>
                <a:gd name="connsiteY378" fmla="*/ 3185631 h 4248240"/>
                <a:gd name="connsiteX379" fmla="*/ 720868 w 4246481"/>
                <a:gd name="connsiteY379" fmla="*/ 3181672 h 4248240"/>
                <a:gd name="connsiteX380" fmla="*/ 890639 w 4246481"/>
                <a:gd name="connsiteY380" fmla="*/ 3202784 h 4248240"/>
                <a:gd name="connsiteX381" fmla="*/ 852375 w 4246481"/>
                <a:gd name="connsiteY381" fmla="*/ 3143408 h 4248240"/>
                <a:gd name="connsiteX382" fmla="*/ 934182 w 4246481"/>
                <a:gd name="connsiteY382" fmla="*/ 3142088 h 4248240"/>
                <a:gd name="connsiteX383" fmla="*/ 1006752 w 4246481"/>
                <a:gd name="connsiteY383" fmla="*/ 3168038 h 4248240"/>
                <a:gd name="connsiteX384" fmla="*/ 1008951 w 4246481"/>
                <a:gd name="connsiteY384" fmla="*/ 3165839 h 4248240"/>
                <a:gd name="connsiteX385" fmla="*/ 998835 w 4246481"/>
                <a:gd name="connsiteY385" fmla="*/ 3144288 h 4248240"/>
                <a:gd name="connsiteX386" fmla="*/ 986960 w 4246481"/>
                <a:gd name="connsiteY386" fmla="*/ 3124056 h 4248240"/>
                <a:gd name="connsiteX387" fmla="*/ 996196 w 4246481"/>
                <a:gd name="connsiteY387" fmla="*/ 3109102 h 4248240"/>
                <a:gd name="connsiteX388" fmla="*/ 1061290 w 4246481"/>
                <a:gd name="connsiteY388" fmla="*/ 3120097 h 4248240"/>
                <a:gd name="connsiteX389" fmla="*/ 1149255 w 4246481"/>
                <a:gd name="connsiteY389" fmla="*/ 3153524 h 4248240"/>
                <a:gd name="connsiteX390" fmla="*/ 1145296 w 4246481"/>
                <a:gd name="connsiteY390" fmla="*/ 3142968 h 4248240"/>
                <a:gd name="connsiteX391" fmla="*/ 1128143 w 4246481"/>
                <a:gd name="connsiteY391" fmla="*/ 3114379 h 4248240"/>
                <a:gd name="connsiteX392" fmla="*/ 1135620 w 4246481"/>
                <a:gd name="connsiteY392" fmla="*/ 3098546 h 4248240"/>
                <a:gd name="connsiteX393" fmla="*/ 1182681 w 4246481"/>
                <a:gd name="connsiteY393" fmla="*/ 3102064 h 4248240"/>
                <a:gd name="connsiteX394" fmla="*/ 1261849 w 4246481"/>
                <a:gd name="connsiteY394" fmla="*/ 3144727 h 4248240"/>
                <a:gd name="connsiteX395" fmla="*/ 1275483 w 4246481"/>
                <a:gd name="connsiteY395" fmla="*/ 3152644 h 4248240"/>
                <a:gd name="connsiteX396" fmla="*/ 1269326 w 4246481"/>
                <a:gd name="connsiteY396" fmla="*/ 3123176 h 4248240"/>
                <a:gd name="connsiteX397" fmla="*/ 1288678 w 4246481"/>
                <a:gd name="connsiteY397" fmla="*/ 3103824 h 4248240"/>
                <a:gd name="connsiteX398" fmla="*/ 1376642 w 4246481"/>
                <a:gd name="connsiteY398" fmla="*/ 3138570 h 4248240"/>
                <a:gd name="connsiteX399" fmla="*/ 1393356 w 4246481"/>
                <a:gd name="connsiteY399" fmla="*/ 3135491 h 4248240"/>
                <a:gd name="connsiteX400" fmla="*/ 1361688 w 4246481"/>
                <a:gd name="connsiteY400" fmla="*/ 3105583 h 4248240"/>
                <a:gd name="connsiteX401" fmla="*/ 1255252 w 4246481"/>
                <a:gd name="connsiteY401" fmla="*/ 3073036 h 4248240"/>
                <a:gd name="connsiteX402" fmla="*/ 1238099 w 4246481"/>
                <a:gd name="connsiteY402" fmla="*/ 3065999 h 4248240"/>
                <a:gd name="connsiteX403" fmla="*/ 1231061 w 4246481"/>
                <a:gd name="connsiteY403" fmla="*/ 3041809 h 4248240"/>
                <a:gd name="connsiteX404" fmla="*/ 1253492 w 4246481"/>
                <a:gd name="connsiteY404" fmla="*/ 3009702 h 4248240"/>
                <a:gd name="connsiteX405" fmla="*/ 1216987 w 4246481"/>
                <a:gd name="connsiteY405" fmla="*/ 3006623 h 4248240"/>
                <a:gd name="connsiteX406" fmla="*/ 1065249 w 4246481"/>
                <a:gd name="connsiteY406" fmla="*/ 2956044 h 4248240"/>
                <a:gd name="connsiteX407" fmla="*/ 1048095 w 4246481"/>
                <a:gd name="connsiteY407" fmla="*/ 2941970 h 4248240"/>
                <a:gd name="connsiteX408" fmla="*/ 1053813 w 4246481"/>
                <a:gd name="connsiteY408" fmla="*/ 2914261 h 4248240"/>
                <a:gd name="connsiteX409" fmla="*/ 1078883 w 4246481"/>
                <a:gd name="connsiteY409" fmla="*/ 2905904 h 4248240"/>
                <a:gd name="connsiteX410" fmla="*/ 1098235 w 4246481"/>
                <a:gd name="connsiteY410" fmla="*/ 2895788 h 4248240"/>
                <a:gd name="connsiteX411" fmla="*/ 1024785 w 4246481"/>
                <a:gd name="connsiteY411" fmla="*/ 2877755 h 4248240"/>
                <a:gd name="connsiteX412" fmla="*/ 926705 w 4246481"/>
                <a:gd name="connsiteY412" fmla="*/ 2839051 h 4248240"/>
                <a:gd name="connsiteX413" fmla="*/ 924945 w 4246481"/>
                <a:gd name="connsiteY413" fmla="*/ 2797708 h 4248240"/>
                <a:gd name="connsiteX414" fmla="*/ 954853 w 4246481"/>
                <a:gd name="connsiteY414" fmla="*/ 2774837 h 4248240"/>
                <a:gd name="connsiteX415" fmla="*/ 961451 w 4246481"/>
                <a:gd name="connsiteY415" fmla="*/ 2767360 h 4248240"/>
                <a:gd name="connsiteX416" fmla="*/ 946057 w 4246481"/>
                <a:gd name="connsiteY416" fmla="*/ 2767360 h 4248240"/>
                <a:gd name="connsiteX417" fmla="*/ 797397 w 4246481"/>
                <a:gd name="connsiteY417" fmla="*/ 2733494 h 4248240"/>
                <a:gd name="connsiteX418" fmla="*/ 749017 w 4246481"/>
                <a:gd name="connsiteY418" fmla="*/ 2694350 h 4248240"/>
                <a:gd name="connsiteX419" fmla="*/ 755174 w 4246481"/>
                <a:gd name="connsiteY419" fmla="*/ 2671039 h 4248240"/>
                <a:gd name="connsiteX420" fmla="*/ 805314 w 4246481"/>
                <a:gd name="connsiteY420" fmla="*/ 2654326 h 4248240"/>
                <a:gd name="connsiteX421" fmla="*/ 822907 w 4246481"/>
                <a:gd name="connsiteY421" fmla="*/ 2642891 h 4248240"/>
                <a:gd name="connsiteX422" fmla="*/ 777605 w 4246481"/>
                <a:gd name="connsiteY422" fmla="*/ 2631895 h 4248240"/>
                <a:gd name="connsiteX423" fmla="*/ 608274 w 4246481"/>
                <a:gd name="connsiteY423" fmla="*/ 2550528 h 4248240"/>
                <a:gd name="connsiteX424" fmla="*/ 595959 w 4246481"/>
                <a:gd name="connsiteY424" fmla="*/ 2532055 h 4248240"/>
                <a:gd name="connsiteX425" fmla="*/ 613551 w 4246481"/>
                <a:gd name="connsiteY425" fmla="*/ 2517981 h 4248240"/>
                <a:gd name="connsiteX426" fmla="*/ 650936 w 4246481"/>
                <a:gd name="connsiteY426" fmla="*/ 2505226 h 4248240"/>
                <a:gd name="connsiteX427" fmla="*/ 676006 w 4246481"/>
                <a:gd name="connsiteY427" fmla="*/ 2492032 h 4248240"/>
                <a:gd name="connsiteX428" fmla="*/ 489082 w 4246481"/>
                <a:gd name="connsiteY428" fmla="*/ 2388233 h 4248240"/>
                <a:gd name="connsiteX429" fmla="*/ 496119 w 4246481"/>
                <a:gd name="connsiteY429" fmla="*/ 2359644 h 4248240"/>
                <a:gd name="connsiteX430" fmla="*/ 562532 w 4246481"/>
                <a:gd name="connsiteY430" fmla="*/ 2341612 h 4248240"/>
                <a:gd name="connsiteX431" fmla="*/ 573528 w 4246481"/>
                <a:gd name="connsiteY431" fmla="*/ 2336773 h 4248240"/>
                <a:gd name="connsiteX432" fmla="*/ 489522 w 4246481"/>
                <a:gd name="connsiteY432" fmla="*/ 2301148 h 4248240"/>
                <a:gd name="connsiteX433" fmla="*/ 376488 w 4246481"/>
                <a:gd name="connsiteY433" fmla="*/ 2211424 h 4248240"/>
                <a:gd name="connsiteX434" fmla="*/ 384844 w 4246481"/>
                <a:gd name="connsiteY434" fmla="*/ 2181516 h 4248240"/>
                <a:gd name="connsiteX435" fmla="*/ 444220 w 4246481"/>
                <a:gd name="connsiteY435" fmla="*/ 2167002 h 4248240"/>
                <a:gd name="connsiteX436" fmla="*/ 318871 w 4246481"/>
                <a:gd name="connsiteY436" fmla="*/ 2051769 h 4248240"/>
                <a:gd name="connsiteX437" fmla="*/ 282366 w 4246481"/>
                <a:gd name="connsiteY437" fmla="*/ 2004268 h 4248240"/>
                <a:gd name="connsiteX438" fmla="*/ 277088 w 4246481"/>
                <a:gd name="connsiteY438" fmla="*/ 1994152 h 4248240"/>
                <a:gd name="connsiteX439" fmla="*/ 323709 w 4246481"/>
                <a:gd name="connsiteY439" fmla="*/ 1981837 h 4248240"/>
                <a:gd name="connsiteX440" fmla="*/ 210675 w 4246481"/>
                <a:gd name="connsiteY440" fmla="*/ 1819103 h 4248240"/>
                <a:gd name="connsiteX441" fmla="*/ 255976 w 4246481"/>
                <a:gd name="connsiteY441" fmla="*/ 1819103 h 4248240"/>
                <a:gd name="connsiteX442" fmla="*/ 208036 w 4246481"/>
                <a:gd name="connsiteY442" fmla="*/ 1762366 h 4248240"/>
                <a:gd name="connsiteX443" fmla="*/ 29908 w 4246481"/>
                <a:gd name="connsiteY443" fmla="*/ 1512547 h 4248240"/>
                <a:gd name="connsiteX444" fmla="*/ 0 w 4246481"/>
                <a:gd name="connsiteY444" fmla="*/ 1453611 h 4248240"/>
                <a:gd name="connsiteX445" fmla="*/ 0 w 4246481"/>
                <a:gd name="connsiteY445" fmla="*/ 1449213 h 4248240"/>
                <a:gd name="connsiteX446" fmla="*/ 113034 w 4246481"/>
                <a:gd name="connsiteY446" fmla="*/ 1495834 h 4248240"/>
                <a:gd name="connsiteX447" fmla="*/ 377807 w 4246481"/>
                <a:gd name="connsiteY447" fmla="*/ 1655489 h 4248240"/>
                <a:gd name="connsiteX448" fmla="*/ 393641 w 4246481"/>
                <a:gd name="connsiteY448" fmla="*/ 1666925 h 4248240"/>
                <a:gd name="connsiteX449" fmla="*/ 389682 w 4246481"/>
                <a:gd name="connsiteY449" fmla="*/ 1622503 h 4248240"/>
                <a:gd name="connsiteX450" fmla="*/ 563412 w 4246481"/>
                <a:gd name="connsiteY450" fmla="*/ 1717504 h 4248240"/>
                <a:gd name="connsiteX451" fmla="*/ 571768 w 4246481"/>
                <a:gd name="connsiteY451" fmla="*/ 1668244 h 4248240"/>
                <a:gd name="connsiteX452" fmla="*/ 762211 w 4246481"/>
                <a:gd name="connsiteY452" fmla="*/ 1816904 h 4248240"/>
                <a:gd name="connsiteX453" fmla="*/ 763971 w 4246481"/>
                <a:gd name="connsiteY453" fmla="*/ 1805029 h 4248240"/>
                <a:gd name="connsiteX454" fmla="*/ 769688 w 4246481"/>
                <a:gd name="connsiteY454" fmla="*/ 1762366 h 4248240"/>
                <a:gd name="connsiteX455" fmla="*/ 803994 w 4246481"/>
                <a:gd name="connsiteY455" fmla="*/ 1749172 h 4248240"/>
                <a:gd name="connsiteX456" fmla="*/ 854134 w 4246481"/>
                <a:gd name="connsiteY456" fmla="*/ 1794473 h 4248240"/>
                <a:gd name="connsiteX457" fmla="*/ 933302 w 4246481"/>
                <a:gd name="connsiteY457" fmla="*/ 1903989 h 4248240"/>
                <a:gd name="connsiteX458" fmla="*/ 945617 w 4246481"/>
                <a:gd name="connsiteY458" fmla="*/ 1929059 h 4248240"/>
                <a:gd name="connsiteX459" fmla="*/ 950455 w 4246481"/>
                <a:gd name="connsiteY459" fmla="*/ 1902230 h 4248240"/>
                <a:gd name="connsiteX460" fmla="*/ 961451 w 4246481"/>
                <a:gd name="connsiteY460" fmla="*/ 1837576 h 4248240"/>
                <a:gd name="connsiteX461" fmla="*/ 974645 w 4246481"/>
                <a:gd name="connsiteY461" fmla="*/ 1831418 h 4248240"/>
                <a:gd name="connsiteX462" fmla="*/ 1103953 w 4246481"/>
                <a:gd name="connsiteY462" fmla="*/ 1996791 h 4248240"/>
                <a:gd name="connsiteX463" fmla="*/ 1109671 w 4246481"/>
                <a:gd name="connsiteY463" fmla="*/ 2012625 h 4248240"/>
                <a:gd name="connsiteX464" fmla="*/ 1119347 w 4246481"/>
                <a:gd name="connsiteY464" fmla="*/ 1987115 h 4248240"/>
                <a:gd name="connsiteX465" fmla="*/ 1128583 w 4246481"/>
                <a:gd name="connsiteY465" fmla="*/ 1947091 h 4248240"/>
                <a:gd name="connsiteX466" fmla="*/ 1133421 w 4246481"/>
                <a:gd name="connsiteY466" fmla="*/ 1934776 h 4248240"/>
                <a:gd name="connsiteX467" fmla="*/ 1149694 w 4246481"/>
                <a:gd name="connsiteY467" fmla="*/ 1931258 h 4248240"/>
                <a:gd name="connsiteX468" fmla="*/ 1176963 w 4246481"/>
                <a:gd name="connsiteY468" fmla="*/ 1958527 h 4248240"/>
                <a:gd name="connsiteX469" fmla="*/ 1271525 w 4246481"/>
                <a:gd name="connsiteY469" fmla="*/ 2138854 h 4248240"/>
                <a:gd name="connsiteX470" fmla="*/ 1274164 w 4246481"/>
                <a:gd name="connsiteY470" fmla="*/ 2147210 h 4248240"/>
                <a:gd name="connsiteX471" fmla="*/ 1281201 w 4246481"/>
                <a:gd name="connsiteY471" fmla="*/ 2131377 h 4248240"/>
                <a:gd name="connsiteX472" fmla="*/ 1294836 w 4246481"/>
                <a:gd name="connsiteY472" fmla="*/ 2072001 h 4248240"/>
                <a:gd name="connsiteX473" fmla="*/ 1313748 w 4246481"/>
                <a:gd name="connsiteY473" fmla="*/ 2063644 h 4248240"/>
                <a:gd name="connsiteX474" fmla="*/ 1358170 w 4246481"/>
                <a:gd name="connsiteY474" fmla="*/ 2105867 h 4248240"/>
                <a:gd name="connsiteX475" fmla="*/ 1409629 w 4246481"/>
                <a:gd name="connsiteY475" fmla="*/ 2254527 h 4248240"/>
                <a:gd name="connsiteX476" fmla="*/ 1412708 w 4246481"/>
                <a:gd name="connsiteY476" fmla="*/ 2268601 h 4248240"/>
                <a:gd name="connsiteX477" fmla="*/ 1424583 w 4246481"/>
                <a:gd name="connsiteY477" fmla="*/ 2252768 h 4248240"/>
                <a:gd name="connsiteX478" fmla="*/ 1444815 w 4246481"/>
                <a:gd name="connsiteY478" fmla="*/ 2218461 h 4248240"/>
                <a:gd name="connsiteX479" fmla="*/ 1465926 w 4246481"/>
                <a:gd name="connsiteY479" fmla="*/ 2215383 h 4248240"/>
                <a:gd name="connsiteX480" fmla="*/ 1490996 w 4246481"/>
                <a:gd name="connsiteY480" fmla="*/ 2247490 h 4248240"/>
                <a:gd name="connsiteX481" fmla="*/ 1546414 w 4246481"/>
                <a:gd name="connsiteY481" fmla="*/ 2376357 h 4248240"/>
                <a:gd name="connsiteX482" fmla="*/ 1550812 w 4246481"/>
                <a:gd name="connsiteY482" fmla="*/ 2389112 h 4248240"/>
                <a:gd name="connsiteX483" fmla="*/ 1553011 w 4246481"/>
                <a:gd name="connsiteY483" fmla="*/ 2391751 h 4248240"/>
                <a:gd name="connsiteX484" fmla="*/ 1559608 w 4246481"/>
                <a:gd name="connsiteY484" fmla="*/ 2377677 h 4248240"/>
                <a:gd name="connsiteX485" fmla="*/ 1564006 w 4246481"/>
                <a:gd name="connsiteY485" fmla="*/ 2358325 h 4248240"/>
                <a:gd name="connsiteX486" fmla="*/ 1575882 w 4246481"/>
                <a:gd name="connsiteY486" fmla="*/ 2335014 h 4248240"/>
                <a:gd name="connsiteX487" fmla="*/ 1600952 w 4246481"/>
                <a:gd name="connsiteY487" fmla="*/ 2347769 h 4248240"/>
                <a:gd name="connsiteX488" fmla="*/ 1755296 w 4246481"/>
                <a:gd name="connsiteY488" fmla="*/ 2522520 h 4248240"/>
                <a:gd name="connsiteX489" fmla="*/ 1698591 w 4246481"/>
                <a:gd name="connsiteY489" fmla="*/ 2332376 h 4248240"/>
                <a:gd name="connsiteX490" fmla="*/ 1730259 w 4246481"/>
                <a:gd name="connsiteY490" fmla="*/ 2328858 h 4248240"/>
                <a:gd name="connsiteX491" fmla="*/ 1748731 w 4246481"/>
                <a:gd name="connsiteY491" fmla="*/ 2326659 h 4248240"/>
                <a:gd name="connsiteX492" fmla="*/ 1739935 w 4246481"/>
                <a:gd name="connsiteY492" fmla="*/ 2316103 h 4248240"/>
                <a:gd name="connsiteX493" fmla="*/ 1648012 w 4246481"/>
                <a:gd name="connsiteY493" fmla="*/ 2131818 h 4248240"/>
                <a:gd name="connsiteX494" fmla="*/ 1644493 w 4246481"/>
                <a:gd name="connsiteY494" fmla="*/ 2092234 h 4248240"/>
                <a:gd name="connsiteX495" fmla="*/ 1671762 w 4246481"/>
                <a:gd name="connsiteY495" fmla="*/ 2076400 h 4248240"/>
                <a:gd name="connsiteX496" fmla="*/ 1698591 w 4246481"/>
                <a:gd name="connsiteY496" fmla="*/ 2092234 h 4248240"/>
                <a:gd name="connsiteX497" fmla="*/ 1720582 w 4246481"/>
                <a:gd name="connsiteY497" fmla="*/ 2100590 h 4248240"/>
                <a:gd name="connsiteX498" fmla="*/ 1722782 w 4246481"/>
                <a:gd name="connsiteY498" fmla="*/ 2097951 h 4248240"/>
                <a:gd name="connsiteX499" fmla="*/ 1713985 w 4246481"/>
                <a:gd name="connsiteY499" fmla="*/ 2083437 h 4248240"/>
                <a:gd name="connsiteX500" fmla="*/ 1640975 w 4246481"/>
                <a:gd name="connsiteY500" fmla="*/ 1921583 h 4248240"/>
                <a:gd name="connsiteX501" fmla="*/ 1635697 w 4246481"/>
                <a:gd name="connsiteY501" fmla="*/ 1885517 h 4248240"/>
                <a:gd name="connsiteX502" fmla="*/ 1655049 w 4246481"/>
                <a:gd name="connsiteY502" fmla="*/ 1869244 h 4248240"/>
                <a:gd name="connsiteX503" fmla="*/ 1700351 w 4246481"/>
                <a:gd name="connsiteY503" fmla="*/ 1878920 h 4248240"/>
                <a:gd name="connsiteX504" fmla="*/ 1725421 w 4246481"/>
                <a:gd name="connsiteY504" fmla="*/ 1878920 h 4248240"/>
                <a:gd name="connsiteX505" fmla="*/ 1717943 w 4246481"/>
                <a:gd name="connsiteY505" fmla="*/ 1870563 h 4248240"/>
                <a:gd name="connsiteX506" fmla="*/ 1623382 w 4246481"/>
                <a:gd name="connsiteY506" fmla="*/ 1693755 h 4248240"/>
                <a:gd name="connsiteX507" fmla="*/ 1622502 w 4246481"/>
                <a:gd name="connsiteY507" fmla="*/ 1636578 h 4248240"/>
                <a:gd name="connsiteX508" fmla="*/ 1648012 w 4246481"/>
                <a:gd name="connsiteY508" fmla="*/ 1623823 h 4248240"/>
                <a:gd name="connsiteX509" fmla="*/ 1706508 w 4246481"/>
                <a:gd name="connsiteY509" fmla="*/ 1657690 h 4248240"/>
                <a:gd name="connsiteX510" fmla="*/ 1727180 w 4246481"/>
                <a:gd name="connsiteY510" fmla="*/ 1664727 h 4248240"/>
                <a:gd name="connsiteX511" fmla="*/ 1724101 w 4246481"/>
                <a:gd name="connsiteY511" fmla="*/ 1656810 h 4248240"/>
                <a:gd name="connsiteX512" fmla="*/ 1638336 w 4246481"/>
                <a:gd name="connsiteY512" fmla="*/ 1420186 h 4248240"/>
                <a:gd name="connsiteX513" fmla="*/ 1637456 w 4246481"/>
                <a:gd name="connsiteY513" fmla="*/ 1386759 h 4248240"/>
                <a:gd name="connsiteX514" fmla="*/ 1656808 w 4246481"/>
                <a:gd name="connsiteY514" fmla="*/ 1373565 h 4248240"/>
                <a:gd name="connsiteX515" fmla="*/ 1683637 w 4246481"/>
                <a:gd name="connsiteY515" fmla="*/ 1386759 h 4248240"/>
                <a:gd name="connsiteX516" fmla="*/ 1732018 w 4246481"/>
                <a:gd name="connsiteY516" fmla="*/ 1410949 h 4248240"/>
                <a:gd name="connsiteX517" fmla="*/ 1742134 w 4246481"/>
                <a:gd name="connsiteY517" fmla="*/ 1412709 h 4248240"/>
                <a:gd name="connsiteX518" fmla="*/ 1737735 w 4246481"/>
                <a:gd name="connsiteY518" fmla="*/ 1405672 h 4248240"/>
                <a:gd name="connsiteX519" fmla="*/ 1696392 w 4246481"/>
                <a:gd name="connsiteY519" fmla="*/ 1304073 h 4248240"/>
                <a:gd name="connsiteX520" fmla="*/ 1688475 w 4246481"/>
                <a:gd name="connsiteY520" fmla="*/ 1154533 h 4248240"/>
                <a:gd name="connsiteX521" fmla="*/ 1704749 w 4246481"/>
                <a:gd name="connsiteY521" fmla="*/ 1145297 h 4248240"/>
                <a:gd name="connsiteX522" fmla="*/ 1782157 w 4246481"/>
                <a:gd name="connsiteY522" fmla="*/ 1194557 h 4248240"/>
                <a:gd name="connsiteX523" fmla="*/ 1796672 w 4246481"/>
                <a:gd name="connsiteY523" fmla="*/ 1203354 h 4248240"/>
                <a:gd name="connsiteX524" fmla="*/ 1770282 w 4246481"/>
                <a:gd name="connsiteY524" fmla="*/ 1131663 h 4248240"/>
                <a:gd name="connsiteX525" fmla="*/ 1750930 w 4246481"/>
                <a:gd name="connsiteY525" fmla="*/ 940780 h 4248240"/>
                <a:gd name="connsiteX526" fmla="*/ 1755328 w 4246481"/>
                <a:gd name="connsiteY526" fmla="*/ 914830 h 4248240"/>
                <a:gd name="connsiteX527" fmla="*/ 1772042 w 4246481"/>
                <a:gd name="connsiteY527" fmla="*/ 907354 h 4248240"/>
                <a:gd name="connsiteX528" fmla="*/ 1834936 w 4246481"/>
                <a:gd name="connsiteY528" fmla="*/ 948697 h 4248240"/>
                <a:gd name="connsiteX529" fmla="*/ 1844612 w 4246481"/>
                <a:gd name="connsiteY529" fmla="*/ 955294 h 4248240"/>
                <a:gd name="connsiteX530" fmla="*/ 1863525 w 4246481"/>
                <a:gd name="connsiteY530" fmla="*/ 670288 h 4248240"/>
                <a:gd name="connsiteX531" fmla="*/ 1913664 w 4246481"/>
                <a:gd name="connsiteY531" fmla="*/ 703715 h 4248240"/>
                <a:gd name="connsiteX532" fmla="*/ 1922900 w 4246481"/>
                <a:gd name="connsiteY532" fmla="*/ 586283 h 4248240"/>
                <a:gd name="connsiteX533" fmla="*/ 1967323 w 4246481"/>
                <a:gd name="connsiteY533" fmla="*/ 477207 h 4248240"/>
                <a:gd name="connsiteX534" fmla="*/ 2001189 w 4246481"/>
                <a:gd name="connsiteY534" fmla="*/ 514592 h 4248240"/>
                <a:gd name="connsiteX535" fmla="*/ 2013504 w 4246481"/>
                <a:gd name="connsiteY535" fmla="*/ 424428 h 4248240"/>
                <a:gd name="connsiteX536" fmla="*/ 2093551 w 4246481"/>
                <a:gd name="connsiteY536" fmla="*/ 65533 h 4248240"/>
                <a:gd name="connsiteX537" fmla="*/ 2118622 w 4246481"/>
                <a:gd name="connsiteY537"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58004 w 4246481"/>
                <a:gd name="connsiteY51" fmla="*/ 2356127 h 4248240"/>
                <a:gd name="connsiteX52" fmla="*/ 2566644 w 4246481"/>
                <a:gd name="connsiteY52" fmla="*/ 2509150 h 4248240"/>
                <a:gd name="connsiteX53" fmla="*/ 2646408 w 4246481"/>
                <a:gd name="connsiteY53" fmla="*/ 2347769 h 4248240"/>
                <a:gd name="connsiteX54" fmla="*/ 2667960 w 4246481"/>
                <a:gd name="connsiteY54" fmla="*/ 2336334 h 4248240"/>
                <a:gd name="connsiteX55" fmla="*/ 2681595 w 4246481"/>
                <a:gd name="connsiteY55" fmla="*/ 2357005 h 4248240"/>
                <a:gd name="connsiteX56" fmla="*/ 2691711 w 4246481"/>
                <a:gd name="connsiteY56" fmla="*/ 2392191 h 4248240"/>
                <a:gd name="connsiteX57" fmla="*/ 2695229 w 4246481"/>
                <a:gd name="connsiteY57" fmla="*/ 2391751 h 4248240"/>
                <a:gd name="connsiteX58" fmla="*/ 2705785 w 4246481"/>
                <a:gd name="connsiteY58" fmla="*/ 2359644 h 4248240"/>
                <a:gd name="connsiteX59" fmla="*/ 2756804 w 4246481"/>
                <a:gd name="connsiteY59" fmla="*/ 2245730 h 4248240"/>
                <a:gd name="connsiteX60" fmla="*/ 2780995 w 4246481"/>
                <a:gd name="connsiteY60" fmla="*/ 2215822 h 4248240"/>
                <a:gd name="connsiteX61" fmla="*/ 2801666 w 4246481"/>
                <a:gd name="connsiteY61" fmla="*/ 2218461 h 4248240"/>
                <a:gd name="connsiteX62" fmla="*/ 2824977 w 4246481"/>
                <a:gd name="connsiteY62" fmla="*/ 2257166 h 4248240"/>
                <a:gd name="connsiteX63" fmla="*/ 2834653 w 4246481"/>
                <a:gd name="connsiteY63" fmla="*/ 2269041 h 4248240"/>
                <a:gd name="connsiteX64" fmla="*/ 2848287 w 4246481"/>
                <a:gd name="connsiteY64" fmla="*/ 2194711 h 4248240"/>
                <a:gd name="connsiteX65" fmla="*/ 2919539 w 4246481"/>
                <a:gd name="connsiteY65" fmla="*/ 2072880 h 4248240"/>
                <a:gd name="connsiteX66" fmla="*/ 2937131 w 4246481"/>
                <a:gd name="connsiteY66" fmla="*/ 2062325 h 4248240"/>
                <a:gd name="connsiteX67" fmla="*/ 2951206 w 4246481"/>
                <a:gd name="connsiteY67" fmla="*/ 2069802 h 4248240"/>
                <a:gd name="connsiteX68" fmla="*/ 2962641 w 4246481"/>
                <a:gd name="connsiteY68" fmla="*/ 2123020 h 4248240"/>
                <a:gd name="connsiteX69" fmla="*/ 2972757 w 4246481"/>
                <a:gd name="connsiteY69" fmla="*/ 2145011 h 4248240"/>
                <a:gd name="connsiteX70" fmla="*/ 2975396 w 4246481"/>
                <a:gd name="connsiteY70" fmla="*/ 2138854 h 4248240"/>
                <a:gd name="connsiteX71" fmla="*/ 3078314 w 4246481"/>
                <a:gd name="connsiteY71" fmla="*/ 1948411 h 4248240"/>
                <a:gd name="connsiteX72" fmla="*/ 3093268 w 4246481"/>
                <a:gd name="connsiteY72" fmla="*/ 1933897 h 4248240"/>
                <a:gd name="connsiteX73" fmla="*/ 3115259 w 4246481"/>
                <a:gd name="connsiteY73" fmla="*/ 1939614 h 4248240"/>
                <a:gd name="connsiteX74" fmla="*/ 3123176 w 4246481"/>
                <a:gd name="connsiteY74" fmla="*/ 1971721 h 4248240"/>
                <a:gd name="connsiteX75" fmla="*/ 3135051 w 4246481"/>
                <a:gd name="connsiteY75" fmla="*/ 2013065 h 4248240"/>
                <a:gd name="connsiteX76" fmla="*/ 3139449 w 4246481"/>
                <a:gd name="connsiteY76" fmla="*/ 2010866 h 4248240"/>
                <a:gd name="connsiteX77" fmla="*/ 3237530 w 4246481"/>
                <a:gd name="connsiteY77" fmla="*/ 1859127 h 4248240"/>
                <a:gd name="connsiteX78" fmla="*/ 3270956 w 4246481"/>
                <a:gd name="connsiteY78" fmla="*/ 1832298 h 4248240"/>
                <a:gd name="connsiteX79" fmla="*/ 3284591 w 4246481"/>
                <a:gd name="connsiteY79" fmla="*/ 1828779 h 4248240"/>
                <a:gd name="connsiteX80" fmla="*/ 3301304 w 4246481"/>
                <a:gd name="connsiteY80" fmla="*/ 1933457 h 4248240"/>
                <a:gd name="connsiteX81" fmla="*/ 3435889 w 4246481"/>
                <a:gd name="connsiteY81" fmla="*/ 1754449 h 4248240"/>
                <a:gd name="connsiteX82" fmla="*/ 3451283 w 4246481"/>
                <a:gd name="connsiteY82" fmla="*/ 1743454 h 4248240"/>
                <a:gd name="connsiteX83" fmla="*/ 3474154 w 4246481"/>
                <a:gd name="connsiteY83" fmla="*/ 1752250 h 4248240"/>
                <a:gd name="connsiteX84" fmla="*/ 3481631 w 4246481"/>
                <a:gd name="connsiteY84" fmla="*/ 1805029 h 4248240"/>
                <a:gd name="connsiteX85" fmla="*/ 3483390 w 4246481"/>
                <a:gd name="connsiteY85" fmla="*/ 1819983 h 4248240"/>
                <a:gd name="connsiteX86" fmla="*/ 3674273 w 4246481"/>
                <a:gd name="connsiteY86" fmla="*/ 1672203 h 4248240"/>
                <a:gd name="connsiteX87" fmla="*/ 3682190 w 4246481"/>
                <a:gd name="connsiteY87" fmla="*/ 1718384 h 4248240"/>
                <a:gd name="connsiteX88" fmla="*/ 3855919 w 4246481"/>
                <a:gd name="connsiteY88" fmla="*/ 1624262 h 4248240"/>
                <a:gd name="connsiteX89" fmla="*/ 3851521 w 4246481"/>
                <a:gd name="connsiteY89" fmla="*/ 1666485 h 4248240"/>
                <a:gd name="connsiteX90" fmla="*/ 3856799 w 4246481"/>
                <a:gd name="connsiteY90" fmla="*/ 1664286 h 4248240"/>
                <a:gd name="connsiteX91" fmla="*/ 4189304 w 4246481"/>
                <a:gd name="connsiteY91" fmla="*/ 1469445 h 4248240"/>
                <a:gd name="connsiteX92" fmla="*/ 4233726 w 4246481"/>
                <a:gd name="connsiteY92" fmla="*/ 1452732 h 4248240"/>
                <a:gd name="connsiteX93" fmla="*/ 4244282 w 4246481"/>
                <a:gd name="connsiteY93" fmla="*/ 1450972 h 4248240"/>
                <a:gd name="connsiteX94" fmla="*/ 4246481 w 4246481"/>
                <a:gd name="connsiteY94" fmla="*/ 1453171 h 4248240"/>
                <a:gd name="connsiteX95" fmla="*/ 4218332 w 4246481"/>
                <a:gd name="connsiteY95" fmla="*/ 1507709 h 4248240"/>
                <a:gd name="connsiteX96" fmla="*/ 3991824 w 4246481"/>
                <a:gd name="connsiteY96" fmla="*/ 1816024 h 4248240"/>
                <a:gd name="connsiteX97" fmla="*/ 3988306 w 4246481"/>
                <a:gd name="connsiteY97" fmla="*/ 1821302 h 4248240"/>
                <a:gd name="connsiteX98" fmla="*/ 4033167 w 4246481"/>
                <a:gd name="connsiteY98" fmla="*/ 1821302 h 4248240"/>
                <a:gd name="connsiteX99" fmla="*/ 3920133 w 4246481"/>
                <a:gd name="connsiteY99" fmla="*/ 1984476 h 4248240"/>
                <a:gd name="connsiteX100" fmla="*/ 3965435 w 4246481"/>
                <a:gd name="connsiteY100" fmla="*/ 1995472 h 4248240"/>
                <a:gd name="connsiteX101" fmla="*/ 3798303 w 4246481"/>
                <a:gd name="connsiteY101" fmla="*/ 2169201 h 4248240"/>
                <a:gd name="connsiteX102" fmla="*/ 3810617 w 4246481"/>
                <a:gd name="connsiteY102" fmla="*/ 2171840 h 4248240"/>
                <a:gd name="connsiteX103" fmla="*/ 3870433 w 4246481"/>
                <a:gd name="connsiteY103" fmla="*/ 2187674 h 4248240"/>
                <a:gd name="connsiteX104" fmla="*/ 3875271 w 4246481"/>
                <a:gd name="connsiteY104" fmla="*/ 2203507 h 4248240"/>
                <a:gd name="connsiteX105" fmla="*/ 3833049 w 4246481"/>
                <a:gd name="connsiteY105" fmla="*/ 2247050 h 4248240"/>
                <a:gd name="connsiteX106" fmla="*/ 3727931 w 4246481"/>
                <a:gd name="connsiteY106" fmla="*/ 2317861 h 4248240"/>
                <a:gd name="connsiteX107" fmla="*/ 3670754 w 4246481"/>
                <a:gd name="connsiteY107" fmla="*/ 2339852 h 4248240"/>
                <a:gd name="connsiteX108" fmla="*/ 3683949 w 4246481"/>
                <a:gd name="connsiteY108" fmla="*/ 2344250 h 4248240"/>
                <a:gd name="connsiteX109" fmla="*/ 3755200 w 4246481"/>
                <a:gd name="connsiteY109" fmla="*/ 2364042 h 4248240"/>
                <a:gd name="connsiteX110" fmla="*/ 3760918 w 4246481"/>
                <a:gd name="connsiteY110" fmla="*/ 2383395 h 4248240"/>
                <a:gd name="connsiteX111" fmla="*/ 3620175 w 4246481"/>
                <a:gd name="connsiteY111" fmla="*/ 2481036 h 4248240"/>
                <a:gd name="connsiteX112" fmla="*/ 3570475 w 4246481"/>
                <a:gd name="connsiteY112" fmla="*/ 2494231 h 4248240"/>
                <a:gd name="connsiteX113" fmla="*/ 3585869 w 4246481"/>
                <a:gd name="connsiteY113" fmla="*/ 2503907 h 4248240"/>
                <a:gd name="connsiteX114" fmla="*/ 3618416 w 4246481"/>
                <a:gd name="connsiteY114" fmla="*/ 2514902 h 4248240"/>
                <a:gd name="connsiteX115" fmla="*/ 3634249 w 4246481"/>
                <a:gd name="connsiteY115" fmla="*/ 2520180 h 4248240"/>
                <a:gd name="connsiteX116" fmla="*/ 3639527 w 4246481"/>
                <a:gd name="connsiteY116" fmla="*/ 2550088 h 4248240"/>
                <a:gd name="connsiteX117" fmla="*/ 3557280 w 4246481"/>
                <a:gd name="connsiteY117" fmla="*/ 2599788 h 4248240"/>
                <a:gd name="connsiteX118" fmla="*/ 3427972 w 4246481"/>
                <a:gd name="connsiteY118" fmla="*/ 2642891 h 4248240"/>
                <a:gd name="connsiteX119" fmla="*/ 3419616 w 4246481"/>
                <a:gd name="connsiteY119" fmla="*/ 2645090 h 4248240"/>
                <a:gd name="connsiteX120" fmla="*/ 3436769 w 4246481"/>
                <a:gd name="connsiteY120" fmla="*/ 2655206 h 4248240"/>
                <a:gd name="connsiteX121" fmla="*/ 3492187 w 4246481"/>
                <a:gd name="connsiteY121" fmla="*/ 2673678 h 4248240"/>
                <a:gd name="connsiteX122" fmla="*/ 3497904 w 4246481"/>
                <a:gd name="connsiteY122" fmla="*/ 2693470 h 4248240"/>
                <a:gd name="connsiteX123" fmla="*/ 3453042 w 4246481"/>
                <a:gd name="connsiteY123" fmla="*/ 2732174 h 4248240"/>
                <a:gd name="connsiteX124" fmla="*/ 3296026 w 4246481"/>
                <a:gd name="connsiteY124" fmla="*/ 2769119 h 4248240"/>
                <a:gd name="connsiteX125" fmla="*/ 3287229 w 4246481"/>
                <a:gd name="connsiteY125" fmla="*/ 2768680 h 4248240"/>
                <a:gd name="connsiteX126" fmla="*/ 3283271 w 4246481"/>
                <a:gd name="connsiteY126" fmla="*/ 2770439 h 4248240"/>
                <a:gd name="connsiteX127" fmla="*/ 3299545 w 4246481"/>
                <a:gd name="connsiteY127" fmla="*/ 2784953 h 4248240"/>
                <a:gd name="connsiteX128" fmla="*/ 3328133 w 4246481"/>
                <a:gd name="connsiteY128" fmla="*/ 2806064 h 4248240"/>
                <a:gd name="connsiteX129" fmla="*/ 3328133 w 4246481"/>
                <a:gd name="connsiteY129" fmla="*/ 2832893 h 4248240"/>
                <a:gd name="connsiteX130" fmla="*/ 3274915 w 4246481"/>
                <a:gd name="connsiteY130" fmla="*/ 2861042 h 4248240"/>
                <a:gd name="connsiteX131" fmla="*/ 3158362 w 4246481"/>
                <a:gd name="connsiteY131" fmla="*/ 2894909 h 4248240"/>
                <a:gd name="connsiteX132" fmla="*/ 3148686 w 4246481"/>
                <a:gd name="connsiteY132" fmla="*/ 2899746 h 4248240"/>
                <a:gd name="connsiteX133" fmla="*/ 3166278 w 4246481"/>
                <a:gd name="connsiteY133" fmla="*/ 2908983 h 4248240"/>
                <a:gd name="connsiteX134" fmla="*/ 3189149 w 4246481"/>
                <a:gd name="connsiteY134" fmla="*/ 2916460 h 4248240"/>
                <a:gd name="connsiteX135" fmla="*/ 3194867 w 4246481"/>
                <a:gd name="connsiteY135" fmla="*/ 2945488 h 4248240"/>
                <a:gd name="connsiteX136" fmla="*/ 3146047 w 4246481"/>
                <a:gd name="connsiteY136" fmla="*/ 2976715 h 4248240"/>
                <a:gd name="connsiteX137" fmla="*/ 2990790 w 4246481"/>
                <a:gd name="connsiteY137" fmla="*/ 3011021 h 4248240"/>
                <a:gd name="connsiteX138" fmla="*/ 2999586 w 4246481"/>
                <a:gd name="connsiteY138" fmla="*/ 3024656 h 4248240"/>
                <a:gd name="connsiteX139" fmla="*/ 3014540 w 4246481"/>
                <a:gd name="connsiteY139" fmla="*/ 3046647 h 4248240"/>
                <a:gd name="connsiteX140" fmla="*/ 3007503 w 4246481"/>
                <a:gd name="connsiteY140" fmla="*/ 3068198 h 4248240"/>
                <a:gd name="connsiteX141" fmla="*/ 2959122 w 4246481"/>
                <a:gd name="connsiteY141" fmla="*/ 3086231 h 4248240"/>
                <a:gd name="connsiteX142" fmla="*/ 2887871 w 4246481"/>
                <a:gd name="connsiteY142" fmla="*/ 3106903 h 4248240"/>
                <a:gd name="connsiteX143" fmla="*/ 2851366 w 4246481"/>
                <a:gd name="connsiteY143" fmla="*/ 3139010 h 4248240"/>
                <a:gd name="connsiteX144" fmla="*/ 2867200 w 4246481"/>
                <a:gd name="connsiteY144" fmla="*/ 3141209 h 4248240"/>
                <a:gd name="connsiteX145" fmla="*/ 2957363 w 4246481"/>
                <a:gd name="connsiteY145" fmla="*/ 3105583 h 4248240"/>
                <a:gd name="connsiteX146" fmla="*/ 2967039 w 4246481"/>
                <a:gd name="connsiteY146" fmla="*/ 3104704 h 4248240"/>
                <a:gd name="connsiteX147" fmla="*/ 2977155 w 4246481"/>
                <a:gd name="connsiteY147" fmla="*/ 3118338 h 4248240"/>
                <a:gd name="connsiteX148" fmla="*/ 2971437 w 4246481"/>
                <a:gd name="connsiteY148" fmla="*/ 3156163 h 4248240"/>
                <a:gd name="connsiteX149" fmla="*/ 2980234 w 4246481"/>
                <a:gd name="connsiteY149" fmla="*/ 3148686 h 4248240"/>
                <a:gd name="connsiteX150" fmla="*/ 3085791 w 4246481"/>
                <a:gd name="connsiteY150" fmla="*/ 3098986 h 4248240"/>
                <a:gd name="connsiteX151" fmla="*/ 3109981 w 4246481"/>
                <a:gd name="connsiteY151" fmla="*/ 3100305 h 4248240"/>
                <a:gd name="connsiteX152" fmla="*/ 3116579 w 4246481"/>
                <a:gd name="connsiteY152" fmla="*/ 3115259 h 4248240"/>
                <a:gd name="connsiteX153" fmla="*/ 3100305 w 4246481"/>
                <a:gd name="connsiteY153" fmla="*/ 3142968 h 4248240"/>
                <a:gd name="connsiteX154" fmla="*/ 3093268 w 4246481"/>
                <a:gd name="connsiteY154" fmla="*/ 3159681 h 4248240"/>
                <a:gd name="connsiteX155" fmla="*/ 3102944 w 4246481"/>
                <a:gd name="connsiteY155" fmla="*/ 3154843 h 4248240"/>
                <a:gd name="connsiteX156" fmla="*/ 3238849 w 4246481"/>
                <a:gd name="connsiteY156" fmla="*/ 3111301 h 4248240"/>
                <a:gd name="connsiteX157" fmla="*/ 3259081 w 4246481"/>
                <a:gd name="connsiteY157" fmla="*/ 3114379 h 4248240"/>
                <a:gd name="connsiteX158" fmla="*/ 3253363 w 4246481"/>
                <a:gd name="connsiteY158" fmla="*/ 3134611 h 4248240"/>
                <a:gd name="connsiteX159" fmla="*/ 3237090 w 4246481"/>
                <a:gd name="connsiteY159" fmla="*/ 3168478 h 4248240"/>
                <a:gd name="connsiteX160" fmla="*/ 3312299 w 4246481"/>
                <a:gd name="connsiteY160" fmla="*/ 3143848 h 4248240"/>
                <a:gd name="connsiteX161" fmla="*/ 3392787 w 4246481"/>
                <a:gd name="connsiteY161" fmla="*/ 3145167 h 4248240"/>
                <a:gd name="connsiteX162" fmla="*/ 3354082 w 4246481"/>
                <a:gd name="connsiteY162" fmla="*/ 3204543 h 4248240"/>
                <a:gd name="connsiteX163" fmla="*/ 3523854 w 4246481"/>
                <a:gd name="connsiteY163" fmla="*/ 3183872 h 4248240"/>
                <a:gd name="connsiteX164" fmla="*/ 3526053 w 4246481"/>
                <a:gd name="connsiteY164" fmla="*/ 3187830 h 4248240"/>
                <a:gd name="connsiteX165" fmla="*/ 3495705 w 4246481"/>
                <a:gd name="connsiteY165" fmla="*/ 3233131 h 4248240"/>
                <a:gd name="connsiteX166" fmla="*/ 3654921 w 4246481"/>
                <a:gd name="connsiteY166" fmla="*/ 3247206 h 4248240"/>
                <a:gd name="connsiteX167" fmla="*/ 3636888 w 4246481"/>
                <a:gd name="connsiteY167" fmla="*/ 3275354 h 4248240"/>
                <a:gd name="connsiteX168" fmla="*/ 3765316 w 4246481"/>
                <a:gd name="connsiteY168" fmla="*/ 3307901 h 4248240"/>
                <a:gd name="connsiteX169" fmla="*/ 3745524 w 4246481"/>
                <a:gd name="connsiteY169" fmla="*/ 3326374 h 4248240"/>
                <a:gd name="connsiteX170" fmla="*/ 3891985 w 4246481"/>
                <a:gd name="connsiteY170" fmla="*/ 3356281 h 4248240"/>
                <a:gd name="connsiteX171" fmla="*/ 4033607 w 4246481"/>
                <a:gd name="connsiteY171" fmla="*/ 3400264 h 4248240"/>
                <a:gd name="connsiteX172" fmla="*/ 4034047 w 4246481"/>
                <a:gd name="connsiteY172" fmla="*/ 3403782 h 4248240"/>
                <a:gd name="connsiteX173" fmla="*/ 3996222 w 4246481"/>
                <a:gd name="connsiteY173" fmla="*/ 3417857 h 4248240"/>
                <a:gd name="connsiteX174" fmla="*/ 3747723 w 4246481"/>
                <a:gd name="connsiteY174" fmla="*/ 3464478 h 4248240"/>
                <a:gd name="connsiteX175" fmla="*/ 3742005 w 4246481"/>
                <a:gd name="connsiteY175" fmla="*/ 3465357 h 4248240"/>
                <a:gd name="connsiteX176" fmla="*/ 3762677 w 4246481"/>
                <a:gd name="connsiteY176" fmla="*/ 3485149 h 4248240"/>
                <a:gd name="connsiteX177" fmla="*/ 3633369 w 4246481"/>
                <a:gd name="connsiteY177" fmla="*/ 3513738 h 4248240"/>
                <a:gd name="connsiteX178" fmla="*/ 3650522 w 4246481"/>
                <a:gd name="connsiteY178" fmla="*/ 3542326 h 4248240"/>
                <a:gd name="connsiteX179" fmla="*/ 3489988 w 4246481"/>
                <a:gd name="connsiteY179" fmla="*/ 3551123 h 4248240"/>
                <a:gd name="connsiteX180" fmla="*/ 3511099 w 4246481"/>
                <a:gd name="connsiteY180" fmla="*/ 3583230 h 4248240"/>
                <a:gd name="connsiteX181" fmla="*/ 3501423 w 4246481"/>
                <a:gd name="connsiteY181" fmla="*/ 3603461 h 4248240"/>
                <a:gd name="connsiteX182" fmla="*/ 3347485 w 4246481"/>
                <a:gd name="connsiteY182" fmla="*/ 3573993 h 4248240"/>
                <a:gd name="connsiteX183" fmla="*/ 3383551 w 4246481"/>
                <a:gd name="connsiteY183" fmla="*/ 3633369 h 4248240"/>
                <a:gd name="connsiteX184" fmla="*/ 3380912 w 4246481"/>
                <a:gd name="connsiteY184" fmla="*/ 3637328 h 4248240"/>
                <a:gd name="connsiteX185" fmla="*/ 3228733 w 4246481"/>
                <a:gd name="connsiteY185" fmla="*/ 3606540 h 4248240"/>
                <a:gd name="connsiteX186" fmla="*/ 3238409 w 4246481"/>
                <a:gd name="connsiteY186" fmla="*/ 3628531 h 4248240"/>
                <a:gd name="connsiteX187" fmla="*/ 3250724 w 4246481"/>
                <a:gd name="connsiteY187" fmla="*/ 3651842 h 4248240"/>
                <a:gd name="connsiteX188" fmla="*/ 3242368 w 4246481"/>
                <a:gd name="connsiteY188" fmla="*/ 3664157 h 4248240"/>
                <a:gd name="connsiteX189" fmla="*/ 3211580 w 4246481"/>
                <a:gd name="connsiteY189" fmla="*/ 3661078 h 4248240"/>
                <a:gd name="connsiteX190" fmla="*/ 3089310 w 4246481"/>
                <a:gd name="connsiteY190" fmla="*/ 3611378 h 4248240"/>
                <a:gd name="connsiteX191" fmla="*/ 3086231 w 4246481"/>
                <a:gd name="connsiteY191" fmla="*/ 3613138 h 4248240"/>
                <a:gd name="connsiteX192" fmla="*/ 3113940 w 4246481"/>
                <a:gd name="connsiteY192" fmla="*/ 3666796 h 4248240"/>
                <a:gd name="connsiteX193" fmla="*/ 3089750 w 4246481"/>
                <a:gd name="connsiteY193" fmla="*/ 3671194 h 4248240"/>
                <a:gd name="connsiteX194" fmla="*/ 2986391 w 4246481"/>
                <a:gd name="connsiteY194" fmla="*/ 3628971 h 4248240"/>
                <a:gd name="connsiteX195" fmla="*/ 2963081 w 4246481"/>
                <a:gd name="connsiteY195" fmla="*/ 3610938 h 4248240"/>
                <a:gd name="connsiteX196" fmla="*/ 2967479 w 4246481"/>
                <a:gd name="connsiteY196" fmla="*/ 3639087 h 4248240"/>
                <a:gd name="connsiteX197" fmla="*/ 2948127 w 4246481"/>
                <a:gd name="connsiteY197" fmla="*/ 3658879 h 4248240"/>
                <a:gd name="connsiteX198" fmla="*/ 2849607 w 4246481"/>
                <a:gd name="connsiteY198" fmla="*/ 3614897 h 4248240"/>
                <a:gd name="connsiteX199" fmla="*/ 2840810 w 4246481"/>
                <a:gd name="connsiteY199" fmla="*/ 3609619 h 4248240"/>
                <a:gd name="connsiteX200" fmla="*/ 2835972 w 4246481"/>
                <a:gd name="connsiteY200" fmla="*/ 3609619 h 4248240"/>
                <a:gd name="connsiteX201" fmla="*/ 2847848 w 4246481"/>
                <a:gd name="connsiteY201" fmla="*/ 3632490 h 4248240"/>
                <a:gd name="connsiteX202" fmla="*/ 2835533 w 4246481"/>
                <a:gd name="connsiteY202" fmla="*/ 3652722 h 4248240"/>
                <a:gd name="connsiteX203" fmla="*/ 2785393 w 4246481"/>
                <a:gd name="connsiteY203" fmla="*/ 3639967 h 4248240"/>
                <a:gd name="connsiteX204" fmla="*/ 2715901 w 4246481"/>
                <a:gd name="connsiteY204" fmla="*/ 3597744 h 4248240"/>
                <a:gd name="connsiteX205" fmla="*/ 2708864 w 4246481"/>
                <a:gd name="connsiteY205" fmla="*/ 3592466 h 4248240"/>
                <a:gd name="connsiteX206" fmla="*/ 2705345 w 4246481"/>
                <a:gd name="connsiteY206" fmla="*/ 3618416 h 4248240"/>
                <a:gd name="connsiteX207" fmla="*/ 2693030 w 4246481"/>
                <a:gd name="connsiteY207" fmla="*/ 3627212 h 4248240"/>
                <a:gd name="connsiteX208" fmla="*/ 2656525 w 4246481"/>
                <a:gd name="connsiteY208" fmla="*/ 3641726 h 4248240"/>
                <a:gd name="connsiteX209" fmla="*/ 2692151 w 4246481"/>
                <a:gd name="connsiteY209" fmla="*/ 3644805 h 4248240"/>
                <a:gd name="connsiteX210" fmla="*/ 2748888 w 4246481"/>
                <a:gd name="connsiteY210" fmla="*/ 3669875 h 4248240"/>
                <a:gd name="connsiteX211" fmla="*/ 2757244 w 4246481"/>
                <a:gd name="connsiteY211" fmla="*/ 3682629 h 4248240"/>
                <a:gd name="connsiteX212" fmla="*/ 2745369 w 4246481"/>
                <a:gd name="connsiteY212" fmla="*/ 3689227 h 4248240"/>
                <a:gd name="connsiteX213" fmla="*/ 2723378 w 4246481"/>
                <a:gd name="connsiteY213" fmla="*/ 3697143 h 4248240"/>
                <a:gd name="connsiteX214" fmla="*/ 2798148 w 4246481"/>
                <a:gd name="connsiteY214" fmla="*/ 3727491 h 4248240"/>
                <a:gd name="connsiteX215" fmla="*/ 2820139 w 4246481"/>
                <a:gd name="connsiteY215" fmla="*/ 3741566 h 4248240"/>
                <a:gd name="connsiteX216" fmla="*/ 2817500 w 4246481"/>
                <a:gd name="connsiteY216" fmla="*/ 3756519 h 4248240"/>
                <a:gd name="connsiteX217" fmla="*/ 2791110 w 4246481"/>
                <a:gd name="connsiteY217" fmla="*/ 3767075 h 4248240"/>
                <a:gd name="connsiteX218" fmla="*/ 2883033 w 4246481"/>
                <a:gd name="connsiteY218" fmla="*/ 3825571 h 4248240"/>
                <a:gd name="connsiteX219" fmla="*/ 2836412 w 4246481"/>
                <a:gd name="connsiteY219" fmla="*/ 3839646 h 4248240"/>
                <a:gd name="connsiteX220" fmla="*/ 2934493 w 4246481"/>
                <a:gd name="connsiteY220" fmla="*/ 3908258 h 4248240"/>
                <a:gd name="connsiteX221" fmla="*/ 2896228 w 4246481"/>
                <a:gd name="connsiteY221" fmla="*/ 3918374 h 4248240"/>
                <a:gd name="connsiteX222" fmla="*/ 2971877 w 4246481"/>
                <a:gd name="connsiteY222" fmla="*/ 3997542 h 4248240"/>
                <a:gd name="connsiteX223" fmla="*/ 2950766 w 4246481"/>
                <a:gd name="connsiteY223" fmla="*/ 4003699 h 4248240"/>
                <a:gd name="connsiteX224" fmla="*/ 3000906 w 4246481"/>
                <a:gd name="connsiteY224" fmla="*/ 4078029 h 4248240"/>
                <a:gd name="connsiteX225" fmla="*/ 2981993 w 4246481"/>
                <a:gd name="connsiteY225" fmla="*/ 4078909 h 4248240"/>
                <a:gd name="connsiteX226" fmla="*/ 3098106 w 4246481"/>
                <a:gd name="connsiteY226" fmla="*/ 4248240 h 4248240"/>
                <a:gd name="connsiteX227" fmla="*/ 2918219 w 4246481"/>
                <a:gd name="connsiteY227" fmla="*/ 4150600 h 4248240"/>
                <a:gd name="connsiteX228" fmla="*/ 2919978 w 4246481"/>
                <a:gd name="connsiteY228" fmla="*/ 4169952 h 4248240"/>
                <a:gd name="connsiteX229" fmla="*/ 2840810 w 4246481"/>
                <a:gd name="connsiteY229" fmla="*/ 4127289 h 4248240"/>
                <a:gd name="connsiteX230" fmla="*/ 2837292 w 4246481"/>
                <a:gd name="connsiteY230" fmla="*/ 4148841 h 4248240"/>
                <a:gd name="connsiteX231" fmla="*/ 2751087 w 4246481"/>
                <a:gd name="connsiteY231" fmla="*/ 4081988 h 4248240"/>
                <a:gd name="connsiteX232" fmla="*/ 2744489 w 4246481"/>
                <a:gd name="connsiteY232" fmla="*/ 4121572 h 4248240"/>
                <a:gd name="connsiteX233" fmla="*/ 2666201 w 4246481"/>
                <a:gd name="connsiteY233" fmla="*/ 4029649 h 4248240"/>
                <a:gd name="connsiteX234" fmla="*/ 2657845 w 4246481"/>
                <a:gd name="connsiteY234" fmla="*/ 4078469 h 4248240"/>
                <a:gd name="connsiteX235" fmla="*/ 2590552 w 4246481"/>
                <a:gd name="connsiteY235" fmla="*/ 3990065 h 4248240"/>
                <a:gd name="connsiteX236" fmla="*/ 2579116 w 4246481"/>
                <a:gd name="connsiteY236" fmla="*/ 4029649 h 4248240"/>
                <a:gd name="connsiteX237" fmla="*/ 2575158 w 4246481"/>
                <a:gd name="connsiteY237" fmla="*/ 4030968 h 4248240"/>
                <a:gd name="connsiteX238" fmla="*/ 2513142 w 4246481"/>
                <a:gd name="connsiteY238" fmla="*/ 3931129 h 4248240"/>
                <a:gd name="connsiteX239" fmla="*/ 2506986 w 4246481"/>
                <a:gd name="connsiteY239" fmla="*/ 3957518 h 4248240"/>
                <a:gd name="connsiteX240" fmla="*/ 2490712 w 4246481"/>
                <a:gd name="connsiteY240" fmla="*/ 3962796 h 4248240"/>
                <a:gd name="connsiteX241" fmla="*/ 2454646 w 4246481"/>
                <a:gd name="connsiteY241" fmla="*/ 3894624 h 4248240"/>
                <a:gd name="connsiteX242" fmla="*/ 2451568 w 4246481"/>
                <a:gd name="connsiteY242" fmla="*/ 3871753 h 4248240"/>
                <a:gd name="connsiteX243" fmla="*/ 2439692 w 4246481"/>
                <a:gd name="connsiteY243" fmla="*/ 3891105 h 4248240"/>
                <a:gd name="connsiteX244" fmla="*/ 2421660 w 4246481"/>
                <a:gd name="connsiteY244" fmla="*/ 3892424 h 4248240"/>
                <a:gd name="connsiteX245" fmla="*/ 2399228 w 4246481"/>
                <a:gd name="connsiteY245" fmla="*/ 3849322 h 4248240"/>
                <a:gd name="connsiteX246" fmla="*/ 2386914 w 4246481"/>
                <a:gd name="connsiteY246" fmla="*/ 3815895 h 4248240"/>
                <a:gd name="connsiteX247" fmla="*/ 2380756 w 4246481"/>
                <a:gd name="connsiteY247" fmla="*/ 3836127 h 4248240"/>
                <a:gd name="connsiteX248" fmla="*/ 2367122 w 4246481"/>
                <a:gd name="connsiteY248" fmla="*/ 3839206 h 4248240"/>
                <a:gd name="connsiteX249" fmla="*/ 2353928 w 4246481"/>
                <a:gd name="connsiteY249" fmla="*/ 3822933 h 4248240"/>
                <a:gd name="connsiteX250" fmla="*/ 2328418 w 4246481"/>
                <a:gd name="connsiteY250" fmla="*/ 3750362 h 4248240"/>
                <a:gd name="connsiteX251" fmla="*/ 2322260 w 4246481"/>
                <a:gd name="connsiteY251" fmla="*/ 3755200 h 4248240"/>
                <a:gd name="connsiteX252" fmla="*/ 2296750 w 4246481"/>
                <a:gd name="connsiteY252" fmla="*/ 3749482 h 4248240"/>
                <a:gd name="connsiteX253" fmla="*/ 2280916 w 4246481"/>
                <a:gd name="connsiteY253" fmla="*/ 3709019 h 4248240"/>
                <a:gd name="connsiteX254" fmla="*/ 2270362 w 4246481"/>
                <a:gd name="connsiteY254" fmla="*/ 3685268 h 4248240"/>
                <a:gd name="connsiteX255" fmla="*/ 2267282 w 4246481"/>
                <a:gd name="connsiteY255" fmla="*/ 3686588 h 4248240"/>
                <a:gd name="connsiteX256" fmla="*/ 2255846 w 4246481"/>
                <a:gd name="connsiteY256" fmla="*/ 3696704 h 4248240"/>
                <a:gd name="connsiteX257" fmla="*/ 2243972 w 4246481"/>
                <a:gd name="connsiteY257" fmla="*/ 3683949 h 4248240"/>
                <a:gd name="connsiteX258" fmla="*/ 2228138 w 4246481"/>
                <a:gd name="connsiteY258" fmla="*/ 3606980 h 4248240"/>
                <a:gd name="connsiteX259" fmla="*/ 2225938 w 4246481"/>
                <a:gd name="connsiteY259" fmla="*/ 3592906 h 4248240"/>
                <a:gd name="connsiteX260" fmla="*/ 2214944 w 4246481"/>
                <a:gd name="connsiteY260" fmla="*/ 3606540 h 4248240"/>
                <a:gd name="connsiteX261" fmla="*/ 2204388 w 4246481"/>
                <a:gd name="connsiteY261" fmla="*/ 3606101 h 4248240"/>
                <a:gd name="connsiteX262" fmla="*/ 2190754 w 4246481"/>
                <a:gd name="connsiteY262" fmla="*/ 3579711 h 4248240"/>
                <a:gd name="connsiteX263" fmla="*/ 2143252 w 4246481"/>
                <a:gd name="connsiteY263" fmla="*/ 3418297 h 4248240"/>
                <a:gd name="connsiteX264" fmla="*/ 2139734 w 4246481"/>
                <a:gd name="connsiteY264" fmla="*/ 3412139 h 4248240"/>
                <a:gd name="connsiteX265" fmla="*/ 2135776 w 4246481"/>
                <a:gd name="connsiteY265" fmla="*/ 3445126 h 4248240"/>
                <a:gd name="connsiteX266" fmla="*/ 2120822 w 4246481"/>
                <a:gd name="connsiteY266" fmla="*/ 3767075 h 4248240"/>
                <a:gd name="connsiteX267" fmla="*/ 2137974 w 4246481"/>
                <a:gd name="connsiteY267" fmla="*/ 3936846 h 4248240"/>
                <a:gd name="connsiteX268" fmla="*/ 2145452 w 4246481"/>
                <a:gd name="connsiteY268" fmla="*/ 4173471 h 4248240"/>
                <a:gd name="connsiteX269" fmla="*/ 2134016 w 4246481"/>
                <a:gd name="connsiteY269" fmla="*/ 4184466 h 4248240"/>
                <a:gd name="connsiteX270" fmla="*/ 2104108 w 4246481"/>
                <a:gd name="connsiteY270" fmla="*/ 4184466 h 4248240"/>
                <a:gd name="connsiteX271" fmla="*/ 2103228 w 4246481"/>
                <a:gd name="connsiteY271" fmla="*/ 4177869 h 4248240"/>
                <a:gd name="connsiteX272" fmla="*/ 2086076 w 4246481"/>
                <a:gd name="connsiteY272" fmla="*/ 3859438 h 4248240"/>
                <a:gd name="connsiteX273" fmla="*/ 2090034 w 4246481"/>
                <a:gd name="connsiteY273" fmla="*/ 3478112 h 4248240"/>
                <a:gd name="connsiteX274" fmla="*/ 2094872 w 4246481"/>
                <a:gd name="connsiteY274" fmla="*/ 3433690 h 4248240"/>
                <a:gd name="connsiteX275" fmla="*/ 2092234 w 4246481"/>
                <a:gd name="connsiteY275" fmla="*/ 3432811 h 4248240"/>
                <a:gd name="connsiteX276" fmla="*/ 2073760 w 4246481"/>
                <a:gd name="connsiteY276" fmla="*/ 3496145 h 4248240"/>
                <a:gd name="connsiteX277" fmla="*/ 2051770 w 4246481"/>
                <a:gd name="connsiteY277" fmla="*/ 3585429 h 4248240"/>
                <a:gd name="connsiteX278" fmla="*/ 2050010 w 4246481"/>
                <a:gd name="connsiteY278" fmla="*/ 3590707 h 4248240"/>
                <a:gd name="connsiteX279" fmla="*/ 2039894 w 4246481"/>
                <a:gd name="connsiteY279" fmla="*/ 3608300 h 4248240"/>
                <a:gd name="connsiteX280" fmla="*/ 2027140 w 4246481"/>
                <a:gd name="connsiteY280" fmla="*/ 3595545 h 4248240"/>
                <a:gd name="connsiteX281" fmla="*/ 2023182 w 4246481"/>
                <a:gd name="connsiteY281" fmla="*/ 3592906 h 4248240"/>
                <a:gd name="connsiteX282" fmla="*/ 2016584 w 4246481"/>
                <a:gd name="connsiteY282" fmla="*/ 3638207 h 4248240"/>
                <a:gd name="connsiteX283" fmla="*/ 2006468 w 4246481"/>
                <a:gd name="connsiteY283" fmla="*/ 3679991 h 4248240"/>
                <a:gd name="connsiteX284" fmla="*/ 1980078 w 4246481"/>
                <a:gd name="connsiteY284" fmla="*/ 3683069 h 4248240"/>
                <a:gd name="connsiteX285" fmla="*/ 1972162 w 4246481"/>
                <a:gd name="connsiteY285" fmla="*/ 3697143 h 4248240"/>
                <a:gd name="connsiteX286" fmla="*/ 1953250 w 4246481"/>
                <a:gd name="connsiteY286" fmla="*/ 3744204 h 4248240"/>
                <a:gd name="connsiteX287" fmla="*/ 1925540 w 4246481"/>
                <a:gd name="connsiteY287" fmla="*/ 3751242 h 4248240"/>
                <a:gd name="connsiteX288" fmla="*/ 1923342 w 4246481"/>
                <a:gd name="connsiteY288" fmla="*/ 3749922 h 4248240"/>
                <a:gd name="connsiteX289" fmla="*/ 1901790 w 4246481"/>
                <a:gd name="connsiteY289" fmla="*/ 3808858 h 4248240"/>
                <a:gd name="connsiteX290" fmla="*/ 1883318 w 4246481"/>
                <a:gd name="connsiteY290" fmla="*/ 3835687 h 4248240"/>
                <a:gd name="connsiteX291" fmla="*/ 1868364 w 4246481"/>
                <a:gd name="connsiteY291" fmla="*/ 3831289 h 4248240"/>
                <a:gd name="connsiteX292" fmla="*/ 1862646 w 4246481"/>
                <a:gd name="connsiteY292" fmla="*/ 3812377 h 4248240"/>
                <a:gd name="connsiteX293" fmla="*/ 1841974 w 4246481"/>
                <a:gd name="connsiteY293" fmla="*/ 3861197 h 4248240"/>
                <a:gd name="connsiteX294" fmla="*/ 1823501 w 4246481"/>
                <a:gd name="connsiteY294" fmla="*/ 3892424 h 4248240"/>
                <a:gd name="connsiteX295" fmla="*/ 1807228 w 4246481"/>
                <a:gd name="connsiteY295" fmla="*/ 3891105 h 4248240"/>
                <a:gd name="connsiteX296" fmla="*/ 1795353 w 4246481"/>
                <a:gd name="connsiteY296" fmla="*/ 3871753 h 4248240"/>
                <a:gd name="connsiteX297" fmla="*/ 1789635 w 4246481"/>
                <a:gd name="connsiteY297" fmla="*/ 3905179 h 4248240"/>
                <a:gd name="connsiteX298" fmla="*/ 1756649 w 4246481"/>
                <a:gd name="connsiteY298" fmla="*/ 3962796 h 4248240"/>
                <a:gd name="connsiteX299" fmla="*/ 1740375 w 4246481"/>
                <a:gd name="connsiteY299" fmla="*/ 3957078 h 4248240"/>
                <a:gd name="connsiteX300" fmla="*/ 1734218 w 4246481"/>
                <a:gd name="connsiteY300" fmla="*/ 3929370 h 4248240"/>
                <a:gd name="connsiteX301" fmla="*/ 1707829 w 4246481"/>
                <a:gd name="connsiteY301" fmla="*/ 3984787 h 4248240"/>
                <a:gd name="connsiteX302" fmla="*/ 1669125 w 4246481"/>
                <a:gd name="connsiteY302" fmla="*/ 4031848 h 4248240"/>
                <a:gd name="connsiteX303" fmla="*/ 1657250 w 4246481"/>
                <a:gd name="connsiteY303" fmla="*/ 3989625 h 4248240"/>
                <a:gd name="connsiteX304" fmla="*/ 1589956 w 4246481"/>
                <a:gd name="connsiteY304" fmla="*/ 4078909 h 4248240"/>
                <a:gd name="connsiteX305" fmla="*/ 1581160 w 4246481"/>
                <a:gd name="connsiteY305" fmla="*/ 4030968 h 4248240"/>
                <a:gd name="connsiteX306" fmla="*/ 1503311 w 4246481"/>
                <a:gd name="connsiteY306" fmla="*/ 4121132 h 4248240"/>
                <a:gd name="connsiteX307" fmla="*/ 1497154 w 4246481"/>
                <a:gd name="connsiteY307" fmla="*/ 4082428 h 4248240"/>
                <a:gd name="connsiteX308" fmla="*/ 1410509 w 4246481"/>
                <a:gd name="connsiteY308" fmla="*/ 4149281 h 4248240"/>
                <a:gd name="connsiteX309" fmla="*/ 1407430 w 4246481"/>
                <a:gd name="connsiteY309" fmla="*/ 4127289 h 4248240"/>
                <a:gd name="connsiteX310" fmla="*/ 1328262 w 4246481"/>
                <a:gd name="connsiteY310" fmla="*/ 4169952 h 4248240"/>
                <a:gd name="connsiteX311" fmla="*/ 1330021 w 4246481"/>
                <a:gd name="connsiteY311" fmla="*/ 4150160 h 4248240"/>
                <a:gd name="connsiteX312" fmla="*/ 1149255 w 4246481"/>
                <a:gd name="connsiteY312" fmla="*/ 4248240 h 4248240"/>
                <a:gd name="connsiteX313" fmla="*/ 1266687 w 4246481"/>
                <a:gd name="connsiteY313" fmla="*/ 4078909 h 4248240"/>
                <a:gd name="connsiteX314" fmla="*/ 1245575 w 4246481"/>
                <a:gd name="connsiteY314" fmla="*/ 4078909 h 4248240"/>
                <a:gd name="connsiteX315" fmla="*/ 1297475 w 4246481"/>
                <a:gd name="connsiteY315" fmla="*/ 4003260 h 4248240"/>
                <a:gd name="connsiteX316" fmla="*/ 1275923 w 4246481"/>
                <a:gd name="connsiteY316" fmla="*/ 3997542 h 4248240"/>
                <a:gd name="connsiteX317" fmla="*/ 1352452 w 4246481"/>
                <a:gd name="connsiteY317" fmla="*/ 3917934 h 4248240"/>
                <a:gd name="connsiteX318" fmla="*/ 1314188 w 4246481"/>
                <a:gd name="connsiteY318" fmla="*/ 3907818 h 4248240"/>
                <a:gd name="connsiteX319" fmla="*/ 1412708 w 4246481"/>
                <a:gd name="connsiteY319" fmla="*/ 3839646 h 4248240"/>
                <a:gd name="connsiteX320" fmla="*/ 1366087 w 4246481"/>
                <a:gd name="connsiteY320" fmla="*/ 3825571 h 4248240"/>
                <a:gd name="connsiteX321" fmla="*/ 1461088 w 4246481"/>
                <a:gd name="connsiteY321" fmla="*/ 3767515 h 4248240"/>
                <a:gd name="connsiteX322" fmla="*/ 1421944 w 4246481"/>
                <a:gd name="connsiteY322" fmla="*/ 3751681 h 4248240"/>
                <a:gd name="connsiteX323" fmla="*/ 1421064 w 4246481"/>
                <a:gd name="connsiteY323" fmla="*/ 3747283 h 4248240"/>
                <a:gd name="connsiteX324" fmla="*/ 1528821 w 4246481"/>
                <a:gd name="connsiteY324" fmla="*/ 3698023 h 4248240"/>
                <a:gd name="connsiteX325" fmla="*/ 1487478 w 4246481"/>
                <a:gd name="connsiteY325" fmla="*/ 3682190 h 4248240"/>
                <a:gd name="connsiteX326" fmla="*/ 1503311 w 4246481"/>
                <a:gd name="connsiteY326" fmla="*/ 3664597 h 4248240"/>
                <a:gd name="connsiteX327" fmla="*/ 1577201 w 4246481"/>
                <a:gd name="connsiteY327" fmla="*/ 3641726 h 4248240"/>
                <a:gd name="connsiteX328" fmla="*/ 1588197 w 4246481"/>
                <a:gd name="connsiteY328" fmla="*/ 3641286 h 4248240"/>
                <a:gd name="connsiteX329" fmla="*/ 1589956 w 4246481"/>
                <a:gd name="connsiteY329" fmla="*/ 3639087 h 4248240"/>
                <a:gd name="connsiteX330" fmla="*/ 1568845 w 4246481"/>
                <a:gd name="connsiteY330" fmla="*/ 3623253 h 4248240"/>
                <a:gd name="connsiteX331" fmla="*/ 1557409 w 4246481"/>
                <a:gd name="connsiteY331" fmla="*/ 3625453 h 4248240"/>
                <a:gd name="connsiteX332" fmla="*/ 1540696 w 4246481"/>
                <a:gd name="connsiteY332" fmla="*/ 3615337 h 4248240"/>
                <a:gd name="connsiteX333" fmla="*/ 1538937 w 4246481"/>
                <a:gd name="connsiteY333" fmla="*/ 3603461 h 4248240"/>
                <a:gd name="connsiteX334" fmla="*/ 1537617 w 4246481"/>
                <a:gd name="connsiteY334" fmla="*/ 3590707 h 4248240"/>
                <a:gd name="connsiteX335" fmla="*/ 1528821 w 4246481"/>
                <a:gd name="connsiteY335" fmla="*/ 3597304 h 4248240"/>
                <a:gd name="connsiteX336" fmla="*/ 1421064 w 4246481"/>
                <a:gd name="connsiteY336" fmla="*/ 3650962 h 4248240"/>
                <a:gd name="connsiteX337" fmla="*/ 1413587 w 4246481"/>
                <a:gd name="connsiteY337" fmla="*/ 3652282 h 4248240"/>
                <a:gd name="connsiteX338" fmla="*/ 1396434 w 4246481"/>
                <a:gd name="connsiteY338" fmla="*/ 3647444 h 4248240"/>
                <a:gd name="connsiteX339" fmla="*/ 1399073 w 4246481"/>
                <a:gd name="connsiteY339" fmla="*/ 3630291 h 4248240"/>
                <a:gd name="connsiteX340" fmla="*/ 1409189 w 4246481"/>
                <a:gd name="connsiteY340" fmla="*/ 3609179 h 4248240"/>
                <a:gd name="connsiteX341" fmla="*/ 1406990 w 4246481"/>
                <a:gd name="connsiteY341" fmla="*/ 3607420 h 4248240"/>
                <a:gd name="connsiteX342" fmla="*/ 1361688 w 4246481"/>
                <a:gd name="connsiteY342" fmla="*/ 3632490 h 4248240"/>
                <a:gd name="connsiteX343" fmla="*/ 1301433 w 4246481"/>
                <a:gd name="connsiteY343" fmla="*/ 3656680 h 4248240"/>
                <a:gd name="connsiteX344" fmla="*/ 1288238 w 4246481"/>
                <a:gd name="connsiteY344" fmla="*/ 3658879 h 4248240"/>
                <a:gd name="connsiteX345" fmla="*/ 1276803 w 4246481"/>
                <a:gd name="connsiteY345" fmla="*/ 3646124 h 4248240"/>
                <a:gd name="connsiteX346" fmla="*/ 1280321 w 4246481"/>
                <a:gd name="connsiteY346" fmla="*/ 3608300 h 4248240"/>
                <a:gd name="connsiteX347" fmla="*/ 1263608 w 4246481"/>
                <a:gd name="connsiteY347" fmla="*/ 3623693 h 4248240"/>
                <a:gd name="connsiteX348" fmla="*/ 1169047 w 4246481"/>
                <a:gd name="connsiteY348" fmla="*/ 3668995 h 4248240"/>
                <a:gd name="connsiteX349" fmla="*/ 1141778 w 4246481"/>
                <a:gd name="connsiteY349" fmla="*/ 3668115 h 4248240"/>
                <a:gd name="connsiteX350" fmla="*/ 1136060 w 4246481"/>
                <a:gd name="connsiteY350" fmla="*/ 3655360 h 4248240"/>
                <a:gd name="connsiteX351" fmla="*/ 1151893 w 4246481"/>
                <a:gd name="connsiteY351" fmla="*/ 3627212 h 4248240"/>
                <a:gd name="connsiteX352" fmla="*/ 1159810 w 4246481"/>
                <a:gd name="connsiteY352" fmla="*/ 3608739 h 4248240"/>
                <a:gd name="connsiteX353" fmla="*/ 1150134 w 4246481"/>
                <a:gd name="connsiteY353" fmla="*/ 3614017 h 4248240"/>
                <a:gd name="connsiteX354" fmla="*/ 1020387 w 4246481"/>
                <a:gd name="connsiteY354" fmla="*/ 3661958 h 4248240"/>
                <a:gd name="connsiteX355" fmla="*/ 995317 w 4246481"/>
                <a:gd name="connsiteY355" fmla="*/ 3659759 h 4248240"/>
                <a:gd name="connsiteX356" fmla="*/ 1002794 w 4246481"/>
                <a:gd name="connsiteY356" fmla="*/ 3636448 h 4248240"/>
                <a:gd name="connsiteX357" fmla="*/ 1016868 w 4246481"/>
                <a:gd name="connsiteY357" fmla="*/ 3605221 h 4248240"/>
                <a:gd name="connsiteX358" fmla="*/ 864690 w 4246481"/>
                <a:gd name="connsiteY358" fmla="*/ 3636008 h 4248240"/>
                <a:gd name="connsiteX359" fmla="*/ 861611 w 4246481"/>
                <a:gd name="connsiteY359" fmla="*/ 3632050 h 4248240"/>
                <a:gd name="connsiteX360" fmla="*/ 897237 w 4246481"/>
                <a:gd name="connsiteY360" fmla="*/ 3573114 h 4248240"/>
                <a:gd name="connsiteX361" fmla="*/ 889320 w 4246481"/>
                <a:gd name="connsiteY361" fmla="*/ 3576192 h 4248240"/>
                <a:gd name="connsiteX362" fmla="*/ 739780 w 4246481"/>
                <a:gd name="connsiteY362" fmla="*/ 3601262 h 4248240"/>
                <a:gd name="connsiteX363" fmla="*/ 731864 w 4246481"/>
                <a:gd name="connsiteY363" fmla="*/ 3586309 h 4248240"/>
                <a:gd name="connsiteX364" fmla="*/ 755614 w 4246481"/>
                <a:gd name="connsiteY364" fmla="*/ 3549803 h 4248240"/>
                <a:gd name="connsiteX365" fmla="*/ 595079 w 4246481"/>
                <a:gd name="connsiteY365" fmla="*/ 3541447 h 4248240"/>
                <a:gd name="connsiteX366" fmla="*/ 612232 w 4246481"/>
                <a:gd name="connsiteY366" fmla="*/ 3512418 h 4248240"/>
                <a:gd name="connsiteX367" fmla="*/ 482924 w 4246481"/>
                <a:gd name="connsiteY367" fmla="*/ 3483390 h 4248240"/>
                <a:gd name="connsiteX368" fmla="*/ 503156 w 4246481"/>
                <a:gd name="connsiteY368" fmla="*/ 3464478 h 4248240"/>
                <a:gd name="connsiteX369" fmla="*/ 211994 w 4246481"/>
                <a:gd name="connsiteY369" fmla="*/ 3403342 h 4248240"/>
                <a:gd name="connsiteX370" fmla="*/ 211554 w 4246481"/>
                <a:gd name="connsiteY370" fmla="*/ 3398505 h 4248240"/>
                <a:gd name="connsiteX371" fmla="*/ 241902 w 4246481"/>
                <a:gd name="connsiteY371" fmla="*/ 3385310 h 4248240"/>
                <a:gd name="connsiteX372" fmla="*/ 425748 w 4246481"/>
                <a:gd name="connsiteY372" fmla="*/ 3338689 h 4248240"/>
                <a:gd name="connsiteX373" fmla="*/ 500517 w 4246481"/>
                <a:gd name="connsiteY373" fmla="*/ 3325054 h 4248240"/>
                <a:gd name="connsiteX374" fmla="*/ 479846 w 4246481"/>
                <a:gd name="connsiteY374" fmla="*/ 3305262 h 4248240"/>
                <a:gd name="connsiteX375" fmla="*/ 607834 w 4246481"/>
                <a:gd name="connsiteY375" fmla="*/ 3272715 h 4248240"/>
                <a:gd name="connsiteX376" fmla="*/ 589801 w 4246481"/>
                <a:gd name="connsiteY376" fmla="*/ 3245007 h 4248240"/>
                <a:gd name="connsiteX377" fmla="*/ 748577 w 4246481"/>
                <a:gd name="connsiteY377" fmla="*/ 3230932 h 4248240"/>
                <a:gd name="connsiteX378" fmla="*/ 718669 w 4246481"/>
                <a:gd name="connsiteY378" fmla="*/ 3185631 h 4248240"/>
                <a:gd name="connsiteX379" fmla="*/ 720868 w 4246481"/>
                <a:gd name="connsiteY379" fmla="*/ 3181672 h 4248240"/>
                <a:gd name="connsiteX380" fmla="*/ 890639 w 4246481"/>
                <a:gd name="connsiteY380" fmla="*/ 3202784 h 4248240"/>
                <a:gd name="connsiteX381" fmla="*/ 852375 w 4246481"/>
                <a:gd name="connsiteY381" fmla="*/ 3143408 h 4248240"/>
                <a:gd name="connsiteX382" fmla="*/ 934182 w 4246481"/>
                <a:gd name="connsiteY382" fmla="*/ 3142088 h 4248240"/>
                <a:gd name="connsiteX383" fmla="*/ 1006752 w 4246481"/>
                <a:gd name="connsiteY383" fmla="*/ 3168038 h 4248240"/>
                <a:gd name="connsiteX384" fmla="*/ 1008951 w 4246481"/>
                <a:gd name="connsiteY384" fmla="*/ 3165839 h 4248240"/>
                <a:gd name="connsiteX385" fmla="*/ 998835 w 4246481"/>
                <a:gd name="connsiteY385" fmla="*/ 3144288 h 4248240"/>
                <a:gd name="connsiteX386" fmla="*/ 986960 w 4246481"/>
                <a:gd name="connsiteY386" fmla="*/ 3124056 h 4248240"/>
                <a:gd name="connsiteX387" fmla="*/ 996196 w 4246481"/>
                <a:gd name="connsiteY387" fmla="*/ 3109102 h 4248240"/>
                <a:gd name="connsiteX388" fmla="*/ 1061290 w 4246481"/>
                <a:gd name="connsiteY388" fmla="*/ 3120097 h 4248240"/>
                <a:gd name="connsiteX389" fmla="*/ 1149255 w 4246481"/>
                <a:gd name="connsiteY389" fmla="*/ 3153524 h 4248240"/>
                <a:gd name="connsiteX390" fmla="*/ 1145296 w 4246481"/>
                <a:gd name="connsiteY390" fmla="*/ 3142968 h 4248240"/>
                <a:gd name="connsiteX391" fmla="*/ 1128143 w 4246481"/>
                <a:gd name="connsiteY391" fmla="*/ 3114379 h 4248240"/>
                <a:gd name="connsiteX392" fmla="*/ 1135620 w 4246481"/>
                <a:gd name="connsiteY392" fmla="*/ 3098546 h 4248240"/>
                <a:gd name="connsiteX393" fmla="*/ 1182681 w 4246481"/>
                <a:gd name="connsiteY393" fmla="*/ 3102064 h 4248240"/>
                <a:gd name="connsiteX394" fmla="*/ 1261849 w 4246481"/>
                <a:gd name="connsiteY394" fmla="*/ 3144727 h 4248240"/>
                <a:gd name="connsiteX395" fmla="*/ 1275483 w 4246481"/>
                <a:gd name="connsiteY395" fmla="*/ 3152644 h 4248240"/>
                <a:gd name="connsiteX396" fmla="*/ 1269326 w 4246481"/>
                <a:gd name="connsiteY396" fmla="*/ 3123176 h 4248240"/>
                <a:gd name="connsiteX397" fmla="*/ 1288678 w 4246481"/>
                <a:gd name="connsiteY397" fmla="*/ 3103824 h 4248240"/>
                <a:gd name="connsiteX398" fmla="*/ 1376642 w 4246481"/>
                <a:gd name="connsiteY398" fmla="*/ 3138570 h 4248240"/>
                <a:gd name="connsiteX399" fmla="*/ 1393356 w 4246481"/>
                <a:gd name="connsiteY399" fmla="*/ 3135491 h 4248240"/>
                <a:gd name="connsiteX400" fmla="*/ 1361688 w 4246481"/>
                <a:gd name="connsiteY400" fmla="*/ 3105583 h 4248240"/>
                <a:gd name="connsiteX401" fmla="*/ 1255252 w 4246481"/>
                <a:gd name="connsiteY401" fmla="*/ 3073036 h 4248240"/>
                <a:gd name="connsiteX402" fmla="*/ 1238099 w 4246481"/>
                <a:gd name="connsiteY402" fmla="*/ 3065999 h 4248240"/>
                <a:gd name="connsiteX403" fmla="*/ 1231061 w 4246481"/>
                <a:gd name="connsiteY403" fmla="*/ 3041809 h 4248240"/>
                <a:gd name="connsiteX404" fmla="*/ 1253492 w 4246481"/>
                <a:gd name="connsiteY404" fmla="*/ 3009702 h 4248240"/>
                <a:gd name="connsiteX405" fmla="*/ 1216987 w 4246481"/>
                <a:gd name="connsiteY405" fmla="*/ 3006623 h 4248240"/>
                <a:gd name="connsiteX406" fmla="*/ 1065249 w 4246481"/>
                <a:gd name="connsiteY406" fmla="*/ 2956044 h 4248240"/>
                <a:gd name="connsiteX407" fmla="*/ 1048095 w 4246481"/>
                <a:gd name="connsiteY407" fmla="*/ 2941970 h 4248240"/>
                <a:gd name="connsiteX408" fmla="*/ 1053813 w 4246481"/>
                <a:gd name="connsiteY408" fmla="*/ 2914261 h 4248240"/>
                <a:gd name="connsiteX409" fmla="*/ 1078883 w 4246481"/>
                <a:gd name="connsiteY409" fmla="*/ 2905904 h 4248240"/>
                <a:gd name="connsiteX410" fmla="*/ 1098235 w 4246481"/>
                <a:gd name="connsiteY410" fmla="*/ 2895788 h 4248240"/>
                <a:gd name="connsiteX411" fmla="*/ 1024785 w 4246481"/>
                <a:gd name="connsiteY411" fmla="*/ 2877755 h 4248240"/>
                <a:gd name="connsiteX412" fmla="*/ 926705 w 4246481"/>
                <a:gd name="connsiteY412" fmla="*/ 2839051 h 4248240"/>
                <a:gd name="connsiteX413" fmla="*/ 924945 w 4246481"/>
                <a:gd name="connsiteY413" fmla="*/ 2797708 h 4248240"/>
                <a:gd name="connsiteX414" fmla="*/ 954853 w 4246481"/>
                <a:gd name="connsiteY414" fmla="*/ 2774837 h 4248240"/>
                <a:gd name="connsiteX415" fmla="*/ 961451 w 4246481"/>
                <a:gd name="connsiteY415" fmla="*/ 2767360 h 4248240"/>
                <a:gd name="connsiteX416" fmla="*/ 946057 w 4246481"/>
                <a:gd name="connsiteY416" fmla="*/ 2767360 h 4248240"/>
                <a:gd name="connsiteX417" fmla="*/ 797397 w 4246481"/>
                <a:gd name="connsiteY417" fmla="*/ 2733494 h 4248240"/>
                <a:gd name="connsiteX418" fmla="*/ 749017 w 4246481"/>
                <a:gd name="connsiteY418" fmla="*/ 2694350 h 4248240"/>
                <a:gd name="connsiteX419" fmla="*/ 755174 w 4246481"/>
                <a:gd name="connsiteY419" fmla="*/ 2671039 h 4248240"/>
                <a:gd name="connsiteX420" fmla="*/ 805314 w 4246481"/>
                <a:gd name="connsiteY420" fmla="*/ 2654326 h 4248240"/>
                <a:gd name="connsiteX421" fmla="*/ 822907 w 4246481"/>
                <a:gd name="connsiteY421" fmla="*/ 2642891 h 4248240"/>
                <a:gd name="connsiteX422" fmla="*/ 777605 w 4246481"/>
                <a:gd name="connsiteY422" fmla="*/ 2631895 h 4248240"/>
                <a:gd name="connsiteX423" fmla="*/ 608274 w 4246481"/>
                <a:gd name="connsiteY423" fmla="*/ 2550528 h 4248240"/>
                <a:gd name="connsiteX424" fmla="*/ 595959 w 4246481"/>
                <a:gd name="connsiteY424" fmla="*/ 2532055 h 4248240"/>
                <a:gd name="connsiteX425" fmla="*/ 613551 w 4246481"/>
                <a:gd name="connsiteY425" fmla="*/ 2517981 h 4248240"/>
                <a:gd name="connsiteX426" fmla="*/ 650936 w 4246481"/>
                <a:gd name="connsiteY426" fmla="*/ 2505226 h 4248240"/>
                <a:gd name="connsiteX427" fmla="*/ 676006 w 4246481"/>
                <a:gd name="connsiteY427" fmla="*/ 2492032 h 4248240"/>
                <a:gd name="connsiteX428" fmla="*/ 489082 w 4246481"/>
                <a:gd name="connsiteY428" fmla="*/ 2388233 h 4248240"/>
                <a:gd name="connsiteX429" fmla="*/ 496119 w 4246481"/>
                <a:gd name="connsiteY429" fmla="*/ 2359644 h 4248240"/>
                <a:gd name="connsiteX430" fmla="*/ 562532 w 4246481"/>
                <a:gd name="connsiteY430" fmla="*/ 2341612 h 4248240"/>
                <a:gd name="connsiteX431" fmla="*/ 573528 w 4246481"/>
                <a:gd name="connsiteY431" fmla="*/ 2336773 h 4248240"/>
                <a:gd name="connsiteX432" fmla="*/ 489522 w 4246481"/>
                <a:gd name="connsiteY432" fmla="*/ 2301148 h 4248240"/>
                <a:gd name="connsiteX433" fmla="*/ 376488 w 4246481"/>
                <a:gd name="connsiteY433" fmla="*/ 2211424 h 4248240"/>
                <a:gd name="connsiteX434" fmla="*/ 384844 w 4246481"/>
                <a:gd name="connsiteY434" fmla="*/ 2181516 h 4248240"/>
                <a:gd name="connsiteX435" fmla="*/ 444220 w 4246481"/>
                <a:gd name="connsiteY435" fmla="*/ 2167002 h 4248240"/>
                <a:gd name="connsiteX436" fmla="*/ 318871 w 4246481"/>
                <a:gd name="connsiteY436" fmla="*/ 2051769 h 4248240"/>
                <a:gd name="connsiteX437" fmla="*/ 282366 w 4246481"/>
                <a:gd name="connsiteY437" fmla="*/ 2004268 h 4248240"/>
                <a:gd name="connsiteX438" fmla="*/ 277088 w 4246481"/>
                <a:gd name="connsiteY438" fmla="*/ 1994152 h 4248240"/>
                <a:gd name="connsiteX439" fmla="*/ 323709 w 4246481"/>
                <a:gd name="connsiteY439" fmla="*/ 1981837 h 4248240"/>
                <a:gd name="connsiteX440" fmla="*/ 210675 w 4246481"/>
                <a:gd name="connsiteY440" fmla="*/ 1819103 h 4248240"/>
                <a:gd name="connsiteX441" fmla="*/ 255976 w 4246481"/>
                <a:gd name="connsiteY441" fmla="*/ 1819103 h 4248240"/>
                <a:gd name="connsiteX442" fmla="*/ 208036 w 4246481"/>
                <a:gd name="connsiteY442" fmla="*/ 1762366 h 4248240"/>
                <a:gd name="connsiteX443" fmla="*/ 29908 w 4246481"/>
                <a:gd name="connsiteY443" fmla="*/ 1512547 h 4248240"/>
                <a:gd name="connsiteX444" fmla="*/ 0 w 4246481"/>
                <a:gd name="connsiteY444" fmla="*/ 1453611 h 4248240"/>
                <a:gd name="connsiteX445" fmla="*/ 0 w 4246481"/>
                <a:gd name="connsiteY445" fmla="*/ 1449213 h 4248240"/>
                <a:gd name="connsiteX446" fmla="*/ 113034 w 4246481"/>
                <a:gd name="connsiteY446" fmla="*/ 1495834 h 4248240"/>
                <a:gd name="connsiteX447" fmla="*/ 377807 w 4246481"/>
                <a:gd name="connsiteY447" fmla="*/ 1655489 h 4248240"/>
                <a:gd name="connsiteX448" fmla="*/ 393641 w 4246481"/>
                <a:gd name="connsiteY448" fmla="*/ 1666925 h 4248240"/>
                <a:gd name="connsiteX449" fmla="*/ 389682 w 4246481"/>
                <a:gd name="connsiteY449" fmla="*/ 1622503 h 4248240"/>
                <a:gd name="connsiteX450" fmla="*/ 563412 w 4246481"/>
                <a:gd name="connsiteY450" fmla="*/ 1717504 h 4248240"/>
                <a:gd name="connsiteX451" fmla="*/ 571768 w 4246481"/>
                <a:gd name="connsiteY451" fmla="*/ 1668244 h 4248240"/>
                <a:gd name="connsiteX452" fmla="*/ 762211 w 4246481"/>
                <a:gd name="connsiteY452" fmla="*/ 1816904 h 4248240"/>
                <a:gd name="connsiteX453" fmla="*/ 763971 w 4246481"/>
                <a:gd name="connsiteY453" fmla="*/ 1805029 h 4248240"/>
                <a:gd name="connsiteX454" fmla="*/ 769688 w 4246481"/>
                <a:gd name="connsiteY454" fmla="*/ 1762366 h 4248240"/>
                <a:gd name="connsiteX455" fmla="*/ 803994 w 4246481"/>
                <a:gd name="connsiteY455" fmla="*/ 1749172 h 4248240"/>
                <a:gd name="connsiteX456" fmla="*/ 854134 w 4246481"/>
                <a:gd name="connsiteY456" fmla="*/ 1794473 h 4248240"/>
                <a:gd name="connsiteX457" fmla="*/ 933302 w 4246481"/>
                <a:gd name="connsiteY457" fmla="*/ 1903989 h 4248240"/>
                <a:gd name="connsiteX458" fmla="*/ 945617 w 4246481"/>
                <a:gd name="connsiteY458" fmla="*/ 1929059 h 4248240"/>
                <a:gd name="connsiteX459" fmla="*/ 950455 w 4246481"/>
                <a:gd name="connsiteY459" fmla="*/ 1902230 h 4248240"/>
                <a:gd name="connsiteX460" fmla="*/ 961451 w 4246481"/>
                <a:gd name="connsiteY460" fmla="*/ 1837576 h 4248240"/>
                <a:gd name="connsiteX461" fmla="*/ 974645 w 4246481"/>
                <a:gd name="connsiteY461" fmla="*/ 1831418 h 4248240"/>
                <a:gd name="connsiteX462" fmla="*/ 1103953 w 4246481"/>
                <a:gd name="connsiteY462" fmla="*/ 1996791 h 4248240"/>
                <a:gd name="connsiteX463" fmla="*/ 1109671 w 4246481"/>
                <a:gd name="connsiteY463" fmla="*/ 2012625 h 4248240"/>
                <a:gd name="connsiteX464" fmla="*/ 1119347 w 4246481"/>
                <a:gd name="connsiteY464" fmla="*/ 1987115 h 4248240"/>
                <a:gd name="connsiteX465" fmla="*/ 1128583 w 4246481"/>
                <a:gd name="connsiteY465" fmla="*/ 1947091 h 4248240"/>
                <a:gd name="connsiteX466" fmla="*/ 1133421 w 4246481"/>
                <a:gd name="connsiteY466" fmla="*/ 1934776 h 4248240"/>
                <a:gd name="connsiteX467" fmla="*/ 1149694 w 4246481"/>
                <a:gd name="connsiteY467" fmla="*/ 1931258 h 4248240"/>
                <a:gd name="connsiteX468" fmla="*/ 1176963 w 4246481"/>
                <a:gd name="connsiteY468" fmla="*/ 1958527 h 4248240"/>
                <a:gd name="connsiteX469" fmla="*/ 1271525 w 4246481"/>
                <a:gd name="connsiteY469" fmla="*/ 2138854 h 4248240"/>
                <a:gd name="connsiteX470" fmla="*/ 1274164 w 4246481"/>
                <a:gd name="connsiteY470" fmla="*/ 2147210 h 4248240"/>
                <a:gd name="connsiteX471" fmla="*/ 1281201 w 4246481"/>
                <a:gd name="connsiteY471" fmla="*/ 2131377 h 4248240"/>
                <a:gd name="connsiteX472" fmla="*/ 1294836 w 4246481"/>
                <a:gd name="connsiteY472" fmla="*/ 2072001 h 4248240"/>
                <a:gd name="connsiteX473" fmla="*/ 1313748 w 4246481"/>
                <a:gd name="connsiteY473" fmla="*/ 2063644 h 4248240"/>
                <a:gd name="connsiteX474" fmla="*/ 1358170 w 4246481"/>
                <a:gd name="connsiteY474" fmla="*/ 2105867 h 4248240"/>
                <a:gd name="connsiteX475" fmla="*/ 1409629 w 4246481"/>
                <a:gd name="connsiteY475" fmla="*/ 2254527 h 4248240"/>
                <a:gd name="connsiteX476" fmla="*/ 1412708 w 4246481"/>
                <a:gd name="connsiteY476" fmla="*/ 2268601 h 4248240"/>
                <a:gd name="connsiteX477" fmla="*/ 1424583 w 4246481"/>
                <a:gd name="connsiteY477" fmla="*/ 2252768 h 4248240"/>
                <a:gd name="connsiteX478" fmla="*/ 1444815 w 4246481"/>
                <a:gd name="connsiteY478" fmla="*/ 2218461 h 4248240"/>
                <a:gd name="connsiteX479" fmla="*/ 1465926 w 4246481"/>
                <a:gd name="connsiteY479" fmla="*/ 2215383 h 4248240"/>
                <a:gd name="connsiteX480" fmla="*/ 1490996 w 4246481"/>
                <a:gd name="connsiteY480" fmla="*/ 2247490 h 4248240"/>
                <a:gd name="connsiteX481" fmla="*/ 1546414 w 4246481"/>
                <a:gd name="connsiteY481" fmla="*/ 2376357 h 4248240"/>
                <a:gd name="connsiteX482" fmla="*/ 1550812 w 4246481"/>
                <a:gd name="connsiteY482" fmla="*/ 2389112 h 4248240"/>
                <a:gd name="connsiteX483" fmla="*/ 1553011 w 4246481"/>
                <a:gd name="connsiteY483" fmla="*/ 2391751 h 4248240"/>
                <a:gd name="connsiteX484" fmla="*/ 1559608 w 4246481"/>
                <a:gd name="connsiteY484" fmla="*/ 2377677 h 4248240"/>
                <a:gd name="connsiteX485" fmla="*/ 1564006 w 4246481"/>
                <a:gd name="connsiteY485" fmla="*/ 2358325 h 4248240"/>
                <a:gd name="connsiteX486" fmla="*/ 1575882 w 4246481"/>
                <a:gd name="connsiteY486" fmla="*/ 2335014 h 4248240"/>
                <a:gd name="connsiteX487" fmla="*/ 1600952 w 4246481"/>
                <a:gd name="connsiteY487" fmla="*/ 2347769 h 4248240"/>
                <a:gd name="connsiteX488" fmla="*/ 1755296 w 4246481"/>
                <a:gd name="connsiteY488" fmla="*/ 2522520 h 4248240"/>
                <a:gd name="connsiteX489" fmla="*/ 1698591 w 4246481"/>
                <a:gd name="connsiteY489" fmla="*/ 2332376 h 4248240"/>
                <a:gd name="connsiteX490" fmla="*/ 1730259 w 4246481"/>
                <a:gd name="connsiteY490" fmla="*/ 2328858 h 4248240"/>
                <a:gd name="connsiteX491" fmla="*/ 1748731 w 4246481"/>
                <a:gd name="connsiteY491" fmla="*/ 2326659 h 4248240"/>
                <a:gd name="connsiteX492" fmla="*/ 1739935 w 4246481"/>
                <a:gd name="connsiteY492" fmla="*/ 2316103 h 4248240"/>
                <a:gd name="connsiteX493" fmla="*/ 1648012 w 4246481"/>
                <a:gd name="connsiteY493" fmla="*/ 2131818 h 4248240"/>
                <a:gd name="connsiteX494" fmla="*/ 1644493 w 4246481"/>
                <a:gd name="connsiteY494" fmla="*/ 2092234 h 4248240"/>
                <a:gd name="connsiteX495" fmla="*/ 1671762 w 4246481"/>
                <a:gd name="connsiteY495" fmla="*/ 2076400 h 4248240"/>
                <a:gd name="connsiteX496" fmla="*/ 1698591 w 4246481"/>
                <a:gd name="connsiteY496" fmla="*/ 2092234 h 4248240"/>
                <a:gd name="connsiteX497" fmla="*/ 1720582 w 4246481"/>
                <a:gd name="connsiteY497" fmla="*/ 2100590 h 4248240"/>
                <a:gd name="connsiteX498" fmla="*/ 1722782 w 4246481"/>
                <a:gd name="connsiteY498" fmla="*/ 2097951 h 4248240"/>
                <a:gd name="connsiteX499" fmla="*/ 1713985 w 4246481"/>
                <a:gd name="connsiteY499" fmla="*/ 2083437 h 4248240"/>
                <a:gd name="connsiteX500" fmla="*/ 1640975 w 4246481"/>
                <a:gd name="connsiteY500" fmla="*/ 1921583 h 4248240"/>
                <a:gd name="connsiteX501" fmla="*/ 1635697 w 4246481"/>
                <a:gd name="connsiteY501" fmla="*/ 1885517 h 4248240"/>
                <a:gd name="connsiteX502" fmla="*/ 1655049 w 4246481"/>
                <a:gd name="connsiteY502" fmla="*/ 1869244 h 4248240"/>
                <a:gd name="connsiteX503" fmla="*/ 1700351 w 4246481"/>
                <a:gd name="connsiteY503" fmla="*/ 1878920 h 4248240"/>
                <a:gd name="connsiteX504" fmla="*/ 1725421 w 4246481"/>
                <a:gd name="connsiteY504" fmla="*/ 1878920 h 4248240"/>
                <a:gd name="connsiteX505" fmla="*/ 1717943 w 4246481"/>
                <a:gd name="connsiteY505" fmla="*/ 1870563 h 4248240"/>
                <a:gd name="connsiteX506" fmla="*/ 1623382 w 4246481"/>
                <a:gd name="connsiteY506" fmla="*/ 1693755 h 4248240"/>
                <a:gd name="connsiteX507" fmla="*/ 1622502 w 4246481"/>
                <a:gd name="connsiteY507" fmla="*/ 1636578 h 4248240"/>
                <a:gd name="connsiteX508" fmla="*/ 1648012 w 4246481"/>
                <a:gd name="connsiteY508" fmla="*/ 1623823 h 4248240"/>
                <a:gd name="connsiteX509" fmla="*/ 1706508 w 4246481"/>
                <a:gd name="connsiteY509" fmla="*/ 1657690 h 4248240"/>
                <a:gd name="connsiteX510" fmla="*/ 1727180 w 4246481"/>
                <a:gd name="connsiteY510" fmla="*/ 1664727 h 4248240"/>
                <a:gd name="connsiteX511" fmla="*/ 1724101 w 4246481"/>
                <a:gd name="connsiteY511" fmla="*/ 1656810 h 4248240"/>
                <a:gd name="connsiteX512" fmla="*/ 1638336 w 4246481"/>
                <a:gd name="connsiteY512" fmla="*/ 1420186 h 4248240"/>
                <a:gd name="connsiteX513" fmla="*/ 1637456 w 4246481"/>
                <a:gd name="connsiteY513" fmla="*/ 1386759 h 4248240"/>
                <a:gd name="connsiteX514" fmla="*/ 1656808 w 4246481"/>
                <a:gd name="connsiteY514" fmla="*/ 1373565 h 4248240"/>
                <a:gd name="connsiteX515" fmla="*/ 1683637 w 4246481"/>
                <a:gd name="connsiteY515" fmla="*/ 1386759 h 4248240"/>
                <a:gd name="connsiteX516" fmla="*/ 1732018 w 4246481"/>
                <a:gd name="connsiteY516" fmla="*/ 1410949 h 4248240"/>
                <a:gd name="connsiteX517" fmla="*/ 1742134 w 4246481"/>
                <a:gd name="connsiteY517" fmla="*/ 1412709 h 4248240"/>
                <a:gd name="connsiteX518" fmla="*/ 1737735 w 4246481"/>
                <a:gd name="connsiteY518" fmla="*/ 1405672 h 4248240"/>
                <a:gd name="connsiteX519" fmla="*/ 1696392 w 4246481"/>
                <a:gd name="connsiteY519" fmla="*/ 1304073 h 4248240"/>
                <a:gd name="connsiteX520" fmla="*/ 1688475 w 4246481"/>
                <a:gd name="connsiteY520" fmla="*/ 1154533 h 4248240"/>
                <a:gd name="connsiteX521" fmla="*/ 1704749 w 4246481"/>
                <a:gd name="connsiteY521" fmla="*/ 1145297 h 4248240"/>
                <a:gd name="connsiteX522" fmla="*/ 1782157 w 4246481"/>
                <a:gd name="connsiteY522" fmla="*/ 1194557 h 4248240"/>
                <a:gd name="connsiteX523" fmla="*/ 1796672 w 4246481"/>
                <a:gd name="connsiteY523" fmla="*/ 1203354 h 4248240"/>
                <a:gd name="connsiteX524" fmla="*/ 1770282 w 4246481"/>
                <a:gd name="connsiteY524" fmla="*/ 1131663 h 4248240"/>
                <a:gd name="connsiteX525" fmla="*/ 1750930 w 4246481"/>
                <a:gd name="connsiteY525" fmla="*/ 940780 h 4248240"/>
                <a:gd name="connsiteX526" fmla="*/ 1755328 w 4246481"/>
                <a:gd name="connsiteY526" fmla="*/ 914830 h 4248240"/>
                <a:gd name="connsiteX527" fmla="*/ 1772042 w 4246481"/>
                <a:gd name="connsiteY527" fmla="*/ 907354 h 4248240"/>
                <a:gd name="connsiteX528" fmla="*/ 1834936 w 4246481"/>
                <a:gd name="connsiteY528" fmla="*/ 948697 h 4248240"/>
                <a:gd name="connsiteX529" fmla="*/ 1844612 w 4246481"/>
                <a:gd name="connsiteY529" fmla="*/ 955294 h 4248240"/>
                <a:gd name="connsiteX530" fmla="*/ 1863525 w 4246481"/>
                <a:gd name="connsiteY530" fmla="*/ 670288 h 4248240"/>
                <a:gd name="connsiteX531" fmla="*/ 1913664 w 4246481"/>
                <a:gd name="connsiteY531" fmla="*/ 703715 h 4248240"/>
                <a:gd name="connsiteX532" fmla="*/ 1922900 w 4246481"/>
                <a:gd name="connsiteY532" fmla="*/ 586283 h 4248240"/>
                <a:gd name="connsiteX533" fmla="*/ 1967323 w 4246481"/>
                <a:gd name="connsiteY533" fmla="*/ 477207 h 4248240"/>
                <a:gd name="connsiteX534" fmla="*/ 2001189 w 4246481"/>
                <a:gd name="connsiteY534" fmla="*/ 514592 h 4248240"/>
                <a:gd name="connsiteX535" fmla="*/ 2013504 w 4246481"/>
                <a:gd name="connsiteY535" fmla="*/ 424428 h 4248240"/>
                <a:gd name="connsiteX536" fmla="*/ 2093551 w 4246481"/>
                <a:gd name="connsiteY536" fmla="*/ 65533 h 4248240"/>
                <a:gd name="connsiteX537" fmla="*/ 2118622 w 4246481"/>
                <a:gd name="connsiteY537"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489424 w 4246481"/>
                <a:gd name="connsiteY51" fmla="*/ 2530435 h 4248240"/>
                <a:gd name="connsiteX52" fmla="*/ 2566644 w 4246481"/>
                <a:gd name="connsiteY52" fmla="*/ 2509150 h 4248240"/>
                <a:gd name="connsiteX53" fmla="*/ 2646408 w 4246481"/>
                <a:gd name="connsiteY53" fmla="*/ 2347769 h 4248240"/>
                <a:gd name="connsiteX54" fmla="*/ 2667960 w 4246481"/>
                <a:gd name="connsiteY54" fmla="*/ 2336334 h 4248240"/>
                <a:gd name="connsiteX55" fmla="*/ 2681595 w 4246481"/>
                <a:gd name="connsiteY55" fmla="*/ 2357005 h 4248240"/>
                <a:gd name="connsiteX56" fmla="*/ 2691711 w 4246481"/>
                <a:gd name="connsiteY56" fmla="*/ 2392191 h 4248240"/>
                <a:gd name="connsiteX57" fmla="*/ 2695229 w 4246481"/>
                <a:gd name="connsiteY57" fmla="*/ 2391751 h 4248240"/>
                <a:gd name="connsiteX58" fmla="*/ 2705785 w 4246481"/>
                <a:gd name="connsiteY58" fmla="*/ 2359644 h 4248240"/>
                <a:gd name="connsiteX59" fmla="*/ 2756804 w 4246481"/>
                <a:gd name="connsiteY59" fmla="*/ 2245730 h 4248240"/>
                <a:gd name="connsiteX60" fmla="*/ 2780995 w 4246481"/>
                <a:gd name="connsiteY60" fmla="*/ 2215822 h 4248240"/>
                <a:gd name="connsiteX61" fmla="*/ 2801666 w 4246481"/>
                <a:gd name="connsiteY61" fmla="*/ 2218461 h 4248240"/>
                <a:gd name="connsiteX62" fmla="*/ 2824977 w 4246481"/>
                <a:gd name="connsiteY62" fmla="*/ 2257166 h 4248240"/>
                <a:gd name="connsiteX63" fmla="*/ 2834653 w 4246481"/>
                <a:gd name="connsiteY63" fmla="*/ 2269041 h 4248240"/>
                <a:gd name="connsiteX64" fmla="*/ 2848287 w 4246481"/>
                <a:gd name="connsiteY64" fmla="*/ 2194711 h 4248240"/>
                <a:gd name="connsiteX65" fmla="*/ 2919539 w 4246481"/>
                <a:gd name="connsiteY65" fmla="*/ 2072880 h 4248240"/>
                <a:gd name="connsiteX66" fmla="*/ 2937131 w 4246481"/>
                <a:gd name="connsiteY66" fmla="*/ 2062325 h 4248240"/>
                <a:gd name="connsiteX67" fmla="*/ 2951206 w 4246481"/>
                <a:gd name="connsiteY67" fmla="*/ 2069802 h 4248240"/>
                <a:gd name="connsiteX68" fmla="*/ 2962641 w 4246481"/>
                <a:gd name="connsiteY68" fmla="*/ 2123020 h 4248240"/>
                <a:gd name="connsiteX69" fmla="*/ 2972757 w 4246481"/>
                <a:gd name="connsiteY69" fmla="*/ 2145011 h 4248240"/>
                <a:gd name="connsiteX70" fmla="*/ 2975396 w 4246481"/>
                <a:gd name="connsiteY70" fmla="*/ 2138854 h 4248240"/>
                <a:gd name="connsiteX71" fmla="*/ 3078314 w 4246481"/>
                <a:gd name="connsiteY71" fmla="*/ 1948411 h 4248240"/>
                <a:gd name="connsiteX72" fmla="*/ 3093268 w 4246481"/>
                <a:gd name="connsiteY72" fmla="*/ 1933897 h 4248240"/>
                <a:gd name="connsiteX73" fmla="*/ 3115259 w 4246481"/>
                <a:gd name="connsiteY73" fmla="*/ 1939614 h 4248240"/>
                <a:gd name="connsiteX74" fmla="*/ 3123176 w 4246481"/>
                <a:gd name="connsiteY74" fmla="*/ 1971721 h 4248240"/>
                <a:gd name="connsiteX75" fmla="*/ 3135051 w 4246481"/>
                <a:gd name="connsiteY75" fmla="*/ 2013065 h 4248240"/>
                <a:gd name="connsiteX76" fmla="*/ 3139449 w 4246481"/>
                <a:gd name="connsiteY76" fmla="*/ 2010866 h 4248240"/>
                <a:gd name="connsiteX77" fmla="*/ 3237530 w 4246481"/>
                <a:gd name="connsiteY77" fmla="*/ 1859127 h 4248240"/>
                <a:gd name="connsiteX78" fmla="*/ 3270956 w 4246481"/>
                <a:gd name="connsiteY78" fmla="*/ 1832298 h 4248240"/>
                <a:gd name="connsiteX79" fmla="*/ 3284591 w 4246481"/>
                <a:gd name="connsiteY79" fmla="*/ 1828779 h 4248240"/>
                <a:gd name="connsiteX80" fmla="*/ 3301304 w 4246481"/>
                <a:gd name="connsiteY80" fmla="*/ 1933457 h 4248240"/>
                <a:gd name="connsiteX81" fmla="*/ 3435889 w 4246481"/>
                <a:gd name="connsiteY81" fmla="*/ 1754449 h 4248240"/>
                <a:gd name="connsiteX82" fmla="*/ 3451283 w 4246481"/>
                <a:gd name="connsiteY82" fmla="*/ 1743454 h 4248240"/>
                <a:gd name="connsiteX83" fmla="*/ 3474154 w 4246481"/>
                <a:gd name="connsiteY83" fmla="*/ 1752250 h 4248240"/>
                <a:gd name="connsiteX84" fmla="*/ 3481631 w 4246481"/>
                <a:gd name="connsiteY84" fmla="*/ 1805029 h 4248240"/>
                <a:gd name="connsiteX85" fmla="*/ 3483390 w 4246481"/>
                <a:gd name="connsiteY85" fmla="*/ 1819983 h 4248240"/>
                <a:gd name="connsiteX86" fmla="*/ 3674273 w 4246481"/>
                <a:gd name="connsiteY86" fmla="*/ 1672203 h 4248240"/>
                <a:gd name="connsiteX87" fmla="*/ 3682190 w 4246481"/>
                <a:gd name="connsiteY87" fmla="*/ 1718384 h 4248240"/>
                <a:gd name="connsiteX88" fmla="*/ 3855919 w 4246481"/>
                <a:gd name="connsiteY88" fmla="*/ 1624262 h 4248240"/>
                <a:gd name="connsiteX89" fmla="*/ 3851521 w 4246481"/>
                <a:gd name="connsiteY89" fmla="*/ 1666485 h 4248240"/>
                <a:gd name="connsiteX90" fmla="*/ 3856799 w 4246481"/>
                <a:gd name="connsiteY90" fmla="*/ 1664286 h 4248240"/>
                <a:gd name="connsiteX91" fmla="*/ 4189304 w 4246481"/>
                <a:gd name="connsiteY91" fmla="*/ 1469445 h 4248240"/>
                <a:gd name="connsiteX92" fmla="*/ 4233726 w 4246481"/>
                <a:gd name="connsiteY92" fmla="*/ 1452732 h 4248240"/>
                <a:gd name="connsiteX93" fmla="*/ 4244282 w 4246481"/>
                <a:gd name="connsiteY93" fmla="*/ 1450972 h 4248240"/>
                <a:gd name="connsiteX94" fmla="*/ 4246481 w 4246481"/>
                <a:gd name="connsiteY94" fmla="*/ 1453171 h 4248240"/>
                <a:gd name="connsiteX95" fmla="*/ 4218332 w 4246481"/>
                <a:gd name="connsiteY95" fmla="*/ 1507709 h 4248240"/>
                <a:gd name="connsiteX96" fmla="*/ 3991824 w 4246481"/>
                <a:gd name="connsiteY96" fmla="*/ 1816024 h 4248240"/>
                <a:gd name="connsiteX97" fmla="*/ 3988306 w 4246481"/>
                <a:gd name="connsiteY97" fmla="*/ 1821302 h 4248240"/>
                <a:gd name="connsiteX98" fmla="*/ 4033167 w 4246481"/>
                <a:gd name="connsiteY98" fmla="*/ 1821302 h 4248240"/>
                <a:gd name="connsiteX99" fmla="*/ 3920133 w 4246481"/>
                <a:gd name="connsiteY99" fmla="*/ 1984476 h 4248240"/>
                <a:gd name="connsiteX100" fmla="*/ 3965435 w 4246481"/>
                <a:gd name="connsiteY100" fmla="*/ 1995472 h 4248240"/>
                <a:gd name="connsiteX101" fmla="*/ 3798303 w 4246481"/>
                <a:gd name="connsiteY101" fmla="*/ 2169201 h 4248240"/>
                <a:gd name="connsiteX102" fmla="*/ 3810617 w 4246481"/>
                <a:gd name="connsiteY102" fmla="*/ 2171840 h 4248240"/>
                <a:gd name="connsiteX103" fmla="*/ 3870433 w 4246481"/>
                <a:gd name="connsiteY103" fmla="*/ 2187674 h 4248240"/>
                <a:gd name="connsiteX104" fmla="*/ 3875271 w 4246481"/>
                <a:gd name="connsiteY104" fmla="*/ 2203507 h 4248240"/>
                <a:gd name="connsiteX105" fmla="*/ 3833049 w 4246481"/>
                <a:gd name="connsiteY105" fmla="*/ 2247050 h 4248240"/>
                <a:gd name="connsiteX106" fmla="*/ 3727931 w 4246481"/>
                <a:gd name="connsiteY106" fmla="*/ 2317861 h 4248240"/>
                <a:gd name="connsiteX107" fmla="*/ 3670754 w 4246481"/>
                <a:gd name="connsiteY107" fmla="*/ 2339852 h 4248240"/>
                <a:gd name="connsiteX108" fmla="*/ 3683949 w 4246481"/>
                <a:gd name="connsiteY108" fmla="*/ 2344250 h 4248240"/>
                <a:gd name="connsiteX109" fmla="*/ 3755200 w 4246481"/>
                <a:gd name="connsiteY109" fmla="*/ 2364042 h 4248240"/>
                <a:gd name="connsiteX110" fmla="*/ 3760918 w 4246481"/>
                <a:gd name="connsiteY110" fmla="*/ 2383395 h 4248240"/>
                <a:gd name="connsiteX111" fmla="*/ 3620175 w 4246481"/>
                <a:gd name="connsiteY111" fmla="*/ 2481036 h 4248240"/>
                <a:gd name="connsiteX112" fmla="*/ 3570475 w 4246481"/>
                <a:gd name="connsiteY112" fmla="*/ 2494231 h 4248240"/>
                <a:gd name="connsiteX113" fmla="*/ 3585869 w 4246481"/>
                <a:gd name="connsiteY113" fmla="*/ 2503907 h 4248240"/>
                <a:gd name="connsiteX114" fmla="*/ 3618416 w 4246481"/>
                <a:gd name="connsiteY114" fmla="*/ 2514902 h 4248240"/>
                <a:gd name="connsiteX115" fmla="*/ 3634249 w 4246481"/>
                <a:gd name="connsiteY115" fmla="*/ 2520180 h 4248240"/>
                <a:gd name="connsiteX116" fmla="*/ 3639527 w 4246481"/>
                <a:gd name="connsiteY116" fmla="*/ 2550088 h 4248240"/>
                <a:gd name="connsiteX117" fmla="*/ 3557280 w 4246481"/>
                <a:gd name="connsiteY117" fmla="*/ 2599788 h 4248240"/>
                <a:gd name="connsiteX118" fmla="*/ 3427972 w 4246481"/>
                <a:gd name="connsiteY118" fmla="*/ 2642891 h 4248240"/>
                <a:gd name="connsiteX119" fmla="*/ 3419616 w 4246481"/>
                <a:gd name="connsiteY119" fmla="*/ 2645090 h 4248240"/>
                <a:gd name="connsiteX120" fmla="*/ 3436769 w 4246481"/>
                <a:gd name="connsiteY120" fmla="*/ 2655206 h 4248240"/>
                <a:gd name="connsiteX121" fmla="*/ 3492187 w 4246481"/>
                <a:gd name="connsiteY121" fmla="*/ 2673678 h 4248240"/>
                <a:gd name="connsiteX122" fmla="*/ 3497904 w 4246481"/>
                <a:gd name="connsiteY122" fmla="*/ 2693470 h 4248240"/>
                <a:gd name="connsiteX123" fmla="*/ 3453042 w 4246481"/>
                <a:gd name="connsiteY123" fmla="*/ 2732174 h 4248240"/>
                <a:gd name="connsiteX124" fmla="*/ 3296026 w 4246481"/>
                <a:gd name="connsiteY124" fmla="*/ 2769119 h 4248240"/>
                <a:gd name="connsiteX125" fmla="*/ 3287229 w 4246481"/>
                <a:gd name="connsiteY125" fmla="*/ 2768680 h 4248240"/>
                <a:gd name="connsiteX126" fmla="*/ 3283271 w 4246481"/>
                <a:gd name="connsiteY126" fmla="*/ 2770439 h 4248240"/>
                <a:gd name="connsiteX127" fmla="*/ 3299545 w 4246481"/>
                <a:gd name="connsiteY127" fmla="*/ 2784953 h 4248240"/>
                <a:gd name="connsiteX128" fmla="*/ 3328133 w 4246481"/>
                <a:gd name="connsiteY128" fmla="*/ 2806064 h 4248240"/>
                <a:gd name="connsiteX129" fmla="*/ 3328133 w 4246481"/>
                <a:gd name="connsiteY129" fmla="*/ 2832893 h 4248240"/>
                <a:gd name="connsiteX130" fmla="*/ 3274915 w 4246481"/>
                <a:gd name="connsiteY130" fmla="*/ 2861042 h 4248240"/>
                <a:gd name="connsiteX131" fmla="*/ 3158362 w 4246481"/>
                <a:gd name="connsiteY131" fmla="*/ 2894909 h 4248240"/>
                <a:gd name="connsiteX132" fmla="*/ 3148686 w 4246481"/>
                <a:gd name="connsiteY132" fmla="*/ 2899746 h 4248240"/>
                <a:gd name="connsiteX133" fmla="*/ 3166278 w 4246481"/>
                <a:gd name="connsiteY133" fmla="*/ 2908983 h 4248240"/>
                <a:gd name="connsiteX134" fmla="*/ 3189149 w 4246481"/>
                <a:gd name="connsiteY134" fmla="*/ 2916460 h 4248240"/>
                <a:gd name="connsiteX135" fmla="*/ 3194867 w 4246481"/>
                <a:gd name="connsiteY135" fmla="*/ 2945488 h 4248240"/>
                <a:gd name="connsiteX136" fmla="*/ 3146047 w 4246481"/>
                <a:gd name="connsiteY136" fmla="*/ 2976715 h 4248240"/>
                <a:gd name="connsiteX137" fmla="*/ 2990790 w 4246481"/>
                <a:gd name="connsiteY137" fmla="*/ 3011021 h 4248240"/>
                <a:gd name="connsiteX138" fmla="*/ 2999586 w 4246481"/>
                <a:gd name="connsiteY138" fmla="*/ 3024656 h 4248240"/>
                <a:gd name="connsiteX139" fmla="*/ 3014540 w 4246481"/>
                <a:gd name="connsiteY139" fmla="*/ 3046647 h 4248240"/>
                <a:gd name="connsiteX140" fmla="*/ 3007503 w 4246481"/>
                <a:gd name="connsiteY140" fmla="*/ 3068198 h 4248240"/>
                <a:gd name="connsiteX141" fmla="*/ 2959122 w 4246481"/>
                <a:gd name="connsiteY141" fmla="*/ 3086231 h 4248240"/>
                <a:gd name="connsiteX142" fmla="*/ 2887871 w 4246481"/>
                <a:gd name="connsiteY142" fmla="*/ 3106903 h 4248240"/>
                <a:gd name="connsiteX143" fmla="*/ 2851366 w 4246481"/>
                <a:gd name="connsiteY143" fmla="*/ 3139010 h 4248240"/>
                <a:gd name="connsiteX144" fmla="*/ 2867200 w 4246481"/>
                <a:gd name="connsiteY144" fmla="*/ 3141209 h 4248240"/>
                <a:gd name="connsiteX145" fmla="*/ 2957363 w 4246481"/>
                <a:gd name="connsiteY145" fmla="*/ 3105583 h 4248240"/>
                <a:gd name="connsiteX146" fmla="*/ 2967039 w 4246481"/>
                <a:gd name="connsiteY146" fmla="*/ 3104704 h 4248240"/>
                <a:gd name="connsiteX147" fmla="*/ 2977155 w 4246481"/>
                <a:gd name="connsiteY147" fmla="*/ 3118338 h 4248240"/>
                <a:gd name="connsiteX148" fmla="*/ 2971437 w 4246481"/>
                <a:gd name="connsiteY148" fmla="*/ 3156163 h 4248240"/>
                <a:gd name="connsiteX149" fmla="*/ 2980234 w 4246481"/>
                <a:gd name="connsiteY149" fmla="*/ 3148686 h 4248240"/>
                <a:gd name="connsiteX150" fmla="*/ 3085791 w 4246481"/>
                <a:gd name="connsiteY150" fmla="*/ 3098986 h 4248240"/>
                <a:gd name="connsiteX151" fmla="*/ 3109981 w 4246481"/>
                <a:gd name="connsiteY151" fmla="*/ 3100305 h 4248240"/>
                <a:gd name="connsiteX152" fmla="*/ 3116579 w 4246481"/>
                <a:gd name="connsiteY152" fmla="*/ 3115259 h 4248240"/>
                <a:gd name="connsiteX153" fmla="*/ 3100305 w 4246481"/>
                <a:gd name="connsiteY153" fmla="*/ 3142968 h 4248240"/>
                <a:gd name="connsiteX154" fmla="*/ 3093268 w 4246481"/>
                <a:gd name="connsiteY154" fmla="*/ 3159681 h 4248240"/>
                <a:gd name="connsiteX155" fmla="*/ 3102944 w 4246481"/>
                <a:gd name="connsiteY155" fmla="*/ 3154843 h 4248240"/>
                <a:gd name="connsiteX156" fmla="*/ 3238849 w 4246481"/>
                <a:gd name="connsiteY156" fmla="*/ 3111301 h 4248240"/>
                <a:gd name="connsiteX157" fmla="*/ 3259081 w 4246481"/>
                <a:gd name="connsiteY157" fmla="*/ 3114379 h 4248240"/>
                <a:gd name="connsiteX158" fmla="*/ 3253363 w 4246481"/>
                <a:gd name="connsiteY158" fmla="*/ 3134611 h 4248240"/>
                <a:gd name="connsiteX159" fmla="*/ 3237090 w 4246481"/>
                <a:gd name="connsiteY159" fmla="*/ 3168478 h 4248240"/>
                <a:gd name="connsiteX160" fmla="*/ 3312299 w 4246481"/>
                <a:gd name="connsiteY160" fmla="*/ 3143848 h 4248240"/>
                <a:gd name="connsiteX161" fmla="*/ 3392787 w 4246481"/>
                <a:gd name="connsiteY161" fmla="*/ 3145167 h 4248240"/>
                <a:gd name="connsiteX162" fmla="*/ 3354082 w 4246481"/>
                <a:gd name="connsiteY162" fmla="*/ 3204543 h 4248240"/>
                <a:gd name="connsiteX163" fmla="*/ 3523854 w 4246481"/>
                <a:gd name="connsiteY163" fmla="*/ 3183872 h 4248240"/>
                <a:gd name="connsiteX164" fmla="*/ 3526053 w 4246481"/>
                <a:gd name="connsiteY164" fmla="*/ 3187830 h 4248240"/>
                <a:gd name="connsiteX165" fmla="*/ 3495705 w 4246481"/>
                <a:gd name="connsiteY165" fmla="*/ 3233131 h 4248240"/>
                <a:gd name="connsiteX166" fmla="*/ 3654921 w 4246481"/>
                <a:gd name="connsiteY166" fmla="*/ 3247206 h 4248240"/>
                <a:gd name="connsiteX167" fmla="*/ 3636888 w 4246481"/>
                <a:gd name="connsiteY167" fmla="*/ 3275354 h 4248240"/>
                <a:gd name="connsiteX168" fmla="*/ 3765316 w 4246481"/>
                <a:gd name="connsiteY168" fmla="*/ 3307901 h 4248240"/>
                <a:gd name="connsiteX169" fmla="*/ 3745524 w 4246481"/>
                <a:gd name="connsiteY169" fmla="*/ 3326374 h 4248240"/>
                <a:gd name="connsiteX170" fmla="*/ 3891985 w 4246481"/>
                <a:gd name="connsiteY170" fmla="*/ 3356281 h 4248240"/>
                <a:gd name="connsiteX171" fmla="*/ 4033607 w 4246481"/>
                <a:gd name="connsiteY171" fmla="*/ 3400264 h 4248240"/>
                <a:gd name="connsiteX172" fmla="*/ 4034047 w 4246481"/>
                <a:gd name="connsiteY172" fmla="*/ 3403782 h 4248240"/>
                <a:gd name="connsiteX173" fmla="*/ 3996222 w 4246481"/>
                <a:gd name="connsiteY173" fmla="*/ 3417857 h 4248240"/>
                <a:gd name="connsiteX174" fmla="*/ 3747723 w 4246481"/>
                <a:gd name="connsiteY174" fmla="*/ 3464478 h 4248240"/>
                <a:gd name="connsiteX175" fmla="*/ 3742005 w 4246481"/>
                <a:gd name="connsiteY175" fmla="*/ 3465357 h 4248240"/>
                <a:gd name="connsiteX176" fmla="*/ 3762677 w 4246481"/>
                <a:gd name="connsiteY176" fmla="*/ 3485149 h 4248240"/>
                <a:gd name="connsiteX177" fmla="*/ 3633369 w 4246481"/>
                <a:gd name="connsiteY177" fmla="*/ 3513738 h 4248240"/>
                <a:gd name="connsiteX178" fmla="*/ 3650522 w 4246481"/>
                <a:gd name="connsiteY178" fmla="*/ 3542326 h 4248240"/>
                <a:gd name="connsiteX179" fmla="*/ 3489988 w 4246481"/>
                <a:gd name="connsiteY179" fmla="*/ 3551123 h 4248240"/>
                <a:gd name="connsiteX180" fmla="*/ 3511099 w 4246481"/>
                <a:gd name="connsiteY180" fmla="*/ 3583230 h 4248240"/>
                <a:gd name="connsiteX181" fmla="*/ 3501423 w 4246481"/>
                <a:gd name="connsiteY181" fmla="*/ 3603461 h 4248240"/>
                <a:gd name="connsiteX182" fmla="*/ 3347485 w 4246481"/>
                <a:gd name="connsiteY182" fmla="*/ 3573993 h 4248240"/>
                <a:gd name="connsiteX183" fmla="*/ 3383551 w 4246481"/>
                <a:gd name="connsiteY183" fmla="*/ 3633369 h 4248240"/>
                <a:gd name="connsiteX184" fmla="*/ 3380912 w 4246481"/>
                <a:gd name="connsiteY184" fmla="*/ 3637328 h 4248240"/>
                <a:gd name="connsiteX185" fmla="*/ 3228733 w 4246481"/>
                <a:gd name="connsiteY185" fmla="*/ 3606540 h 4248240"/>
                <a:gd name="connsiteX186" fmla="*/ 3238409 w 4246481"/>
                <a:gd name="connsiteY186" fmla="*/ 3628531 h 4248240"/>
                <a:gd name="connsiteX187" fmla="*/ 3250724 w 4246481"/>
                <a:gd name="connsiteY187" fmla="*/ 3651842 h 4248240"/>
                <a:gd name="connsiteX188" fmla="*/ 3242368 w 4246481"/>
                <a:gd name="connsiteY188" fmla="*/ 3664157 h 4248240"/>
                <a:gd name="connsiteX189" fmla="*/ 3211580 w 4246481"/>
                <a:gd name="connsiteY189" fmla="*/ 3661078 h 4248240"/>
                <a:gd name="connsiteX190" fmla="*/ 3089310 w 4246481"/>
                <a:gd name="connsiteY190" fmla="*/ 3611378 h 4248240"/>
                <a:gd name="connsiteX191" fmla="*/ 3086231 w 4246481"/>
                <a:gd name="connsiteY191" fmla="*/ 3613138 h 4248240"/>
                <a:gd name="connsiteX192" fmla="*/ 3113940 w 4246481"/>
                <a:gd name="connsiteY192" fmla="*/ 3666796 h 4248240"/>
                <a:gd name="connsiteX193" fmla="*/ 3089750 w 4246481"/>
                <a:gd name="connsiteY193" fmla="*/ 3671194 h 4248240"/>
                <a:gd name="connsiteX194" fmla="*/ 2986391 w 4246481"/>
                <a:gd name="connsiteY194" fmla="*/ 3628971 h 4248240"/>
                <a:gd name="connsiteX195" fmla="*/ 2963081 w 4246481"/>
                <a:gd name="connsiteY195" fmla="*/ 3610938 h 4248240"/>
                <a:gd name="connsiteX196" fmla="*/ 2967479 w 4246481"/>
                <a:gd name="connsiteY196" fmla="*/ 3639087 h 4248240"/>
                <a:gd name="connsiteX197" fmla="*/ 2948127 w 4246481"/>
                <a:gd name="connsiteY197" fmla="*/ 3658879 h 4248240"/>
                <a:gd name="connsiteX198" fmla="*/ 2849607 w 4246481"/>
                <a:gd name="connsiteY198" fmla="*/ 3614897 h 4248240"/>
                <a:gd name="connsiteX199" fmla="*/ 2840810 w 4246481"/>
                <a:gd name="connsiteY199" fmla="*/ 3609619 h 4248240"/>
                <a:gd name="connsiteX200" fmla="*/ 2835972 w 4246481"/>
                <a:gd name="connsiteY200" fmla="*/ 3609619 h 4248240"/>
                <a:gd name="connsiteX201" fmla="*/ 2847848 w 4246481"/>
                <a:gd name="connsiteY201" fmla="*/ 3632490 h 4248240"/>
                <a:gd name="connsiteX202" fmla="*/ 2835533 w 4246481"/>
                <a:gd name="connsiteY202" fmla="*/ 3652722 h 4248240"/>
                <a:gd name="connsiteX203" fmla="*/ 2785393 w 4246481"/>
                <a:gd name="connsiteY203" fmla="*/ 3639967 h 4248240"/>
                <a:gd name="connsiteX204" fmla="*/ 2715901 w 4246481"/>
                <a:gd name="connsiteY204" fmla="*/ 3597744 h 4248240"/>
                <a:gd name="connsiteX205" fmla="*/ 2708864 w 4246481"/>
                <a:gd name="connsiteY205" fmla="*/ 3592466 h 4248240"/>
                <a:gd name="connsiteX206" fmla="*/ 2705345 w 4246481"/>
                <a:gd name="connsiteY206" fmla="*/ 3618416 h 4248240"/>
                <a:gd name="connsiteX207" fmla="*/ 2693030 w 4246481"/>
                <a:gd name="connsiteY207" fmla="*/ 3627212 h 4248240"/>
                <a:gd name="connsiteX208" fmla="*/ 2656525 w 4246481"/>
                <a:gd name="connsiteY208" fmla="*/ 3641726 h 4248240"/>
                <a:gd name="connsiteX209" fmla="*/ 2692151 w 4246481"/>
                <a:gd name="connsiteY209" fmla="*/ 3644805 h 4248240"/>
                <a:gd name="connsiteX210" fmla="*/ 2748888 w 4246481"/>
                <a:gd name="connsiteY210" fmla="*/ 3669875 h 4248240"/>
                <a:gd name="connsiteX211" fmla="*/ 2757244 w 4246481"/>
                <a:gd name="connsiteY211" fmla="*/ 3682629 h 4248240"/>
                <a:gd name="connsiteX212" fmla="*/ 2745369 w 4246481"/>
                <a:gd name="connsiteY212" fmla="*/ 3689227 h 4248240"/>
                <a:gd name="connsiteX213" fmla="*/ 2723378 w 4246481"/>
                <a:gd name="connsiteY213" fmla="*/ 3697143 h 4248240"/>
                <a:gd name="connsiteX214" fmla="*/ 2798148 w 4246481"/>
                <a:gd name="connsiteY214" fmla="*/ 3727491 h 4248240"/>
                <a:gd name="connsiteX215" fmla="*/ 2820139 w 4246481"/>
                <a:gd name="connsiteY215" fmla="*/ 3741566 h 4248240"/>
                <a:gd name="connsiteX216" fmla="*/ 2817500 w 4246481"/>
                <a:gd name="connsiteY216" fmla="*/ 3756519 h 4248240"/>
                <a:gd name="connsiteX217" fmla="*/ 2791110 w 4246481"/>
                <a:gd name="connsiteY217" fmla="*/ 3767075 h 4248240"/>
                <a:gd name="connsiteX218" fmla="*/ 2883033 w 4246481"/>
                <a:gd name="connsiteY218" fmla="*/ 3825571 h 4248240"/>
                <a:gd name="connsiteX219" fmla="*/ 2836412 w 4246481"/>
                <a:gd name="connsiteY219" fmla="*/ 3839646 h 4248240"/>
                <a:gd name="connsiteX220" fmla="*/ 2934493 w 4246481"/>
                <a:gd name="connsiteY220" fmla="*/ 3908258 h 4248240"/>
                <a:gd name="connsiteX221" fmla="*/ 2896228 w 4246481"/>
                <a:gd name="connsiteY221" fmla="*/ 3918374 h 4248240"/>
                <a:gd name="connsiteX222" fmla="*/ 2971877 w 4246481"/>
                <a:gd name="connsiteY222" fmla="*/ 3997542 h 4248240"/>
                <a:gd name="connsiteX223" fmla="*/ 2950766 w 4246481"/>
                <a:gd name="connsiteY223" fmla="*/ 4003699 h 4248240"/>
                <a:gd name="connsiteX224" fmla="*/ 3000906 w 4246481"/>
                <a:gd name="connsiteY224" fmla="*/ 4078029 h 4248240"/>
                <a:gd name="connsiteX225" fmla="*/ 2981993 w 4246481"/>
                <a:gd name="connsiteY225" fmla="*/ 4078909 h 4248240"/>
                <a:gd name="connsiteX226" fmla="*/ 3098106 w 4246481"/>
                <a:gd name="connsiteY226" fmla="*/ 4248240 h 4248240"/>
                <a:gd name="connsiteX227" fmla="*/ 2918219 w 4246481"/>
                <a:gd name="connsiteY227" fmla="*/ 4150600 h 4248240"/>
                <a:gd name="connsiteX228" fmla="*/ 2919978 w 4246481"/>
                <a:gd name="connsiteY228" fmla="*/ 4169952 h 4248240"/>
                <a:gd name="connsiteX229" fmla="*/ 2840810 w 4246481"/>
                <a:gd name="connsiteY229" fmla="*/ 4127289 h 4248240"/>
                <a:gd name="connsiteX230" fmla="*/ 2837292 w 4246481"/>
                <a:gd name="connsiteY230" fmla="*/ 4148841 h 4248240"/>
                <a:gd name="connsiteX231" fmla="*/ 2751087 w 4246481"/>
                <a:gd name="connsiteY231" fmla="*/ 4081988 h 4248240"/>
                <a:gd name="connsiteX232" fmla="*/ 2744489 w 4246481"/>
                <a:gd name="connsiteY232" fmla="*/ 4121572 h 4248240"/>
                <a:gd name="connsiteX233" fmla="*/ 2666201 w 4246481"/>
                <a:gd name="connsiteY233" fmla="*/ 4029649 h 4248240"/>
                <a:gd name="connsiteX234" fmla="*/ 2657845 w 4246481"/>
                <a:gd name="connsiteY234" fmla="*/ 4078469 h 4248240"/>
                <a:gd name="connsiteX235" fmla="*/ 2590552 w 4246481"/>
                <a:gd name="connsiteY235" fmla="*/ 3990065 h 4248240"/>
                <a:gd name="connsiteX236" fmla="*/ 2579116 w 4246481"/>
                <a:gd name="connsiteY236" fmla="*/ 4029649 h 4248240"/>
                <a:gd name="connsiteX237" fmla="*/ 2575158 w 4246481"/>
                <a:gd name="connsiteY237" fmla="*/ 4030968 h 4248240"/>
                <a:gd name="connsiteX238" fmla="*/ 2513142 w 4246481"/>
                <a:gd name="connsiteY238" fmla="*/ 3931129 h 4248240"/>
                <a:gd name="connsiteX239" fmla="*/ 2506986 w 4246481"/>
                <a:gd name="connsiteY239" fmla="*/ 3957518 h 4248240"/>
                <a:gd name="connsiteX240" fmla="*/ 2490712 w 4246481"/>
                <a:gd name="connsiteY240" fmla="*/ 3962796 h 4248240"/>
                <a:gd name="connsiteX241" fmla="*/ 2454646 w 4246481"/>
                <a:gd name="connsiteY241" fmla="*/ 3894624 h 4248240"/>
                <a:gd name="connsiteX242" fmla="*/ 2451568 w 4246481"/>
                <a:gd name="connsiteY242" fmla="*/ 3871753 h 4248240"/>
                <a:gd name="connsiteX243" fmla="*/ 2439692 w 4246481"/>
                <a:gd name="connsiteY243" fmla="*/ 3891105 h 4248240"/>
                <a:gd name="connsiteX244" fmla="*/ 2421660 w 4246481"/>
                <a:gd name="connsiteY244" fmla="*/ 3892424 h 4248240"/>
                <a:gd name="connsiteX245" fmla="*/ 2399228 w 4246481"/>
                <a:gd name="connsiteY245" fmla="*/ 3849322 h 4248240"/>
                <a:gd name="connsiteX246" fmla="*/ 2386914 w 4246481"/>
                <a:gd name="connsiteY246" fmla="*/ 3815895 h 4248240"/>
                <a:gd name="connsiteX247" fmla="*/ 2380756 w 4246481"/>
                <a:gd name="connsiteY247" fmla="*/ 3836127 h 4248240"/>
                <a:gd name="connsiteX248" fmla="*/ 2367122 w 4246481"/>
                <a:gd name="connsiteY248" fmla="*/ 3839206 h 4248240"/>
                <a:gd name="connsiteX249" fmla="*/ 2353928 w 4246481"/>
                <a:gd name="connsiteY249" fmla="*/ 3822933 h 4248240"/>
                <a:gd name="connsiteX250" fmla="*/ 2328418 w 4246481"/>
                <a:gd name="connsiteY250" fmla="*/ 3750362 h 4248240"/>
                <a:gd name="connsiteX251" fmla="*/ 2322260 w 4246481"/>
                <a:gd name="connsiteY251" fmla="*/ 3755200 h 4248240"/>
                <a:gd name="connsiteX252" fmla="*/ 2296750 w 4246481"/>
                <a:gd name="connsiteY252" fmla="*/ 3749482 h 4248240"/>
                <a:gd name="connsiteX253" fmla="*/ 2280916 w 4246481"/>
                <a:gd name="connsiteY253" fmla="*/ 3709019 h 4248240"/>
                <a:gd name="connsiteX254" fmla="*/ 2270362 w 4246481"/>
                <a:gd name="connsiteY254" fmla="*/ 3685268 h 4248240"/>
                <a:gd name="connsiteX255" fmla="*/ 2267282 w 4246481"/>
                <a:gd name="connsiteY255" fmla="*/ 3686588 h 4248240"/>
                <a:gd name="connsiteX256" fmla="*/ 2255846 w 4246481"/>
                <a:gd name="connsiteY256" fmla="*/ 3696704 h 4248240"/>
                <a:gd name="connsiteX257" fmla="*/ 2243972 w 4246481"/>
                <a:gd name="connsiteY257" fmla="*/ 3683949 h 4248240"/>
                <a:gd name="connsiteX258" fmla="*/ 2228138 w 4246481"/>
                <a:gd name="connsiteY258" fmla="*/ 3606980 h 4248240"/>
                <a:gd name="connsiteX259" fmla="*/ 2225938 w 4246481"/>
                <a:gd name="connsiteY259" fmla="*/ 3592906 h 4248240"/>
                <a:gd name="connsiteX260" fmla="*/ 2214944 w 4246481"/>
                <a:gd name="connsiteY260" fmla="*/ 3606540 h 4248240"/>
                <a:gd name="connsiteX261" fmla="*/ 2204388 w 4246481"/>
                <a:gd name="connsiteY261" fmla="*/ 3606101 h 4248240"/>
                <a:gd name="connsiteX262" fmla="*/ 2190754 w 4246481"/>
                <a:gd name="connsiteY262" fmla="*/ 3579711 h 4248240"/>
                <a:gd name="connsiteX263" fmla="*/ 2143252 w 4246481"/>
                <a:gd name="connsiteY263" fmla="*/ 3418297 h 4248240"/>
                <a:gd name="connsiteX264" fmla="*/ 2139734 w 4246481"/>
                <a:gd name="connsiteY264" fmla="*/ 3412139 h 4248240"/>
                <a:gd name="connsiteX265" fmla="*/ 2135776 w 4246481"/>
                <a:gd name="connsiteY265" fmla="*/ 3445126 h 4248240"/>
                <a:gd name="connsiteX266" fmla="*/ 2120822 w 4246481"/>
                <a:gd name="connsiteY266" fmla="*/ 3767075 h 4248240"/>
                <a:gd name="connsiteX267" fmla="*/ 2137974 w 4246481"/>
                <a:gd name="connsiteY267" fmla="*/ 3936846 h 4248240"/>
                <a:gd name="connsiteX268" fmla="*/ 2145452 w 4246481"/>
                <a:gd name="connsiteY268" fmla="*/ 4173471 h 4248240"/>
                <a:gd name="connsiteX269" fmla="*/ 2134016 w 4246481"/>
                <a:gd name="connsiteY269" fmla="*/ 4184466 h 4248240"/>
                <a:gd name="connsiteX270" fmla="*/ 2104108 w 4246481"/>
                <a:gd name="connsiteY270" fmla="*/ 4184466 h 4248240"/>
                <a:gd name="connsiteX271" fmla="*/ 2103228 w 4246481"/>
                <a:gd name="connsiteY271" fmla="*/ 4177869 h 4248240"/>
                <a:gd name="connsiteX272" fmla="*/ 2086076 w 4246481"/>
                <a:gd name="connsiteY272" fmla="*/ 3859438 h 4248240"/>
                <a:gd name="connsiteX273" fmla="*/ 2090034 w 4246481"/>
                <a:gd name="connsiteY273" fmla="*/ 3478112 h 4248240"/>
                <a:gd name="connsiteX274" fmla="*/ 2094872 w 4246481"/>
                <a:gd name="connsiteY274" fmla="*/ 3433690 h 4248240"/>
                <a:gd name="connsiteX275" fmla="*/ 2092234 w 4246481"/>
                <a:gd name="connsiteY275" fmla="*/ 3432811 h 4248240"/>
                <a:gd name="connsiteX276" fmla="*/ 2073760 w 4246481"/>
                <a:gd name="connsiteY276" fmla="*/ 3496145 h 4248240"/>
                <a:gd name="connsiteX277" fmla="*/ 2051770 w 4246481"/>
                <a:gd name="connsiteY277" fmla="*/ 3585429 h 4248240"/>
                <a:gd name="connsiteX278" fmla="*/ 2050010 w 4246481"/>
                <a:gd name="connsiteY278" fmla="*/ 3590707 h 4248240"/>
                <a:gd name="connsiteX279" fmla="*/ 2039894 w 4246481"/>
                <a:gd name="connsiteY279" fmla="*/ 3608300 h 4248240"/>
                <a:gd name="connsiteX280" fmla="*/ 2027140 w 4246481"/>
                <a:gd name="connsiteY280" fmla="*/ 3595545 h 4248240"/>
                <a:gd name="connsiteX281" fmla="*/ 2023182 w 4246481"/>
                <a:gd name="connsiteY281" fmla="*/ 3592906 h 4248240"/>
                <a:gd name="connsiteX282" fmla="*/ 2016584 w 4246481"/>
                <a:gd name="connsiteY282" fmla="*/ 3638207 h 4248240"/>
                <a:gd name="connsiteX283" fmla="*/ 2006468 w 4246481"/>
                <a:gd name="connsiteY283" fmla="*/ 3679991 h 4248240"/>
                <a:gd name="connsiteX284" fmla="*/ 1980078 w 4246481"/>
                <a:gd name="connsiteY284" fmla="*/ 3683069 h 4248240"/>
                <a:gd name="connsiteX285" fmla="*/ 1972162 w 4246481"/>
                <a:gd name="connsiteY285" fmla="*/ 3697143 h 4248240"/>
                <a:gd name="connsiteX286" fmla="*/ 1953250 w 4246481"/>
                <a:gd name="connsiteY286" fmla="*/ 3744204 h 4248240"/>
                <a:gd name="connsiteX287" fmla="*/ 1925540 w 4246481"/>
                <a:gd name="connsiteY287" fmla="*/ 3751242 h 4248240"/>
                <a:gd name="connsiteX288" fmla="*/ 1923342 w 4246481"/>
                <a:gd name="connsiteY288" fmla="*/ 3749922 h 4248240"/>
                <a:gd name="connsiteX289" fmla="*/ 1901790 w 4246481"/>
                <a:gd name="connsiteY289" fmla="*/ 3808858 h 4248240"/>
                <a:gd name="connsiteX290" fmla="*/ 1883318 w 4246481"/>
                <a:gd name="connsiteY290" fmla="*/ 3835687 h 4248240"/>
                <a:gd name="connsiteX291" fmla="*/ 1868364 w 4246481"/>
                <a:gd name="connsiteY291" fmla="*/ 3831289 h 4248240"/>
                <a:gd name="connsiteX292" fmla="*/ 1862646 w 4246481"/>
                <a:gd name="connsiteY292" fmla="*/ 3812377 h 4248240"/>
                <a:gd name="connsiteX293" fmla="*/ 1841974 w 4246481"/>
                <a:gd name="connsiteY293" fmla="*/ 3861197 h 4248240"/>
                <a:gd name="connsiteX294" fmla="*/ 1823501 w 4246481"/>
                <a:gd name="connsiteY294" fmla="*/ 3892424 h 4248240"/>
                <a:gd name="connsiteX295" fmla="*/ 1807228 w 4246481"/>
                <a:gd name="connsiteY295" fmla="*/ 3891105 h 4248240"/>
                <a:gd name="connsiteX296" fmla="*/ 1795353 w 4246481"/>
                <a:gd name="connsiteY296" fmla="*/ 3871753 h 4248240"/>
                <a:gd name="connsiteX297" fmla="*/ 1789635 w 4246481"/>
                <a:gd name="connsiteY297" fmla="*/ 3905179 h 4248240"/>
                <a:gd name="connsiteX298" fmla="*/ 1756649 w 4246481"/>
                <a:gd name="connsiteY298" fmla="*/ 3962796 h 4248240"/>
                <a:gd name="connsiteX299" fmla="*/ 1740375 w 4246481"/>
                <a:gd name="connsiteY299" fmla="*/ 3957078 h 4248240"/>
                <a:gd name="connsiteX300" fmla="*/ 1734218 w 4246481"/>
                <a:gd name="connsiteY300" fmla="*/ 3929370 h 4248240"/>
                <a:gd name="connsiteX301" fmla="*/ 1707829 w 4246481"/>
                <a:gd name="connsiteY301" fmla="*/ 3984787 h 4248240"/>
                <a:gd name="connsiteX302" fmla="*/ 1669125 w 4246481"/>
                <a:gd name="connsiteY302" fmla="*/ 4031848 h 4248240"/>
                <a:gd name="connsiteX303" fmla="*/ 1657250 w 4246481"/>
                <a:gd name="connsiteY303" fmla="*/ 3989625 h 4248240"/>
                <a:gd name="connsiteX304" fmla="*/ 1589956 w 4246481"/>
                <a:gd name="connsiteY304" fmla="*/ 4078909 h 4248240"/>
                <a:gd name="connsiteX305" fmla="*/ 1581160 w 4246481"/>
                <a:gd name="connsiteY305" fmla="*/ 4030968 h 4248240"/>
                <a:gd name="connsiteX306" fmla="*/ 1503311 w 4246481"/>
                <a:gd name="connsiteY306" fmla="*/ 4121132 h 4248240"/>
                <a:gd name="connsiteX307" fmla="*/ 1497154 w 4246481"/>
                <a:gd name="connsiteY307" fmla="*/ 4082428 h 4248240"/>
                <a:gd name="connsiteX308" fmla="*/ 1410509 w 4246481"/>
                <a:gd name="connsiteY308" fmla="*/ 4149281 h 4248240"/>
                <a:gd name="connsiteX309" fmla="*/ 1407430 w 4246481"/>
                <a:gd name="connsiteY309" fmla="*/ 4127289 h 4248240"/>
                <a:gd name="connsiteX310" fmla="*/ 1328262 w 4246481"/>
                <a:gd name="connsiteY310" fmla="*/ 4169952 h 4248240"/>
                <a:gd name="connsiteX311" fmla="*/ 1330021 w 4246481"/>
                <a:gd name="connsiteY311" fmla="*/ 4150160 h 4248240"/>
                <a:gd name="connsiteX312" fmla="*/ 1149255 w 4246481"/>
                <a:gd name="connsiteY312" fmla="*/ 4248240 h 4248240"/>
                <a:gd name="connsiteX313" fmla="*/ 1266687 w 4246481"/>
                <a:gd name="connsiteY313" fmla="*/ 4078909 h 4248240"/>
                <a:gd name="connsiteX314" fmla="*/ 1245575 w 4246481"/>
                <a:gd name="connsiteY314" fmla="*/ 4078909 h 4248240"/>
                <a:gd name="connsiteX315" fmla="*/ 1297475 w 4246481"/>
                <a:gd name="connsiteY315" fmla="*/ 4003260 h 4248240"/>
                <a:gd name="connsiteX316" fmla="*/ 1275923 w 4246481"/>
                <a:gd name="connsiteY316" fmla="*/ 3997542 h 4248240"/>
                <a:gd name="connsiteX317" fmla="*/ 1352452 w 4246481"/>
                <a:gd name="connsiteY317" fmla="*/ 3917934 h 4248240"/>
                <a:gd name="connsiteX318" fmla="*/ 1314188 w 4246481"/>
                <a:gd name="connsiteY318" fmla="*/ 3907818 h 4248240"/>
                <a:gd name="connsiteX319" fmla="*/ 1412708 w 4246481"/>
                <a:gd name="connsiteY319" fmla="*/ 3839646 h 4248240"/>
                <a:gd name="connsiteX320" fmla="*/ 1366087 w 4246481"/>
                <a:gd name="connsiteY320" fmla="*/ 3825571 h 4248240"/>
                <a:gd name="connsiteX321" fmla="*/ 1461088 w 4246481"/>
                <a:gd name="connsiteY321" fmla="*/ 3767515 h 4248240"/>
                <a:gd name="connsiteX322" fmla="*/ 1421944 w 4246481"/>
                <a:gd name="connsiteY322" fmla="*/ 3751681 h 4248240"/>
                <a:gd name="connsiteX323" fmla="*/ 1421064 w 4246481"/>
                <a:gd name="connsiteY323" fmla="*/ 3747283 h 4248240"/>
                <a:gd name="connsiteX324" fmla="*/ 1528821 w 4246481"/>
                <a:gd name="connsiteY324" fmla="*/ 3698023 h 4248240"/>
                <a:gd name="connsiteX325" fmla="*/ 1487478 w 4246481"/>
                <a:gd name="connsiteY325" fmla="*/ 3682190 h 4248240"/>
                <a:gd name="connsiteX326" fmla="*/ 1503311 w 4246481"/>
                <a:gd name="connsiteY326" fmla="*/ 3664597 h 4248240"/>
                <a:gd name="connsiteX327" fmla="*/ 1577201 w 4246481"/>
                <a:gd name="connsiteY327" fmla="*/ 3641726 h 4248240"/>
                <a:gd name="connsiteX328" fmla="*/ 1588197 w 4246481"/>
                <a:gd name="connsiteY328" fmla="*/ 3641286 h 4248240"/>
                <a:gd name="connsiteX329" fmla="*/ 1589956 w 4246481"/>
                <a:gd name="connsiteY329" fmla="*/ 3639087 h 4248240"/>
                <a:gd name="connsiteX330" fmla="*/ 1568845 w 4246481"/>
                <a:gd name="connsiteY330" fmla="*/ 3623253 h 4248240"/>
                <a:gd name="connsiteX331" fmla="*/ 1557409 w 4246481"/>
                <a:gd name="connsiteY331" fmla="*/ 3625453 h 4248240"/>
                <a:gd name="connsiteX332" fmla="*/ 1540696 w 4246481"/>
                <a:gd name="connsiteY332" fmla="*/ 3615337 h 4248240"/>
                <a:gd name="connsiteX333" fmla="*/ 1538937 w 4246481"/>
                <a:gd name="connsiteY333" fmla="*/ 3603461 h 4248240"/>
                <a:gd name="connsiteX334" fmla="*/ 1537617 w 4246481"/>
                <a:gd name="connsiteY334" fmla="*/ 3590707 h 4248240"/>
                <a:gd name="connsiteX335" fmla="*/ 1528821 w 4246481"/>
                <a:gd name="connsiteY335" fmla="*/ 3597304 h 4248240"/>
                <a:gd name="connsiteX336" fmla="*/ 1421064 w 4246481"/>
                <a:gd name="connsiteY336" fmla="*/ 3650962 h 4248240"/>
                <a:gd name="connsiteX337" fmla="*/ 1413587 w 4246481"/>
                <a:gd name="connsiteY337" fmla="*/ 3652282 h 4248240"/>
                <a:gd name="connsiteX338" fmla="*/ 1396434 w 4246481"/>
                <a:gd name="connsiteY338" fmla="*/ 3647444 h 4248240"/>
                <a:gd name="connsiteX339" fmla="*/ 1399073 w 4246481"/>
                <a:gd name="connsiteY339" fmla="*/ 3630291 h 4248240"/>
                <a:gd name="connsiteX340" fmla="*/ 1409189 w 4246481"/>
                <a:gd name="connsiteY340" fmla="*/ 3609179 h 4248240"/>
                <a:gd name="connsiteX341" fmla="*/ 1406990 w 4246481"/>
                <a:gd name="connsiteY341" fmla="*/ 3607420 h 4248240"/>
                <a:gd name="connsiteX342" fmla="*/ 1361688 w 4246481"/>
                <a:gd name="connsiteY342" fmla="*/ 3632490 h 4248240"/>
                <a:gd name="connsiteX343" fmla="*/ 1301433 w 4246481"/>
                <a:gd name="connsiteY343" fmla="*/ 3656680 h 4248240"/>
                <a:gd name="connsiteX344" fmla="*/ 1288238 w 4246481"/>
                <a:gd name="connsiteY344" fmla="*/ 3658879 h 4248240"/>
                <a:gd name="connsiteX345" fmla="*/ 1276803 w 4246481"/>
                <a:gd name="connsiteY345" fmla="*/ 3646124 h 4248240"/>
                <a:gd name="connsiteX346" fmla="*/ 1280321 w 4246481"/>
                <a:gd name="connsiteY346" fmla="*/ 3608300 h 4248240"/>
                <a:gd name="connsiteX347" fmla="*/ 1263608 w 4246481"/>
                <a:gd name="connsiteY347" fmla="*/ 3623693 h 4248240"/>
                <a:gd name="connsiteX348" fmla="*/ 1169047 w 4246481"/>
                <a:gd name="connsiteY348" fmla="*/ 3668995 h 4248240"/>
                <a:gd name="connsiteX349" fmla="*/ 1141778 w 4246481"/>
                <a:gd name="connsiteY349" fmla="*/ 3668115 h 4248240"/>
                <a:gd name="connsiteX350" fmla="*/ 1136060 w 4246481"/>
                <a:gd name="connsiteY350" fmla="*/ 3655360 h 4248240"/>
                <a:gd name="connsiteX351" fmla="*/ 1151893 w 4246481"/>
                <a:gd name="connsiteY351" fmla="*/ 3627212 h 4248240"/>
                <a:gd name="connsiteX352" fmla="*/ 1159810 w 4246481"/>
                <a:gd name="connsiteY352" fmla="*/ 3608739 h 4248240"/>
                <a:gd name="connsiteX353" fmla="*/ 1150134 w 4246481"/>
                <a:gd name="connsiteY353" fmla="*/ 3614017 h 4248240"/>
                <a:gd name="connsiteX354" fmla="*/ 1020387 w 4246481"/>
                <a:gd name="connsiteY354" fmla="*/ 3661958 h 4248240"/>
                <a:gd name="connsiteX355" fmla="*/ 995317 w 4246481"/>
                <a:gd name="connsiteY355" fmla="*/ 3659759 h 4248240"/>
                <a:gd name="connsiteX356" fmla="*/ 1002794 w 4246481"/>
                <a:gd name="connsiteY356" fmla="*/ 3636448 h 4248240"/>
                <a:gd name="connsiteX357" fmla="*/ 1016868 w 4246481"/>
                <a:gd name="connsiteY357" fmla="*/ 3605221 h 4248240"/>
                <a:gd name="connsiteX358" fmla="*/ 864690 w 4246481"/>
                <a:gd name="connsiteY358" fmla="*/ 3636008 h 4248240"/>
                <a:gd name="connsiteX359" fmla="*/ 861611 w 4246481"/>
                <a:gd name="connsiteY359" fmla="*/ 3632050 h 4248240"/>
                <a:gd name="connsiteX360" fmla="*/ 897237 w 4246481"/>
                <a:gd name="connsiteY360" fmla="*/ 3573114 h 4248240"/>
                <a:gd name="connsiteX361" fmla="*/ 889320 w 4246481"/>
                <a:gd name="connsiteY361" fmla="*/ 3576192 h 4248240"/>
                <a:gd name="connsiteX362" fmla="*/ 739780 w 4246481"/>
                <a:gd name="connsiteY362" fmla="*/ 3601262 h 4248240"/>
                <a:gd name="connsiteX363" fmla="*/ 731864 w 4246481"/>
                <a:gd name="connsiteY363" fmla="*/ 3586309 h 4248240"/>
                <a:gd name="connsiteX364" fmla="*/ 755614 w 4246481"/>
                <a:gd name="connsiteY364" fmla="*/ 3549803 h 4248240"/>
                <a:gd name="connsiteX365" fmla="*/ 595079 w 4246481"/>
                <a:gd name="connsiteY365" fmla="*/ 3541447 h 4248240"/>
                <a:gd name="connsiteX366" fmla="*/ 612232 w 4246481"/>
                <a:gd name="connsiteY366" fmla="*/ 3512418 h 4248240"/>
                <a:gd name="connsiteX367" fmla="*/ 482924 w 4246481"/>
                <a:gd name="connsiteY367" fmla="*/ 3483390 h 4248240"/>
                <a:gd name="connsiteX368" fmla="*/ 503156 w 4246481"/>
                <a:gd name="connsiteY368" fmla="*/ 3464478 h 4248240"/>
                <a:gd name="connsiteX369" fmla="*/ 211994 w 4246481"/>
                <a:gd name="connsiteY369" fmla="*/ 3403342 h 4248240"/>
                <a:gd name="connsiteX370" fmla="*/ 211554 w 4246481"/>
                <a:gd name="connsiteY370" fmla="*/ 3398505 h 4248240"/>
                <a:gd name="connsiteX371" fmla="*/ 241902 w 4246481"/>
                <a:gd name="connsiteY371" fmla="*/ 3385310 h 4248240"/>
                <a:gd name="connsiteX372" fmla="*/ 425748 w 4246481"/>
                <a:gd name="connsiteY372" fmla="*/ 3338689 h 4248240"/>
                <a:gd name="connsiteX373" fmla="*/ 500517 w 4246481"/>
                <a:gd name="connsiteY373" fmla="*/ 3325054 h 4248240"/>
                <a:gd name="connsiteX374" fmla="*/ 479846 w 4246481"/>
                <a:gd name="connsiteY374" fmla="*/ 3305262 h 4248240"/>
                <a:gd name="connsiteX375" fmla="*/ 607834 w 4246481"/>
                <a:gd name="connsiteY375" fmla="*/ 3272715 h 4248240"/>
                <a:gd name="connsiteX376" fmla="*/ 589801 w 4246481"/>
                <a:gd name="connsiteY376" fmla="*/ 3245007 h 4248240"/>
                <a:gd name="connsiteX377" fmla="*/ 748577 w 4246481"/>
                <a:gd name="connsiteY377" fmla="*/ 3230932 h 4248240"/>
                <a:gd name="connsiteX378" fmla="*/ 718669 w 4246481"/>
                <a:gd name="connsiteY378" fmla="*/ 3185631 h 4248240"/>
                <a:gd name="connsiteX379" fmla="*/ 720868 w 4246481"/>
                <a:gd name="connsiteY379" fmla="*/ 3181672 h 4248240"/>
                <a:gd name="connsiteX380" fmla="*/ 890639 w 4246481"/>
                <a:gd name="connsiteY380" fmla="*/ 3202784 h 4248240"/>
                <a:gd name="connsiteX381" fmla="*/ 852375 w 4246481"/>
                <a:gd name="connsiteY381" fmla="*/ 3143408 h 4248240"/>
                <a:gd name="connsiteX382" fmla="*/ 934182 w 4246481"/>
                <a:gd name="connsiteY382" fmla="*/ 3142088 h 4248240"/>
                <a:gd name="connsiteX383" fmla="*/ 1006752 w 4246481"/>
                <a:gd name="connsiteY383" fmla="*/ 3168038 h 4248240"/>
                <a:gd name="connsiteX384" fmla="*/ 1008951 w 4246481"/>
                <a:gd name="connsiteY384" fmla="*/ 3165839 h 4248240"/>
                <a:gd name="connsiteX385" fmla="*/ 998835 w 4246481"/>
                <a:gd name="connsiteY385" fmla="*/ 3144288 h 4248240"/>
                <a:gd name="connsiteX386" fmla="*/ 986960 w 4246481"/>
                <a:gd name="connsiteY386" fmla="*/ 3124056 h 4248240"/>
                <a:gd name="connsiteX387" fmla="*/ 996196 w 4246481"/>
                <a:gd name="connsiteY387" fmla="*/ 3109102 h 4248240"/>
                <a:gd name="connsiteX388" fmla="*/ 1061290 w 4246481"/>
                <a:gd name="connsiteY388" fmla="*/ 3120097 h 4248240"/>
                <a:gd name="connsiteX389" fmla="*/ 1149255 w 4246481"/>
                <a:gd name="connsiteY389" fmla="*/ 3153524 h 4248240"/>
                <a:gd name="connsiteX390" fmla="*/ 1145296 w 4246481"/>
                <a:gd name="connsiteY390" fmla="*/ 3142968 h 4248240"/>
                <a:gd name="connsiteX391" fmla="*/ 1128143 w 4246481"/>
                <a:gd name="connsiteY391" fmla="*/ 3114379 h 4248240"/>
                <a:gd name="connsiteX392" fmla="*/ 1135620 w 4246481"/>
                <a:gd name="connsiteY392" fmla="*/ 3098546 h 4248240"/>
                <a:gd name="connsiteX393" fmla="*/ 1182681 w 4246481"/>
                <a:gd name="connsiteY393" fmla="*/ 3102064 h 4248240"/>
                <a:gd name="connsiteX394" fmla="*/ 1261849 w 4246481"/>
                <a:gd name="connsiteY394" fmla="*/ 3144727 h 4248240"/>
                <a:gd name="connsiteX395" fmla="*/ 1275483 w 4246481"/>
                <a:gd name="connsiteY395" fmla="*/ 3152644 h 4248240"/>
                <a:gd name="connsiteX396" fmla="*/ 1269326 w 4246481"/>
                <a:gd name="connsiteY396" fmla="*/ 3123176 h 4248240"/>
                <a:gd name="connsiteX397" fmla="*/ 1288678 w 4246481"/>
                <a:gd name="connsiteY397" fmla="*/ 3103824 h 4248240"/>
                <a:gd name="connsiteX398" fmla="*/ 1376642 w 4246481"/>
                <a:gd name="connsiteY398" fmla="*/ 3138570 h 4248240"/>
                <a:gd name="connsiteX399" fmla="*/ 1393356 w 4246481"/>
                <a:gd name="connsiteY399" fmla="*/ 3135491 h 4248240"/>
                <a:gd name="connsiteX400" fmla="*/ 1361688 w 4246481"/>
                <a:gd name="connsiteY400" fmla="*/ 3105583 h 4248240"/>
                <a:gd name="connsiteX401" fmla="*/ 1255252 w 4246481"/>
                <a:gd name="connsiteY401" fmla="*/ 3073036 h 4248240"/>
                <a:gd name="connsiteX402" fmla="*/ 1238099 w 4246481"/>
                <a:gd name="connsiteY402" fmla="*/ 3065999 h 4248240"/>
                <a:gd name="connsiteX403" fmla="*/ 1231061 w 4246481"/>
                <a:gd name="connsiteY403" fmla="*/ 3041809 h 4248240"/>
                <a:gd name="connsiteX404" fmla="*/ 1253492 w 4246481"/>
                <a:gd name="connsiteY404" fmla="*/ 3009702 h 4248240"/>
                <a:gd name="connsiteX405" fmla="*/ 1216987 w 4246481"/>
                <a:gd name="connsiteY405" fmla="*/ 3006623 h 4248240"/>
                <a:gd name="connsiteX406" fmla="*/ 1065249 w 4246481"/>
                <a:gd name="connsiteY406" fmla="*/ 2956044 h 4248240"/>
                <a:gd name="connsiteX407" fmla="*/ 1048095 w 4246481"/>
                <a:gd name="connsiteY407" fmla="*/ 2941970 h 4248240"/>
                <a:gd name="connsiteX408" fmla="*/ 1053813 w 4246481"/>
                <a:gd name="connsiteY408" fmla="*/ 2914261 h 4248240"/>
                <a:gd name="connsiteX409" fmla="*/ 1078883 w 4246481"/>
                <a:gd name="connsiteY409" fmla="*/ 2905904 h 4248240"/>
                <a:gd name="connsiteX410" fmla="*/ 1098235 w 4246481"/>
                <a:gd name="connsiteY410" fmla="*/ 2895788 h 4248240"/>
                <a:gd name="connsiteX411" fmla="*/ 1024785 w 4246481"/>
                <a:gd name="connsiteY411" fmla="*/ 2877755 h 4248240"/>
                <a:gd name="connsiteX412" fmla="*/ 926705 w 4246481"/>
                <a:gd name="connsiteY412" fmla="*/ 2839051 h 4248240"/>
                <a:gd name="connsiteX413" fmla="*/ 924945 w 4246481"/>
                <a:gd name="connsiteY413" fmla="*/ 2797708 h 4248240"/>
                <a:gd name="connsiteX414" fmla="*/ 954853 w 4246481"/>
                <a:gd name="connsiteY414" fmla="*/ 2774837 h 4248240"/>
                <a:gd name="connsiteX415" fmla="*/ 961451 w 4246481"/>
                <a:gd name="connsiteY415" fmla="*/ 2767360 h 4248240"/>
                <a:gd name="connsiteX416" fmla="*/ 946057 w 4246481"/>
                <a:gd name="connsiteY416" fmla="*/ 2767360 h 4248240"/>
                <a:gd name="connsiteX417" fmla="*/ 797397 w 4246481"/>
                <a:gd name="connsiteY417" fmla="*/ 2733494 h 4248240"/>
                <a:gd name="connsiteX418" fmla="*/ 749017 w 4246481"/>
                <a:gd name="connsiteY418" fmla="*/ 2694350 h 4248240"/>
                <a:gd name="connsiteX419" fmla="*/ 755174 w 4246481"/>
                <a:gd name="connsiteY419" fmla="*/ 2671039 h 4248240"/>
                <a:gd name="connsiteX420" fmla="*/ 805314 w 4246481"/>
                <a:gd name="connsiteY420" fmla="*/ 2654326 h 4248240"/>
                <a:gd name="connsiteX421" fmla="*/ 822907 w 4246481"/>
                <a:gd name="connsiteY421" fmla="*/ 2642891 h 4248240"/>
                <a:gd name="connsiteX422" fmla="*/ 777605 w 4246481"/>
                <a:gd name="connsiteY422" fmla="*/ 2631895 h 4248240"/>
                <a:gd name="connsiteX423" fmla="*/ 608274 w 4246481"/>
                <a:gd name="connsiteY423" fmla="*/ 2550528 h 4248240"/>
                <a:gd name="connsiteX424" fmla="*/ 595959 w 4246481"/>
                <a:gd name="connsiteY424" fmla="*/ 2532055 h 4248240"/>
                <a:gd name="connsiteX425" fmla="*/ 613551 w 4246481"/>
                <a:gd name="connsiteY425" fmla="*/ 2517981 h 4248240"/>
                <a:gd name="connsiteX426" fmla="*/ 650936 w 4246481"/>
                <a:gd name="connsiteY426" fmla="*/ 2505226 h 4248240"/>
                <a:gd name="connsiteX427" fmla="*/ 676006 w 4246481"/>
                <a:gd name="connsiteY427" fmla="*/ 2492032 h 4248240"/>
                <a:gd name="connsiteX428" fmla="*/ 489082 w 4246481"/>
                <a:gd name="connsiteY428" fmla="*/ 2388233 h 4248240"/>
                <a:gd name="connsiteX429" fmla="*/ 496119 w 4246481"/>
                <a:gd name="connsiteY429" fmla="*/ 2359644 h 4248240"/>
                <a:gd name="connsiteX430" fmla="*/ 562532 w 4246481"/>
                <a:gd name="connsiteY430" fmla="*/ 2341612 h 4248240"/>
                <a:gd name="connsiteX431" fmla="*/ 573528 w 4246481"/>
                <a:gd name="connsiteY431" fmla="*/ 2336773 h 4248240"/>
                <a:gd name="connsiteX432" fmla="*/ 489522 w 4246481"/>
                <a:gd name="connsiteY432" fmla="*/ 2301148 h 4248240"/>
                <a:gd name="connsiteX433" fmla="*/ 376488 w 4246481"/>
                <a:gd name="connsiteY433" fmla="*/ 2211424 h 4248240"/>
                <a:gd name="connsiteX434" fmla="*/ 384844 w 4246481"/>
                <a:gd name="connsiteY434" fmla="*/ 2181516 h 4248240"/>
                <a:gd name="connsiteX435" fmla="*/ 444220 w 4246481"/>
                <a:gd name="connsiteY435" fmla="*/ 2167002 h 4248240"/>
                <a:gd name="connsiteX436" fmla="*/ 318871 w 4246481"/>
                <a:gd name="connsiteY436" fmla="*/ 2051769 h 4248240"/>
                <a:gd name="connsiteX437" fmla="*/ 282366 w 4246481"/>
                <a:gd name="connsiteY437" fmla="*/ 2004268 h 4248240"/>
                <a:gd name="connsiteX438" fmla="*/ 277088 w 4246481"/>
                <a:gd name="connsiteY438" fmla="*/ 1994152 h 4248240"/>
                <a:gd name="connsiteX439" fmla="*/ 323709 w 4246481"/>
                <a:gd name="connsiteY439" fmla="*/ 1981837 h 4248240"/>
                <a:gd name="connsiteX440" fmla="*/ 210675 w 4246481"/>
                <a:gd name="connsiteY440" fmla="*/ 1819103 h 4248240"/>
                <a:gd name="connsiteX441" fmla="*/ 255976 w 4246481"/>
                <a:gd name="connsiteY441" fmla="*/ 1819103 h 4248240"/>
                <a:gd name="connsiteX442" fmla="*/ 208036 w 4246481"/>
                <a:gd name="connsiteY442" fmla="*/ 1762366 h 4248240"/>
                <a:gd name="connsiteX443" fmla="*/ 29908 w 4246481"/>
                <a:gd name="connsiteY443" fmla="*/ 1512547 h 4248240"/>
                <a:gd name="connsiteX444" fmla="*/ 0 w 4246481"/>
                <a:gd name="connsiteY444" fmla="*/ 1453611 h 4248240"/>
                <a:gd name="connsiteX445" fmla="*/ 0 w 4246481"/>
                <a:gd name="connsiteY445" fmla="*/ 1449213 h 4248240"/>
                <a:gd name="connsiteX446" fmla="*/ 113034 w 4246481"/>
                <a:gd name="connsiteY446" fmla="*/ 1495834 h 4248240"/>
                <a:gd name="connsiteX447" fmla="*/ 377807 w 4246481"/>
                <a:gd name="connsiteY447" fmla="*/ 1655489 h 4248240"/>
                <a:gd name="connsiteX448" fmla="*/ 393641 w 4246481"/>
                <a:gd name="connsiteY448" fmla="*/ 1666925 h 4248240"/>
                <a:gd name="connsiteX449" fmla="*/ 389682 w 4246481"/>
                <a:gd name="connsiteY449" fmla="*/ 1622503 h 4248240"/>
                <a:gd name="connsiteX450" fmla="*/ 563412 w 4246481"/>
                <a:gd name="connsiteY450" fmla="*/ 1717504 h 4248240"/>
                <a:gd name="connsiteX451" fmla="*/ 571768 w 4246481"/>
                <a:gd name="connsiteY451" fmla="*/ 1668244 h 4248240"/>
                <a:gd name="connsiteX452" fmla="*/ 762211 w 4246481"/>
                <a:gd name="connsiteY452" fmla="*/ 1816904 h 4248240"/>
                <a:gd name="connsiteX453" fmla="*/ 763971 w 4246481"/>
                <a:gd name="connsiteY453" fmla="*/ 1805029 h 4248240"/>
                <a:gd name="connsiteX454" fmla="*/ 769688 w 4246481"/>
                <a:gd name="connsiteY454" fmla="*/ 1762366 h 4248240"/>
                <a:gd name="connsiteX455" fmla="*/ 803994 w 4246481"/>
                <a:gd name="connsiteY455" fmla="*/ 1749172 h 4248240"/>
                <a:gd name="connsiteX456" fmla="*/ 854134 w 4246481"/>
                <a:gd name="connsiteY456" fmla="*/ 1794473 h 4248240"/>
                <a:gd name="connsiteX457" fmla="*/ 933302 w 4246481"/>
                <a:gd name="connsiteY457" fmla="*/ 1903989 h 4248240"/>
                <a:gd name="connsiteX458" fmla="*/ 945617 w 4246481"/>
                <a:gd name="connsiteY458" fmla="*/ 1929059 h 4248240"/>
                <a:gd name="connsiteX459" fmla="*/ 950455 w 4246481"/>
                <a:gd name="connsiteY459" fmla="*/ 1902230 h 4248240"/>
                <a:gd name="connsiteX460" fmla="*/ 961451 w 4246481"/>
                <a:gd name="connsiteY460" fmla="*/ 1837576 h 4248240"/>
                <a:gd name="connsiteX461" fmla="*/ 974645 w 4246481"/>
                <a:gd name="connsiteY461" fmla="*/ 1831418 h 4248240"/>
                <a:gd name="connsiteX462" fmla="*/ 1103953 w 4246481"/>
                <a:gd name="connsiteY462" fmla="*/ 1996791 h 4248240"/>
                <a:gd name="connsiteX463" fmla="*/ 1109671 w 4246481"/>
                <a:gd name="connsiteY463" fmla="*/ 2012625 h 4248240"/>
                <a:gd name="connsiteX464" fmla="*/ 1119347 w 4246481"/>
                <a:gd name="connsiteY464" fmla="*/ 1987115 h 4248240"/>
                <a:gd name="connsiteX465" fmla="*/ 1128583 w 4246481"/>
                <a:gd name="connsiteY465" fmla="*/ 1947091 h 4248240"/>
                <a:gd name="connsiteX466" fmla="*/ 1133421 w 4246481"/>
                <a:gd name="connsiteY466" fmla="*/ 1934776 h 4248240"/>
                <a:gd name="connsiteX467" fmla="*/ 1149694 w 4246481"/>
                <a:gd name="connsiteY467" fmla="*/ 1931258 h 4248240"/>
                <a:gd name="connsiteX468" fmla="*/ 1176963 w 4246481"/>
                <a:gd name="connsiteY468" fmla="*/ 1958527 h 4248240"/>
                <a:gd name="connsiteX469" fmla="*/ 1271525 w 4246481"/>
                <a:gd name="connsiteY469" fmla="*/ 2138854 h 4248240"/>
                <a:gd name="connsiteX470" fmla="*/ 1274164 w 4246481"/>
                <a:gd name="connsiteY470" fmla="*/ 2147210 h 4248240"/>
                <a:gd name="connsiteX471" fmla="*/ 1281201 w 4246481"/>
                <a:gd name="connsiteY471" fmla="*/ 2131377 h 4248240"/>
                <a:gd name="connsiteX472" fmla="*/ 1294836 w 4246481"/>
                <a:gd name="connsiteY472" fmla="*/ 2072001 h 4248240"/>
                <a:gd name="connsiteX473" fmla="*/ 1313748 w 4246481"/>
                <a:gd name="connsiteY473" fmla="*/ 2063644 h 4248240"/>
                <a:gd name="connsiteX474" fmla="*/ 1358170 w 4246481"/>
                <a:gd name="connsiteY474" fmla="*/ 2105867 h 4248240"/>
                <a:gd name="connsiteX475" fmla="*/ 1409629 w 4246481"/>
                <a:gd name="connsiteY475" fmla="*/ 2254527 h 4248240"/>
                <a:gd name="connsiteX476" fmla="*/ 1412708 w 4246481"/>
                <a:gd name="connsiteY476" fmla="*/ 2268601 h 4248240"/>
                <a:gd name="connsiteX477" fmla="*/ 1424583 w 4246481"/>
                <a:gd name="connsiteY477" fmla="*/ 2252768 h 4248240"/>
                <a:gd name="connsiteX478" fmla="*/ 1444815 w 4246481"/>
                <a:gd name="connsiteY478" fmla="*/ 2218461 h 4248240"/>
                <a:gd name="connsiteX479" fmla="*/ 1465926 w 4246481"/>
                <a:gd name="connsiteY479" fmla="*/ 2215383 h 4248240"/>
                <a:gd name="connsiteX480" fmla="*/ 1490996 w 4246481"/>
                <a:gd name="connsiteY480" fmla="*/ 2247490 h 4248240"/>
                <a:gd name="connsiteX481" fmla="*/ 1546414 w 4246481"/>
                <a:gd name="connsiteY481" fmla="*/ 2376357 h 4248240"/>
                <a:gd name="connsiteX482" fmla="*/ 1550812 w 4246481"/>
                <a:gd name="connsiteY482" fmla="*/ 2389112 h 4248240"/>
                <a:gd name="connsiteX483" fmla="*/ 1553011 w 4246481"/>
                <a:gd name="connsiteY483" fmla="*/ 2391751 h 4248240"/>
                <a:gd name="connsiteX484" fmla="*/ 1559608 w 4246481"/>
                <a:gd name="connsiteY484" fmla="*/ 2377677 h 4248240"/>
                <a:gd name="connsiteX485" fmla="*/ 1564006 w 4246481"/>
                <a:gd name="connsiteY485" fmla="*/ 2358325 h 4248240"/>
                <a:gd name="connsiteX486" fmla="*/ 1575882 w 4246481"/>
                <a:gd name="connsiteY486" fmla="*/ 2335014 h 4248240"/>
                <a:gd name="connsiteX487" fmla="*/ 1600952 w 4246481"/>
                <a:gd name="connsiteY487" fmla="*/ 2347769 h 4248240"/>
                <a:gd name="connsiteX488" fmla="*/ 1755296 w 4246481"/>
                <a:gd name="connsiteY488" fmla="*/ 2522520 h 4248240"/>
                <a:gd name="connsiteX489" fmla="*/ 1698591 w 4246481"/>
                <a:gd name="connsiteY489" fmla="*/ 2332376 h 4248240"/>
                <a:gd name="connsiteX490" fmla="*/ 1730259 w 4246481"/>
                <a:gd name="connsiteY490" fmla="*/ 2328858 h 4248240"/>
                <a:gd name="connsiteX491" fmla="*/ 1748731 w 4246481"/>
                <a:gd name="connsiteY491" fmla="*/ 2326659 h 4248240"/>
                <a:gd name="connsiteX492" fmla="*/ 1739935 w 4246481"/>
                <a:gd name="connsiteY492" fmla="*/ 2316103 h 4248240"/>
                <a:gd name="connsiteX493" fmla="*/ 1648012 w 4246481"/>
                <a:gd name="connsiteY493" fmla="*/ 2131818 h 4248240"/>
                <a:gd name="connsiteX494" fmla="*/ 1644493 w 4246481"/>
                <a:gd name="connsiteY494" fmla="*/ 2092234 h 4248240"/>
                <a:gd name="connsiteX495" fmla="*/ 1671762 w 4246481"/>
                <a:gd name="connsiteY495" fmla="*/ 2076400 h 4248240"/>
                <a:gd name="connsiteX496" fmla="*/ 1698591 w 4246481"/>
                <a:gd name="connsiteY496" fmla="*/ 2092234 h 4248240"/>
                <a:gd name="connsiteX497" fmla="*/ 1720582 w 4246481"/>
                <a:gd name="connsiteY497" fmla="*/ 2100590 h 4248240"/>
                <a:gd name="connsiteX498" fmla="*/ 1722782 w 4246481"/>
                <a:gd name="connsiteY498" fmla="*/ 2097951 h 4248240"/>
                <a:gd name="connsiteX499" fmla="*/ 1713985 w 4246481"/>
                <a:gd name="connsiteY499" fmla="*/ 2083437 h 4248240"/>
                <a:gd name="connsiteX500" fmla="*/ 1640975 w 4246481"/>
                <a:gd name="connsiteY500" fmla="*/ 1921583 h 4248240"/>
                <a:gd name="connsiteX501" fmla="*/ 1635697 w 4246481"/>
                <a:gd name="connsiteY501" fmla="*/ 1885517 h 4248240"/>
                <a:gd name="connsiteX502" fmla="*/ 1655049 w 4246481"/>
                <a:gd name="connsiteY502" fmla="*/ 1869244 h 4248240"/>
                <a:gd name="connsiteX503" fmla="*/ 1700351 w 4246481"/>
                <a:gd name="connsiteY503" fmla="*/ 1878920 h 4248240"/>
                <a:gd name="connsiteX504" fmla="*/ 1725421 w 4246481"/>
                <a:gd name="connsiteY504" fmla="*/ 1878920 h 4248240"/>
                <a:gd name="connsiteX505" fmla="*/ 1717943 w 4246481"/>
                <a:gd name="connsiteY505" fmla="*/ 1870563 h 4248240"/>
                <a:gd name="connsiteX506" fmla="*/ 1623382 w 4246481"/>
                <a:gd name="connsiteY506" fmla="*/ 1693755 h 4248240"/>
                <a:gd name="connsiteX507" fmla="*/ 1622502 w 4246481"/>
                <a:gd name="connsiteY507" fmla="*/ 1636578 h 4248240"/>
                <a:gd name="connsiteX508" fmla="*/ 1648012 w 4246481"/>
                <a:gd name="connsiteY508" fmla="*/ 1623823 h 4248240"/>
                <a:gd name="connsiteX509" fmla="*/ 1706508 w 4246481"/>
                <a:gd name="connsiteY509" fmla="*/ 1657690 h 4248240"/>
                <a:gd name="connsiteX510" fmla="*/ 1727180 w 4246481"/>
                <a:gd name="connsiteY510" fmla="*/ 1664727 h 4248240"/>
                <a:gd name="connsiteX511" fmla="*/ 1724101 w 4246481"/>
                <a:gd name="connsiteY511" fmla="*/ 1656810 h 4248240"/>
                <a:gd name="connsiteX512" fmla="*/ 1638336 w 4246481"/>
                <a:gd name="connsiteY512" fmla="*/ 1420186 h 4248240"/>
                <a:gd name="connsiteX513" fmla="*/ 1637456 w 4246481"/>
                <a:gd name="connsiteY513" fmla="*/ 1386759 h 4248240"/>
                <a:gd name="connsiteX514" fmla="*/ 1656808 w 4246481"/>
                <a:gd name="connsiteY514" fmla="*/ 1373565 h 4248240"/>
                <a:gd name="connsiteX515" fmla="*/ 1683637 w 4246481"/>
                <a:gd name="connsiteY515" fmla="*/ 1386759 h 4248240"/>
                <a:gd name="connsiteX516" fmla="*/ 1732018 w 4246481"/>
                <a:gd name="connsiteY516" fmla="*/ 1410949 h 4248240"/>
                <a:gd name="connsiteX517" fmla="*/ 1742134 w 4246481"/>
                <a:gd name="connsiteY517" fmla="*/ 1412709 h 4248240"/>
                <a:gd name="connsiteX518" fmla="*/ 1737735 w 4246481"/>
                <a:gd name="connsiteY518" fmla="*/ 1405672 h 4248240"/>
                <a:gd name="connsiteX519" fmla="*/ 1696392 w 4246481"/>
                <a:gd name="connsiteY519" fmla="*/ 1304073 h 4248240"/>
                <a:gd name="connsiteX520" fmla="*/ 1688475 w 4246481"/>
                <a:gd name="connsiteY520" fmla="*/ 1154533 h 4248240"/>
                <a:gd name="connsiteX521" fmla="*/ 1704749 w 4246481"/>
                <a:gd name="connsiteY521" fmla="*/ 1145297 h 4248240"/>
                <a:gd name="connsiteX522" fmla="*/ 1782157 w 4246481"/>
                <a:gd name="connsiteY522" fmla="*/ 1194557 h 4248240"/>
                <a:gd name="connsiteX523" fmla="*/ 1796672 w 4246481"/>
                <a:gd name="connsiteY523" fmla="*/ 1203354 h 4248240"/>
                <a:gd name="connsiteX524" fmla="*/ 1770282 w 4246481"/>
                <a:gd name="connsiteY524" fmla="*/ 1131663 h 4248240"/>
                <a:gd name="connsiteX525" fmla="*/ 1750930 w 4246481"/>
                <a:gd name="connsiteY525" fmla="*/ 940780 h 4248240"/>
                <a:gd name="connsiteX526" fmla="*/ 1755328 w 4246481"/>
                <a:gd name="connsiteY526" fmla="*/ 914830 h 4248240"/>
                <a:gd name="connsiteX527" fmla="*/ 1772042 w 4246481"/>
                <a:gd name="connsiteY527" fmla="*/ 907354 h 4248240"/>
                <a:gd name="connsiteX528" fmla="*/ 1834936 w 4246481"/>
                <a:gd name="connsiteY528" fmla="*/ 948697 h 4248240"/>
                <a:gd name="connsiteX529" fmla="*/ 1844612 w 4246481"/>
                <a:gd name="connsiteY529" fmla="*/ 955294 h 4248240"/>
                <a:gd name="connsiteX530" fmla="*/ 1863525 w 4246481"/>
                <a:gd name="connsiteY530" fmla="*/ 670288 h 4248240"/>
                <a:gd name="connsiteX531" fmla="*/ 1913664 w 4246481"/>
                <a:gd name="connsiteY531" fmla="*/ 703715 h 4248240"/>
                <a:gd name="connsiteX532" fmla="*/ 1922900 w 4246481"/>
                <a:gd name="connsiteY532" fmla="*/ 586283 h 4248240"/>
                <a:gd name="connsiteX533" fmla="*/ 1967323 w 4246481"/>
                <a:gd name="connsiteY533" fmla="*/ 477207 h 4248240"/>
                <a:gd name="connsiteX534" fmla="*/ 2001189 w 4246481"/>
                <a:gd name="connsiteY534" fmla="*/ 514592 h 4248240"/>
                <a:gd name="connsiteX535" fmla="*/ 2013504 w 4246481"/>
                <a:gd name="connsiteY535" fmla="*/ 424428 h 4248240"/>
                <a:gd name="connsiteX536" fmla="*/ 2093551 w 4246481"/>
                <a:gd name="connsiteY536" fmla="*/ 65533 h 4248240"/>
                <a:gd name="connsiteX537" fmla="*/ 2118622 w 4246481"/>
                <a:gd name="connsiteY537"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17999 w 4246481"/>
                <a:gd name="connsiteY51" fmla="*/ 2513290 h 4248240"/>
                <a:gd name="connsiteX52" fmla="*/ 2566644 w 4246481"/>
                <a:gd name="connsiteY52" fmla="*/ 2509150 h 4248240"/>
                <a:gd name="connsiteX53" fmla="*/ 2646408 w 4246481"/>
                <a:gd name="connsiteY53" fmla="*/ 2347769 h 4248240"/>
                <a:gd name="connsiteX54" fmla="*/ 2667960 w 4246481"/>
                <a:gd name="connsiteY54" fmla="*/ 2336334 h 4248240"/>
                <a:gd name="connsiteX55" fmla="*/ 2681595 w 4246481"/>
                <a:gd name="connsiteY55" fmla="*/ 2357005 h 4248240"/>
                <a:gd name="connsiteX56" fmla="*/ 2691711 w 4246481"/>
                <a:gd name="connsiteY56" fmla="*/ 2392191 h 4248240"/>
                <a:gd name="connsiteX57" fmla="*/ 2695229 w 4246481"/>
                <a:gd name="connsiteY57" fmla="*/ 2391751 h 4248240"/>
                <a:gd name="connsiteX58" fmla="*/ 2705785 w 4246481"/>
                <a:gd name="connsiteY58" fmla="*/ 2359644 h 4248240"/>
                <a:gd name="connsiteX59" fmla="*/ 2756804 w 4246481"/>
                <a:gd name="connsiteY59" fmla="*/ 2245730 h 4248240"/>
                <a:gd name="connsiteX60" fmla="*/ 2780995 w 4246481"/>
                <a:gd name="connsiteY60" fmla="*/ 2215822 h 4248240"/>
                <a:gd name="connsiteX61" fmla="*/ 2801666 w 4246481"/>
                <a:gd name="connsiteY61" fmla="*/ 2218461 h 4248240"/>
                <a:gd name="connsiteX62" fmla="*/ 2824977 w 4246481"/>
                <a:gd name="connsiteY62" fmla="*/ 2257166 h 4248240"/>
                <a:gd name="connsiteX63" fmla="*/ 2834653 w 4246481"/>
                <a:gd name="connsiteY63" fmla="*/ 2269041 h 4248240"/>
                <a:gd name="connsiteX64" fmla="*/ 2848287 w 4246481"/>
                <a:gd name="connsiteY64" fmla="*/ 2194711 h 4248240"/>
                <a:gd name="connsiteX65" fmla="*/ 2919539 w 4246481"/>
                <a:gd name="connsiteY65" fmla="*/ 2072880 h 4248240"/>
                <a:gd name="connsiteX66" fmla="*/ 2937131 w 4246481"/>
                <a:gd name="connsiteY66" fmla="*/ 2062325 h 4248240"/>
                <a:gd name="connsiteX67" fmla="*/ 2951206 w 4246481"/>
                <a:gd name="connsiteY67" fmla="*/ 2069802 h 4248240"/>
                <a:gd name="connsiteX68" fmla="*/ 2962641 w 4246481"/>
                <a:gd name="connsiteY68" fmla="*/ 2123020 h 4248240"/>
                <a:gd name="connsiteX69" fmla="*/ 2972757 w 4246481"/>
                <a:gd name="connsiteY69" fmla="*/ 2145011 h 4248240"/>
                <a:gd name="connsiteX70" fmla="*/ 2975396 w 4246481"/>
                <a:gd name="connsiteY70" fmla="*/ 2138854 h 4248240"/>
                <a:gd name="connsiteX71" fmla="*/ 3078314 w 4246481"/>
                <a:gd name="connsiteY71" fmla="*/ 1948411 h 4248240"/>
                <a:gd name="connsiteX72" fmla="*/ 3093268 w 4246481"/>
                <a:gd name="connsiteY72" fmla="*/ 1933897 h 4248240"/>
                <a:gd name="connsiteX73" fmla="*/ 3115259 w 4246481"/>
                <a:gd name="connsiteY73" fmla="*/ 1939614 h 4248240"/>
                <a:gd name="connsiteX74" fmla="*/ 3123176 w 4246481"/>
                <a:gd name="connsiteY74" fmla="*/ 1971721 h 4248240"/>
                <a:gd name="connsiteX75" fmla="*/ 3135051 w 4246481"/>
                <a:gd name="connsiteY75" fmla="*/ 2013065 h 4248240"/>
                <a:gd name="connsiteX76" fmla="*/ 3139449 w 4246481"/>
                <a:gd name="connsiteY76" fmla="*/ 2010866 h 4248240"/>
                <a:gd name="connsiteX77" fmla="*/ 3237530 w 4246481"/>
                <a:gd name="connsiteY77" fmla="*/ 1859127 h 4248240"/>
                <a:gd name="connsiteX78" fmla="*/ 3270956 w 4246481"/>
                <a:gd name="connsiteY78" fmla="*/ 1832298 h 4248240"/>
                <a:gd name="connsiteX79" fmla="*/ 3284591 w 4246481"/>
                <a:gd name="connsiteY79" fmla="*/ 1828779 h 4248240"/>
                <a:gd name="connsiteX80" fmla="*/ 3301304 w 4246481"/>
                <a:gd name="connsiteY80" fmla="*/ 1933457 h 4248240"/>
                <a:gd name="connsiteX81" fmla="*/ 3435889 w 4246481"/>
                <a:gd name="connsiteY81" fmla="*/ 1754449 h 4248240"/>
                <a:gd name="connsiteX82" fmla="*/ 3451283 w 4246481"/>
                <a:gd name="connsiteY82" fmla="*/ 1743454 h 4248240"/>
                <a:gd name="connsiteX83" fmla="*/ 3474154 w 4246481"/>
                <a:gd name="connsiteY83" fmla="*/ 1752250 h 4248240"/>
                <a:gd name="connsiteX84" fmla="*/ 3481631 w 4246481"/>
                <a:gd name="connsiteY84" fmla="*/ 1805029 h 4248240"/>
                <a:gd name="connsiteX85" fmla="*/ 3483390 w 4246481"/>
                <a:gd name="connsiteY85" fmla="*/ 1819983 h 4248240"/>
                <a:gd name="connsiteX86" fmla="*/ 3674273 w 4246481"/>
                <a:gd name="connsiteY86" fmla="*/ 1672203 h 4248240"/>
                <a:gd name="connsiteX87" fmla="*/ 3682190 w 4246481"/>
                <a:gd name="connsiteY87" fmla="*/ 1718384 h 4248240"/>
                <a:gd name="connsiteX88" fmla="*/ 3855919 w 4246481"/>
                <a:gd name="connsiteY88" fmla="*/ 1624262 h 4248240"/>
                <a:gd name="connsiteX89" fmla="*/ 3851521 w 4246481"/>
                <a:gd name="connsiteY89" fmla="*/ 1666485 h 4248240"/>
                <a:gd name="connsiteX90" fmla="*/ 3856799 w 4246481"/>
                <a:gd name="connsiteY90" fmla="*/ 1664286 h 4248240"/>
                <a:gd name="connsiteX91" fmla="*/ 4189304 w 4246481"/>
                <a:gd name="connsiteY91" fmla="*/ 1469445 h 4248240"/>
                <a:gd name="connsiteX92" fmla="*/ 4233726 w 4246481"/>
                <a:gd name="connsiteY92" fmla="*/ 1452732 h 4248240"/>
                <a:gd name="connsiteX93" fmla="*/ 4244282 w 4246481"/>
                <a:gd name="connsiteY93" fmla="*/ 1450972 h 4248240"/>
                <a:gd name="connsiteX94" fmla="*/ 4246481 w 4246481"/>
                <a:gd name="connsiteY94" fmla="*/ 1453171 h 4248240"/>
                <a:gd name="connsiteX95" fmla="*/ 4218332 w 4246481"/>
                <a:gd name="connsiteY95" fmla="*/ 1507709 h 4248240"/>
                <a:gd name="connsiteX96" fmla="*/ 3991824 w 4246481"/>
                <a:gd name="connsiteY96" fmla="*/ 1816024 h 4248240"/>
                <a:gd name="connsiteX97" fmla="*/ 3988306 w 4246481"/>
                <a:gd name="connsiteY97" fmla="*/ 1821302 h 4248240"/>
                <a:gd name="connsiteX98" fmla="*/ 4033167 w 4246481"/>
                <a:gd name="connsiteY98" fmla="*/ 1821302 h 4248240"/>
                <a:gd name="connsiteX99" fmla="*/ 3920133 w 4246481"/>
                <a:gd name="connsiteY99" fmla="*/ 1984476 h 4248240"/>
                <a:gd name="connsiteX100" fmla="*/ 3965435 w 4246481"/>
                <a:gd name="connsiteY100" fmla="*/ 1995472 h 4248240"/>
                <a:gd name="connsiteX101" fmla="*/ 3798303 w 4246481"/>
                <a:gd name="connsiteY101" fmla="*/ 2169201 h 4248240"/>
                <a:gd name="connsiteX102" fmla="*/ 3810617 w 4246481"/>
                <a:gd name="connsiteY102" fmla="*/ 2171840 h 4248240"/>
                <a:gd name="connsiteX103" fmla="*/ 3870433 w 4246481"/>
                <a:gd name="connsiteY103" fmla="*/ 2187674 h 4248240"/>
                <a:gd name="connsiteX104" fmla="*/ 3875271 w 4246481"/>
                <a:gd name="connsiteY104" fmla="*/ 2203507 h 4248240"/>
                <a:gd name="connsiteX105" fmla="*/ 3833049 w 4246481"/>
                <a:gd name="connsiteY105" fmla="*/ 2247050 h 4248240"/>
                <a:gd name="connsiteX106" fmla="*/ 3727931 w 4246481"/>
                <a:gd name="connsiteY106" fmla="*/ 2317861 h 4248240"/>
                <a:gd name="connsiteX107" fmla="*/ 3670754 w 4246481"/>
                <a:gd name="connsiteY107" fmla="*/ 2339852 h 4248240"/>
                <a:gd name="connsiteX108" fmla="*/ 3683949 w 4246481"/>
                <a:gd name="connsiteY108" fmla="*/ 2344250 h 4248240"/>
                <a:gd name="connsiteX109" fmla="*/ 3755200 w 4246481"/>
                <a:gd name="connsiteY109" fmla="*/ 2364042 h 4248240"/>
                <a:gd name="connsiteX110" fmla="*/ 3760918 w 4246481"/>
                <a:gd name="connsiteY110" fmla="*/ 2383395 h 4248240"/>
                <a:gd name="connsiteX111" fmla="*/ 3620175 w 4246481"/>
                <a:gd name="connsiteY111" fmla="*/ 2481036 h 4248240"/>
                <a:gd name="connsiteX112" fmla="*/ 3570475 w 4246481"/>
                <a:gd name="connsiteY112" fmla="*/ 2494231 h 4248240"/>
                <a:gd name="connsiteX113" fmla="*/ 3585869 w 4246481"/>
                <a:gd name="connsiteY113" fmla="*/ 2503907 h 4248240"/>
                <a:gd name="connsiteX114" fmla="*/ 3618416 w 4246481"/>
                <a:gd name="connsiteY114" fmla="*/ 2514902 h 4248240"/>
                <a:gd name="connsiteX115" fmla="*/ 3634249 w 4246481"/>
                <a:gd name="connsiteY115" fmla="*/ 2520180 h 4248240"/>
                <a:gd name="connsiteX116" fmla="*/ 3639527 w 4246481"/>
                <a:gd name="connsiteY116" fmla="*/ 2550088 h 4248240"/>
                <a:gd name="connsiteX117" fmla="*/ 3557280 w 4246481"/>
                <a:gd name="connsiteY117" fmla="*/ 2599788 h 4248240"/>
                <a:gd name="connsiteX118" fmla="*/ 3427972 w 4246481"/>
                <a:gd name="connsiteY118" fmla="*/ 2642891 h 4248240"/>
                <a:gd name="connsiteX119" fmla="*/ 3419616 w 4246481"/>
                <a:gd name="connsiteY119" fmla="*/ 2645090 h 4248240"/>
                <a:gd name="connsiteX120" fmla="*/ 3436769 w 4246481"/>
                <a:gd name="connsiteY120" fmla="*/ 2655206 h 4248240"/>
                <a:gd name="connsiteX121" fmla="*/ 3492187 w 4246481"/>
                <a:gd name="connsiteY121" fmla="*/ 2673678 h 4248240"/>
                <a:gd name="connsiteX122" fmla="*/ 3497904 w 4246481"/>
                <a:gd name="connsiteY122" fmla="*/ 2693470 h 4248240"/>
                <a:gd name="connsiteX123" fmla="*/ 3453042 w 4246481"/>
                <a:gd name="connsiteY123" fmla="*/ 2732174 h 4248240"/>
                <a:gd name="connsiteX124" fmla="*/ 3296026 w 4246481"/>
                <a:gd name="connsiteY124" fmla="*/ 2769119 h 4248240"/>
                <a:gd name="connsiteX125" fmla="*/ 3287229 w 4246481"/>
                <a:gd name="connsiteY125" fmla="*/ 2768680 h 4248240"/>
                <a:gd name="connsiteX126" fmla="*/ 3283271 w 4246481"/>
                <a:gd name="connsiteY126" fmla="*/ 2770439 h 4248240"/>
                <a:gd name="connsiteX127" fmla="*/ 3299545 w 4246481"/>
                <a:gd name="connsiteY127" fmla="*/ 2784953 h 4248240"/>
                <a:gd name="connsiteX128" fmla="*/ 3328133 w 4246481"/>
                <a:gd name="connsiteY128" fmla="*/ 2806064 h 4248240"/>
                <a:gd name="connsiteX129" fmla="*/ 3328133 w 4246481"/>
                <a:gd name="connsiteY129" fmla="*/ 2832893 h 4248240"/>
                <a:gd name="connsiteX130" fmla="*/ 3274915 w 4246481"/>
                <a:gd name="connsiteY130" fmla="*/ 2861042 h 4248240"/>
                <a:gd name="connsiteX131" fmla="*/ 3158362 w 4246481"/>
                <a:gd name="connsiteY131" fmla="*/ 2894909 h 4248240"/>
                <a:gd name="connsiteX132" fmla="*/ 3148686 w 4246481"/>
                <a:gd name="connsiteY132" fmla="*/ 2899746 h 4248240"/>
                <a:gd name="connsiteX133" fmla="*/ 3166278 w 4246481"/>
                <a:gd name="connsiteY133" fmla="*/ 2908983 h 4248240"/>
                <a:gd name="connsiteX134" fmla="*/ 3189149 w 4246481"/>
                <a:gd name="connsiteY134" fmla="*/ 2916460 h 4248240"/>
                <a:gd name="connsiteX135" fmla="*/ 3194867 w 4246481"/>
                <a:gd name="connsiteY135" fmla="*/ 2945488 h 4248240"/>
                <a:gd name="connsiteX136" fmla="*/ 3146047 w 4246481"/>
                <a:gd name="connsiteY136" fmla="*/ 2976715 h 4248240"/>
                <a:gd name="connsiteX137" fmla="*/ 2990790 w 4246481"/>
                <a:gd name="connsiteY137" fmla="*/ 3011021 h 4248240"/>
                <a:gd name="connsiteX138" fmla="*/ 2999586 w 4246481"/>
                <a:gd name="connsiteY138" fmla="*/ 3024656 h 4248240"/>
                <a:gd name="connsiteX139" fmla="*/ 3014540 w 4246481"/>
                <a:gd name="connsiteY139" fmla="*/ 3046647 h 4248240"/>
                <a:gd name="connsiteX140" fmla="*/ 3007503 w 4246481"/>
                <a:gd name="connsiteY140" fmla="*/ 3068198 h 4248240"/>
                <a:gd name="connsiteX141" fmla="*/ 2959122 w 4246481"/>
                <a:gd name="connsiteY141" fmla="*/ 3086231 h 4248240"/>
                <a:gd name="connsiteX142" fmla="*/ 2887871 w 4246481"/>
                <a:gd name="connsiteY142" fmla="*/ 3106903 h 4248240"/>
                <a:gd name="connsiteX143" fmla="*/ 2851366 w 4246481"/>
                <a:gd name="connsiteY143" fmla="*/ 3139010 h 4248240"/>
                <a:gd name="connsiteX144" fmla="*/ 2867200 w 4246481"/>
                <a:gd name="connsiteY144" fmla="*/ 3141209 h 4248240"/>
                <a:gd name="connsiteX145" fmla="*/ 2957363 w 4246481"/>
                <a:gd name="connsiteY145" fmla="*/ 3105583 h 4248240"/>
                <a:gd name="connsiteX146" fmla="*/ 2967039 w 4246481"/>
                <a:gd name="connsiteY146" fmla="*/ 3104704 h 4248240"/>
                <a:gd name="connsiteX147" fmla="*/ 2977155 w 4246481"/>
                <a:gd name="connsiteY147" fmla="*/ 3118338 h 4248240"/>
                <a:gd name="connsiteX148" fmla="*/ 2971437 w 4246481"/>
                <a:gd name="connsiteY148" fmla="*/ 3156163 h 4248240"/>
                <a:gd name="connsiteX149" fmla="*/ 2980234 w 4246481"/>
                <a:gd name="connsiteY149" fmla="*/ 3148686 h 4248240"/>
                <a:gd name="connsiteX150" fmla="*/ 3085791 w 4246481"/>
                <a:gd name="connsiteY150" fmla="*/ 3098986 h 4248240"/>
                <a:gd name="connsiteX151" fmla="*/ 3109981 w 4246481"/>
                <a:gd name="connsiteY151" fmla="*/ 3100305 h 4248240"/>
                <a:gd name="connsiteX152" fmla="*/ 3116579 w 4246481"/>
                <a:gd name="connsiteY152" fmla="*/ 3115259 h 4248240"/>
                <a:gd name="connsiteX153" fmla="*/ 3100305 w 4246481"/>
                <a:gd name="connsiteY153" fmla="*/ 3142968 h 4248240"/>
                <a:gd name="connsiteX154" fmla="*/ 3093268 w 4246481"/>
                <a:gd name="connsiteY154" fmla="*/ 3159681 h 4248240"/>
                <a:gd name="connsiteX155" fmla="*/ 3102944 w 4246481"/>
                <a:gd name="connsiteY155" fmla="*/ 3154843 h 4248240"/>
                <a:gd name="connsiteX156" fmla="*/ 3238849 w 4246481"/>
                <a:gd name="connsiteY156" fmla="*/ 3111301 h 4248240"/>
                <a:gd name="connsiteX157" fmla="*/ 3259081 w 4246481"/>
                <a:gd name="connsiteY157" fmla="*/ 3114379 h 4248240"/>
                <a:gd name="connsiteX158" fmla="*/ 3253363 w 4246481"/>
                <a:gd name="connsiteY158" fmla="*/ 3134611 h 4248240"/>
                <a:gd name="connsiteX159" fmla="*/ 3237090 w 4246481"/>
                <a:gd name="connsiteY159" fmla="*/ 3168478 h 4248240"/>
                <a:gd name="connsiteX160" fmla="*/ 3312299 w 4246481"/>
                <a:gd name="connsiteY160" fmla="*/ 3143848 h 4248240"/>
                <a:gd name="connsiteX161" fmla="*/ 3392787 w 4246481"/>
                <a:gd name="connsiteY161" fmla="*/ 3145167 h 4248240"/>
                <a:gd name="connsiteX162" fmla="*/ 3354082 w 4246481"/>
                <a:gd name="connsiteY162" fmla="*/ 3204543 h 4248240"/>
                <a:gd name="connsiteX163" fmla="*/ 3523854 w 4246481"/>
                <a:gd name="connsiteY163" fmla="*/ 3183872 h 4248240"/>
                <a:gd name="connsiteX164" fmla="*/ 3526053 w 4246481"/>
                <a:gd name="connsiteY164" fmla="*/ 3187830 h 4248240"/>
                <a:gd name="connsiteX165" fmla="*/ 3495705 w 4246481"/>
                <a:gd name="connsiteY165" fmla="*/ 3233131 h 4248240"/>
                <a:gd name="connsiteX166" fmla="*/ 3654921 w 4246481"/>
                <a:gd name="connsiteY166" fmla="*/ 3247206 h 4248240"/>
                <a:gd name="connsiteX167" fmla="*/ 3636888 w 4246481"/>
                <a:gd name="connsiteY167" fmla="*/ 3275354 h 4248240"/>
                <a:gd name="connsiteX168" fmla="*/ 3765316 w 4246481"/>
                <a:gd name="connsiteY168" fmla="*/ 3307901 h 4248240"/>
                <a:gd name="connsiteX169" fmla="*/ 3745524 w 4246481"/>
                <a:gd name="connsiteY169" fmla="*/ 3326374 h 4248240"/>
                <a:gd name="connsiteX170" fmla="*/ 3891985 w 4246481"/>
                <a:gd name="connsiteY170" fmla="*/ 3356281 h 4248240"/>
                <a:gd name="connsiteX171" fmla="*/ 4033607 w 4246481"/>
                <a:gd name="connsiteY171" fmla="*/ 3400264 h 4248240"/>
                <a:gd name="connsiteX172" fmla="*/ 4034047 w 4246481"/>
                <a:gd name="connsiteY172" fmla="*/ 3403782 h 4248240"/>
                <a:gd name="connsiteX173" fmla="*/ 3996222 w 4246481"/>
                <a:gd name="connsiteY173" fmla="*/ 3417857 h 4248240"/>
                <a:gd name="connsiteX174" fmla="*/ 3747723 w 4246481"/>
                <a:gd name="connsiteY174" fmla="*/ 3464478 h 4248240"/>
                <a:gd name="connsiteX175" fmla="*/ 3742005 w 4246481"/>
                <a:gd name="connsiteY175" fmla="*/ 3465357 h 4248240"/>
                <a:gd name="connsiteX176" fmla="*/ 3762677 w 4246481"/>
                <a:gd name="connsiteY176" fmla="*/ 3485149 h 4248240"/>
                <a:gd name="connsiteX177" fmla="*/ 3633369 w 4246481"/>
                <a:gd name="connsiteY177" fmla="*/ 3513738 h 4248240"/>
                <a:gd name="connsiteX178" fmla="*/ 3650522 w 4246481"/>
                <a:gd name="connsiteY178" fmla="*/ 3542326 h 4248240"/>
                <a:gd name="connsiteX179" fmla="*/ 3489988 w 4246481"/>
                <a:gd name="connsiteY179" fmla="*/ 3551123 h 4248240"/>
                <a:gd name="connsiteX180" fmla="*/ 3511099 w 4246481"/>
                <a:gd name="connsiteY180" fmla="*/ 3583230 h 4248240"/>
                <a:gd name="connsiteX181" fmla="*/ 3501423 w 4246481"/>
                <a:gd name="connsiteY181" fmla="*/ 3603461 h 4248240"/>
                <a:gd name="connsiteX182" fmla="*/ 3347485 w 4246481"/>
                <a:gd name="connsiteY182" fmla="*/ 3573993 h 4248240"/>
                <a:gd name="connsiteX183" fmla="*/ 3383551 w 4246481"/>
                <a:gd name="connsiteY183" fmla="*/ 3633369 h 4248240"/>
                <a:gd name="connsiteX184" fmla="*/ 3380912 w 4246481"/>
                <a:gd name="connsiteY184" fmla="*/ 3637328 h 4248240"/>
                <a:gd name="connsiteX185" fmla="*/ 3228733 w 4246481"/>
                <a:gd name="connsiteY185" fmla="*/ 3606540 h 4248240"/>
                <a:gd name="connsiteX186" fmla="*/ 3238409 w 4246481"/>
                <a:gd name="connsiteY186" fmla="*/ 3628531 h 4248240"/>
                <a:gd name="connsiteX187" fmla="*/ 3250724 w 4246481"/>
                <a:gd name="connsiteY187" fmla="*/ 3651842 h 4248240"/>
                <a:gd name="connsiteX188" fmla="*/ 3242368 w 4246481"/>
                <a:gd name="connsiteY188" fmla="*/ 3664157 h 4248240"/>
                <a:gd name="connsiteX189" fmla="*/ 3211580 w 4246481"/>
                <a:gd name="connsiteY189" fmla="*/ 3661078 h 4248240"/>
                <a:gd name="connsiteX190" fmla="*/ 3089310 w 4246481"/>
                <a:gd name="connsiteY190" fmla="*/ 3611378 h 4248240"/>
                <a:gd name="connsiteX191" fmla="*/ 3086231 w 4246481"/>
                <a:gd name="connsiteY191" fmla="*/ 3613138 h 4248240"/>
                <a:gd name="connsiteX192" fmla="*/ 3113940 w 4246481"/>
                <a:gd name="connsiteY192" fmla="*/ 3666796 h 4248240"/>
                <a:gd name="connsiteX193" fmla="*/ 3089750 w 4246481"/>
                <a:gd name="connsiteY193" fmla="*/ 3671194 h 4248240"/>
                <a:gd name="connsiteX194" fmla="*/ 2986391 w 4246481"/>
                <a:gd name="connsiteY194" fmla="*/ 3628971 h 4248240"/>
                <a:gd name="connsiteX195" fmla="*/ 2963081 w 4246481"/>
                <a:gd name="connsiteY195" fmla="*/ 3610938 h 4248240"/>
                <a:gd name="connsiteX196" fmla="*/ 2967479 w 4246481"/>
                <a:gd name="connsiteY196" fmla="*/ 3639087 h 4248240"/>
                <a:gd name="connsiteX197" fmla="*/ 2948127 w 4246481"/>
                <a:gd name="connsiteY197" fmla="*/ 3658879 h 4248240"/>
                <a:gd name="connsiteX198" fmla="*/ 2849607 w 4246481"/>
                <a:gd name="connsiteY198" fmla="*/ 3614897 h 4248240"/>
                <a:gd name="connsiteX199" fmla="*/ 2840810 w 4246481"/>
                <a:gd name="connsiteY199" fmla="*/ 3609619 h 4248240"/>
                <a:gd name="connsiteX200" fmla="*/ 2835972 w 4246481"/>
                <a:gd name="connsiteY200" fmla="*/ 3609619 h 4248240"/>
                <a:gd name="connsiteX201" fmla="*/ 2847848 w 4246481"/>
                <a:gd name="connsiteY201" fmla="*/ 3632490 h 4248240"/>
                <a:gd name="connsiteX202" fmla="*/ 2835533 w 4246481"/>
                <a:gd name="connsiteY202" fmla="*/ 3652722 h 4248240"/>
                <a:gd name="connsiteX203" fmla="*/ 2785393 w 4246481"/>
                <a:gd name="connsiteY203" fmla="*/ 3639967 h 4248240"/>
                <a:gd name="connsiteX204" fmla="*/ 2715901 w 4246481"/>
                <a:gd name="connsiteY204" fmla="*/ 3597744 h 4248240"/>
                <a:gd name="connsiteX205" fmla="*/ 2708864 w 4246481"/>
                <a:gd name="connsiteY205" fmla="*/ 3592466 h 4248240"/>
                <a:gd name="connsiteX206" fmla="*/ 2705345 w 4246481"/>
                <a:gd name="connsiteY206" fmla="*/ 3618416 h 4248240"/>
                <a:gd name="connsiteX207" fmla="*/ 2693030 w 4246481"/>
                <a:gd name="connsiteY207" fmla="*/ 3627212 h 4248240"/>
                <a:gd name="connsiteX208" fmla="*/ 2656525 w 4246481"/>
                <a:gd name="connsiteY208" fmla="*/ 3641726 h 4248240"/>
                <a:gd name="connsiteX209" fmla="*/ 2692151 w 4246481"/>
                <a:gd name="connsiteY209" fmla="*/ 3644805 h 4248240"/>
                <a:gd name="connsiteX210" fmla="*/ 2748888 w 4246481"/>
                <a:gd name="connsiteY210" fmla="*/ 3669875 h 4248240"/>
                <a:gd name="connsiteX211" fmla="*/ 2757244 w 4246481"/>
                <a:gd name="connsiteY211" fmla="*/ 3682629 h 4248240"/>
                <a:gd name="connsiteX212" fmla="*/ 2745369 w 4246481"/>
                <a:gd name="connsiteY212" fmla="*/ 3689227 h 4248240"/>
                <a:gd name="connsiteX213" fmla="*/ 2723378 w 4246481"/>
                <a:gd name="connsiteY213" fmla="*/ 3697143 h 4248240"/>
                <a:gd name="connsiteX214" fmla="*/ 2798148 w 4246481"/>
                <a:gd name="connsiteY214" fmla="*/ 3727491 h 4248240"/>
                <a:gd name="connsiteX215" fmla="*/ 2820139 w 4246481"/>
                <a:gd name="connsiteY215" fmla="*/ 3741566 h 4248240"/>
                <a:gd name="connsiteX216" fmla="*/ 2817500 w 4246481"/>
                <a:gd name="connsiteY216" fmla="*/ 3756519 h 4248240"/>
                <a:gd name="connsiteX217" fmla="*/ 2791110 w 4246481"/>
                <a:gd name="connsiteY217" fmla="*/ 3767075 h 4248240"/>
                <a:gd name="connsiteX218" fmla="*/ 2883033 w 4246481"/>
                <a:gd name="connsiteY218" fmla="*/ 3825571 h 4248240"/>
                <a:gd name="connsiteX219" fmla="*/ 2836412 w 4246481"/>
                <a:gd name="connsiteY219" fmla="*/ 3839646 h 4248240"/>
                <a:gd name="connsiteX220" fmla="*/ 2934493 w 4246481"/>
                <a:gd name="connsiteY220" fmla="*/ 3908258 h 4248240"/>
                <a:gd name="connsiteX221" fmla="*/ 2896228 w 4246481"/>
                <a:gd name="connsiteY221" fmla="*/ 3918374 h 4248240"/>
                <a:gd name="connsiteX222" fmla="*/ 2971877 w 4246481"/>
                <a:gd name="connsiteY222" fmla="*/ 3997542 h 4248240"/>
                <a:gd name="connsiteX223" fmla="*/ 2950766 w 4246481"/>
                <a:gd name="connsiteY223" fmla="*/ 4003699 h 4248240"/>
                <a:gd name="connsiteX224" fmla="*/ 3000906 w 4246481"/>
                <a:gd name="connsiteY224" fmla="*/ 4078029 h 4248240"/>
                <a:gd name="connsiteX225" fmla="*/ 2981993 w 4246481"/>
                <a:gd name="connsiteY225" fmla="*/ 4078909 h 4248240"/>
                <a:gd name="connsiteX226" fmla="*/ 3098106 w 4246481"/>
                <a:gd name="connsiteY226" fmla="*/ 4248240 h 4248240"/>
                <a:gd name="connsiteX227" fmla="*/ 2918219 w 4246481"/>
                <a:gd name="connsiteY227" fmla="*/ 4150600 h 4248240"/>
                <a:gd name="connsiteX228" fmla="*/ 2919978 w 4246481"/>
                <a:gd name="connsiteY228" fmla="*/ 4169952 h 4248240"/>
                <a:gd name="connsiteX229" fmla="*/ 2840810 w 4246481"/>
                <a:gd name="connsiteY229" fmla="*/ 4127289 h 4248240"/>
                <a:gd name="connsiteX230" fmla="*/ 2837292 w 4246481"/>
                <a:gd name="connsiteY230" fmla="*/ 4148841 h 4248240"/>
                <a:gd name="connsiteX231" fmla="*/ 2751087 w 4246481"/>
                <a:gd name="connsiteY231" fmla="*/ 4081988 h 4248240"/>
                <a:gd name="connsiteX232" fmla="*/ 2744489 w 4246481"/>
                <a:gd name="connsiteY232" fmla="*/ 4121572 h 4248240"/>
                <a:gd name="connsiteX233" fmla="*/ 2666201 w 4246481"/>
                <a:gd name="connsiteY233" fmla="*/ 4029649 h 4248240"/>
                <a:gd name="connsiteX234" fmla="*/ 2657845 w 4246481"/>
                <a:gd name="connsiteY234" fmla="*/ 4078469 h 4248240"/>
                <a:gd name="connsiteX235" fmla="*/ 2590552 w 4246481"/>
                <a:gd name="connsiteY235" fmla="*/ 3990065 h 4248240"/>
                <a:gd name="connsiteX236" fmla="*/ 2579116 w 4246481"/>
                <a:gd name="connsiteY236" fmla="*/ 4029649 h 4248240"/>
                <a:gd name="connsiteX237" fmla="*/ 2575158 w 4246481"/>
                <a:gd name="connsiteY237" fmla="*/ 4030968 h 4248240"/>
                <a:gd name="connsiteX238" fmla="*/ 2513142 w 4246481"/>
                <a:gd name="connsiteY238" fmla="*/ 3931129 h 4248240"/>
                <a:gd name="connsiteX239" fmla="*/ 2506986 w 4246481"/>
                <a:gd name="connsiteY239" fmla="*/ 3957518 h 4248240"/>
                <a:gd name="connsiteX240" fmla="*/ 2490712 w 4246481"/>
                <a:gd name="connsiteY240" fmla="*/ 3962796 h 4248240"/>
                <a:gd name="connsiteX241" fmla="*/ 2454646 w 4246481"/>
                <a:gd name="connsiteY241" fmla="*/ 3894624 h 4248240"/>
                <a:gd name="connsiteX242" fmla="*/ 2451568 w 4246481"/>
                <a:gd name="connsiteY242" fmla="*/ 3871753 h 4248240"/>
                <a:gd name="connsiteX243" fmla="*/ 2439692 w 4246481"/>
                <a:gd name="connsiteY243" fmla="*/ 3891105 h 4248240"/>
                <a:gd name="connsiteX244" fmla="*/ 2421660 w 4246481"/>
                <a:gd name="connsiteY244" fmla="*/ 3892424 h 4248240"/>
                <a:gd name="connsiteX245" fmla="*/ 2399228 w 4246481"/>
                <a:gd name="connsiteY245" fmla="*/ 3849322 h 4248240"/>
                <a:gd name="connsiteX246" fmla="*/ 2386914 w 4246481"/>
                <a:gd name="connsiteY246" fmla="*/ 3815895 h 4248240"/>
                <a:gd name="connsiteX247" fmla="*/ 2380756 w 4246481"/>
                <a:gd name="connsiteY247" fmla="*/ 3836127 h 4248240"/>
                <a:gd name="connsiteX248" fmla="*/ 2367122 w 4246481"/>
                <a:gd name="connsiteY248" fmla="*/ 3839206 h 4248240"/>
                <a:gd name="connsiteX249" fmla="*/ 2353928 w 4246481"/>
                <a:gd name="connsiteY249" fmla="*/ 3822933 h 4248240"/>
                <a:gd name="connsiteX250" fmla="*/ 2328418 w 4246481"/>
                <a:gd name="connsiteY250" fmla="*/ 3750362 h 4248240"/>
                <a:gd name="connsiteX251" fmla="*/ 2322260 w 4246481"/>
                <a:gd name="connsiteY251" fmla="*/ 3755200 h 4248240"/>
                <a:gd name="connsiteX252" fmla="*/ 2296750 w 4246481"/>
                <a:gd name="connsiteY252" fmla="*/ 3749482 h 4248240"/>
                <a:gd name="connsiteX253" fmla="*/ 2280916 w 4246481"/>
                <a:gd name="connsiteY253" fmla="*/ 3709019 h 4248240"/>
                <a:gd name="connsiteX254" fmla="*/ 2270362 w 4246481"/>
                <a:gd name="connsiteY254" fmla="*/ 3685268 h 4248240"/>
                <a:gd name="connsiteX255" fmla="*/ 2267282 w 4246481"/>
                <a:gd name="connsiteY255" fmla="*/ 3686588 h 4248240"/>
                <a:gd name="connsiteX256" fmla="*/ 2255846 w 4246481"/>
                <a:gd name="connsiteY256" fmla="*/ 3696704 h 4248240"/>
                <a:gd name="connsiteX257" fmla="*/ 2243972 w 4246481"/>
                <a:gd name="connsiteY257" fmla="*/ 3683949 h 4248240"/>
                <a:gd name="connsiteX258" fmla="*/ 2228138 w 4246481"/>
                <a:gd name="connsiteY258" fmla="*/ 3606980 h 4248240"/>
                <a:gd name="connsiteX259" fmla="*/ 2225938 w 4246481"/>
                <a:gd name="connsiteY259" fmla="*/ 3592906 h 4248240"/>
                <a:gd name="connsiteX260" fmla="*/ 2214944 w 4246481"/>
                <a:gd name="connsiteY260" fmla="*/ 3606540 h 4248240"/>
                <a:gd name="connsiteX261" fmla="*/ 2204388 w 4246481"/>
                <a:gd name="connsiteY261" fmla="*/ 3606101 h 4248240"/>
                <a:gd name="connsiteX262" fmla="*/ 2190754 w 4246481"/>
                <a:gd name="connsiteY262" fmla="*/ 3579711 h 4248240"/>
                <a:gd name="connsiteX263" fmla="*/ 2143252 w 4246481"/>
                <a:gd name="connsiteY263" fmla="*/ 3418297 h 4248240"/>
                <a:gd name="connsiteX264" fmla="*/ 2139734 w 4246481"/>
                <a:gd name="connsiteY264" fmla="*/ 3412139 h 4248240"/>
                <a:gd name="connsiteX265" fmla="*/ 2135776 w 4246481"/>
                <a:gd name="connsiteY265" fmla="*/ 3445126 h 4248240"/>
                <a:gd name="connsiteX266" fmla="*/ 2120822 w 4246481"/>
                <a:gd name="connsiteY266" fmla="*/ 3767075 h 4248240"/>
                <a:gd name="connsiteX267" fmla="*/ 2137974 w 4246481"/>
                <a:gd name="connsiteY267" fmla="*/ 3936846 h 4248240"/>
                <a:gd name="connsiteX268" fmla="*/ 2145452 w 4246481"/>
                <a:gd name="connsiteY268" fmla="*/ 4173471 h 4248240"/>
                <a:gd name="connsiteX269" fmla="*/ 2134016 w 4246481"/>
                <a:gd name="connsiteY269" fmla="*/ 4184466 h 4248240"/>
                <a:gd name="connsiteX270" fmla="*/ 2104108 w 4246481"/>
                <a:gd name="connsiteY270" fmla="*/ 4184466 h 4248240"/>
                <a:gd name="connsiteX271" fmla="*/ 2103228 w 4246481"/>
                <a:gd name="connsiteY271" fmla="*/ 4177869 h 4248240"/>
                <a:gd name="connsiteX272" fmla="*/ 2086076 w 4246481"/>
                <a:gd name="connsiteY272" fmla="*/ 3859438 h 4248240"/>
                <a:gd name="connsiteX273" fmla="*/ 2090034 w 4246481"/>
                <a:gd name="connsiteY273" fmla="*/ 3478112 h 4248240"/>
                <a:gd name="connsiteX274" fmla="*/ 2094872 w 4246481"/>
                <a:gd name="connsiteY274" fmla="*/ 3433690 h 4248240"/>
                <a:gd name="connsiteX275" fmla="*/ 2092234 w 4246481"/>
                <a:gd name="connsiteY275" fmla="*/ 3432811 h 4248240"/>
                <a:gd name="connsiteX276" fmla="*/ 2073760 w 4246481"/>
                <a:gd name="connsiteY276" fmla="*/ 3496145 h 4248240"/>
                <a:gd name="connsiteX277" fmla="*/ 2051770 w 4246481"/>
                <a:gd name="connsiteY277" fmla="*/ 3585429 h 4248240"/>
                <a:gd name="connsiteX278" fmla="*/ 2050010 w 4246481"/>
                <a:gd name="connsiteY278" fmla="*/ 3590707 h 4248240"/>
                <a:gd name="connsiteX279" fmla="*/ 2039894 w 4246481"/>
                <a:gd name="connsiteY279" fmla="*/ 3608300 h 4248240"/>
                <a:gd name="connsiteX280" fmla="*/ 2027140 w 4246481"/>
                <a:gd name="connsiteY280" fmla="*/ 3595545 h 4248240"/>
                <a:gd name="connsiteX281" fmla="*/ 2023182 w 4246481"/>
                <a:gd name="connsiteY281" fmla="*/ 3592906 h 4248240"/>
                <a:gd name="connsiteX282" fmla="*/ 2016584 w 4246481"/>
                <a:gd name="connsiteY282" fmla="*/ 3638207 h 4248240"/>
                <a:gd name="connsiteX283" fmla="*/ 2006468 w 4246481"/>
                <a:gd name="connsiteY283" fmla="*/ 3679991 h 4248240"/>
                <a:gd name="connsiteX284" fmla="*/ 1980078 w 4246481"/>
                <a:gd name="connsiteY284" fmla="*/ 3683069 h 4248240"/>
                <a:gd name="connsiteX285" fmla="*/ 1972162 w 4246481"/>
                <a:gd name="connsiteY285" fmla="*/ 3697143 h 4248240"/>
                <a:gd name="connsiteX286" fmla="*/ 1953250 w 4246481"/>
                <a:gd name="connsiteY286" fmla="*/ 3744204 h 4248240"/>
                <a:gd name="connsiteX287" fmla="*/ 1925540 w 4246481"/>
                <a:gd name="connsiteY287" fmla="*/ 3751242 h 4248240"/>
                <a:gd name="connsiteX288" fmla="*/ 1923342 w 4246481"/>
                <a:gd name="connsiteY288" fmla="*/ 3749922 h 4248240"/>
                <a:gd name="connsiteX289" fmla="*/ 1901790 w 4246481"/>
                <a:gd name="connsiteY289" fmla="*/ 3808858 h 4248240"/>
                <a:gd name="connsiteX290" fmla="*/ 1883318 w 4246481"/>
                <a:gd name="connsiteY290" fmla="*/ 3835687 h 4248240"/>
                <a:gd name="connsiteX291" fmla="*/ 1868364 w 4246481"/>
                <a:gd name="connsiteY291" fmla="*/ 3831289 h 4248240"/>
                <a:gd name="connsiteX292" fmla="*/ 1862646 w 4246481"/>
                <a:gd name="connsiteY292" fmla="*/ 3812377 h 4248240"/>
                <a:gd name="connsiteX293" fmla="*/ 1841974 w 4246481"/>
                <a:gd name="connsiteY293" fmla="*/ 3861197 h 4248240"/>
                <a:gd name="connsiteX294" fmla="*/ 1823501 w 4246481"/>
                <a:gd name="connsiteY294" fmla="*/ 3892424 h 4248240"/>
                <a:gd name="connsiteX295" fmla="*/ 1807228 w 4246481"/>
                <a:gd name="connsiteY295" fmla="*/ 3891105 h 4248240"/>
                <a:gd name="connsiteX296" fmla="*/ 1795353 w 4246481"/>
                <a:gd name="connsiteY296" fmla="*/ 3871753 h 4248240"/>
                <a:gd name="connsiteX297" fmla="*/ 1789635 w 4246481"/>
                <a:gd name="connsiteY297" fmla="*/ 3905179 h 4248240"/>
                <a:gd name="connsiteX298" fmla="*/ 1756649 w 4246481"/>
                <a:gd name="connsiteY298" fmla="*/ 3962796 h 4248240"/>
                <a:gd name="connsiteX299" fmla="*/ 1740375 w 4246481"/>
                <a:gd name="connsiteY299" fmla="*/ 3957078 h 4248240"/>
                <a:gd name="connsiteX300" fmla="*/ 1734218 w 4246481"/>
                <a:gd name="connsiteY300" fmla="*/ 3929370 h 4248240"/>
                <a:gd name="connsiteX301" fmla="*/ 1707829 w 4246481"/>
                <a:gd name="connsiteY301" fmla="*/ 3984787 h 4248240"/>
                <a:gd name="connsiteX302" fmla="*/ 1669125 w 4246481"/>
                <a:gd name="connsiteY302" fmla="*/ 4031848 h 4248240"/>
                <a:gd name="connsiteX303" fmla="*/ 1657250 w 4246481"/>
                <a:gd name="connsiteY303" fmla="*/ 3989625 h 4248240"/>
                <a:gd name="connsiteX304" fmla="*/ 1589956 w 4246481"/>
                <a:gd name="connsiteY304" fmla="*/ 4078909 h 4248240"/>
                <a:gd name="connsiteX305" fmla="*/ 1581160 w 4246481"/>
                <a:gd name="connsiteY305" fmla="*/ 4030968 h 4248240"/>
                <a:gd name="connsiteX306" fmla="*/ 1503311 w 4246481"/>
                <a:gd name="connsiteY306" fmla="*/ 4121132 h 4248240"/>
                <a:gd name="connsiteX307" fmla="*/ 1497154 w 4246481"/>
                <a:gd name="connsiteY307" fmla="*/ 4082428 h 4248240"/>
                <a:gd name="connsiteX308" fmla="*/ 1410509 w 4246481"/>
                <a:gd name="connsiteY308" fmla="*/ 4149281 h 4248240"/>
                <a:gd name="connsiteX309" fmla="*/ 1407430 w 4246481"/>
                <a:gd name="connsiteY309" fmla="*/ 4127289 h 4248240"/>
                <a:gd name="connsiteX310" fmla="*/ 1328262 w 4246481"/>
                <a:gd name="connsiteY310" fmla="*/ 4169952 h 4248240"/>
                <a:gd name="connsiteX311" fmla="*/ 1330021 w 4246481"/>
                <a:gd name="connsiteY311" fmla="*/ 4150160 h 4248240"/>
                <a:gd name="connsiteX312" fmla="*/ 1149255 w 4246481"/>
                <a:gd name="connsiteY312" fmla="*/ 4248240 h 4248240"/>
                <a:gd name="connsiteX313" fmla="*/ 1266687 w 4246481"/>
                <a:gd name="connsiteY313" fmla="*/ 4078909 h 4248240"/>
                <a:gd name="connsiteX314" fmla="*/ 1245575 w 4246481"/>
                <a:gd name="connsiteY314" fmla="*/ 4078909 h 4248240"/>
                <a:gd name="connsiteX315" fmla="*/ 1297475 w 4246481"/>
                <a:gd name="connsiteY315" fmla="*/ 4003260 h 4248240"/>
                <a:gd name="connsiteX316" fmla="*/ 1275923 w 4246481"/>
                <a:gd name="connsiteY316" fmla="*/ 3997542 h 4248240"/>
                <a:gd name="connsiteX317" fmla="*/ 1352452 w 4246481"/>
                <a:gd name="connsiteY317" fmla="*/ 3917934 h 4248240"/>
                <a:gd name="connsiteX318" fmla="*/ 1314188 w 4246481"/>
                <a:gd name="connsiteY318" fmla="*/ 3907818 h 4248240"/>
                <a:gd name="connsiteX319" fmla="*/ 1412708 w 4246481"/>
                <a:gd name="connsiteY319" fmla="*/ 3839646 h 4248240"/>
                <a:gd name="connsiteX320" fmla="*/ 1366087 w 4246481"/>
                <a:gd name="connsiteY320" fmla="*/ 3825571 h 4248240"/>
                <a:gd name="connsiteX321" fmla="*/ 1461088 w 4246481"/>
                <a:gd name="connsiteY321" fmla="*/ 3767515 h 4248240"/>
                <a:gd name="connsiteX322" fmla="*/ 1421944 w 4246481"/>
                <a:gd name="connsiteY322" fmla="*/ 3751681 h 4248240"/>
                <a:gd name="connsiteX323" fmla="*/ 1421064 w 4246481"/>
                <a:gd name="connsiteY323" fmla="*/ 3747283 h 4248240"/>
                <a:gd name="connsiteX324" fmla="*/ 1528821 w 4246481"/>
                <a:gd name="connsiteY324" fmla="*/ 3698023 h 4248240"/>
                <a:gd name="connsiteX325" fmla="*/ 1487478 w 4246481"/>
                <a:gd name="connsiteY325" fmla="*/ 3682190 h 4248240"/>
                <a:gd name="connsiteX326" fmla="*/ 1503311 w 4246481"/>
                <a:gd name="connsiteY326" fmla="*/ 3664597 h 4248240"/>
                <a:gd name="connsiteX327" fmla="*/ 1577201 w 4246481"/>
                <a:gd name="connsiteY327" fmla="*/ 3641726 h 4248240"/>
                <a:gd name="connsiteX328" fmla="*/ 1588197 w 4246481"/>
                <a:gd name="connsiteY328" fmla="*/ 3641286 h 4248240"/>
                <a:gd name="connsiteX329" fmla="*/ 1589956 w 4246481"/>
                <a:gd name="connsiteY329" fmla="*/ 3639087 h 4248240"/>
                <a:gd name="connsiteX330" fmla="*/ 1568845 w 4246481"/>
                <a:gd name="connsiteY330" fmla="*/ 3623253 h 4248240"/>
                <a:gd name="connsiteX331" fmla="*/ 1557409 w 4246481"/>
                <a:gd name="connsiteY331" fmla="*/ 3625453 h 4248240"/>
                <a:gd name="connsiteX332" fmla="*/ 1540696 w 4246481"/>
                <a:gd name="connsiteY332" fmla="*/ 3615337 h 4248240"/>
                <a:gd name="connsiteX333" fmla="*/ 1538937 w 4246481"/>
                <a:gd name="connsiteY333" fmla="*/ 3603461 h 4248240"/>
                <a:gd name="connsiteX334" fmla="*/ 1537617 w 4246481"/>
                <a:gd name="connsiteY334" fmla="*/ 3590707 h 4248240"/>
                <a:gd name="connsiteX335" fmla="*/ 1528821 w 4246481"/>
                <a:gd name="connsiteY335" fmla="*/ 3597304 h 4248240"/>
                <a:gd name="connsiteX336" fmla="*/ 1421064 w 4246481"/>
                <a:gd name="connsiteY336" fmla="*/ 3650962 h 4248240"/>
                <a:gd name="connsiteX337" fmla="*/ 1413587 w 4246481"/>
                <a:gd name="connsiteY337" fmla="*/ 3652282 h 4248240"/>
                <a:gd name="connsiteX338" fmla="*/ 1396434 w 4246481"/>
                <a:gd name="connsiteY338" fmla="*/ 3647444 h 4248240"/>
                <a:gd name="connsiteX339" fmla="*/ 1399073 w 4246481"/>
                <a:gd name="connsiteY339" fmla="*/ 3630291 h 4248240"/>
                <a:gd name="connsiteX340" fmla="*/ 1409189 w 4246481"/>
                <a:gd name="connsiteY340" fmla="*/ 3609179 h 4248240"/>
                <a:gd name="connsiteX341" fmla="*/ 1406990 w 4246481"/>
                <a:gd name="connsiteY341" fmla="*/ 3607420 h 4248240"/>
                <a:gd name="connsiteX342" fmla="*/ 1361688 w 4246481"/>
                <a:gd name="connsiteY342" fmla="*/ 3632490 h 4248240"/>
                <a:gd name="connsiteX343" fmla="*/ 1301433 w 4246481"/>
                <a:gd name="connsiteY343" fmla="*/ 3656680 h 4248240"/>
                <a:gd name="connsiteX344" fmla="*/ 1288238 w 4246481"/>
                <a:gd name="connsiteY344" fmla="*/ 3658879 h 4248240"/>
                <a:gd name="connsiteX345" fmla="*/ 1276803 w 4246481"/>
                <a:gd name="connsiteY345" fmla="*/ 3646124 h 4248240"/>
                <a:gd name="connsiteX346" fmla="*/ 1280321 w 4246481"/>
                <a:gd name="connsiteY346" fmla="*/ 3608300 h 4248240"/>
                <a:gd name="connsiteX347" fmla="*/ 1263608 w 4246481"/>
                <a:gd name="connsiteY347" fmla="*/ 3623693 h 4248240"/>
                <a:gd name="connsiteX348" fmla="*/ 1169047 w 4246481"/>
                <a:gd name="connsiteY348" fmla="*/ 3668995 h 4248240"/>
                <a:gd name="connsiteX349" fmla="*/ 1141778 w 4246481"/>
                <a:gd name="connsiteY349" fmla="*/ 3668115 h 4248240"/>
                <a:gd name="connsiteX350" fmla="*/ 1136060 w 4246481"/>
                <a:gd name="connsiteY350" fmla="*/ 3655360 h 4248240"/>
                <a:gd name="connsiteX351" fmla="*/ 1151893 w 4246481"/>
                <a:gd name="connsiteY351" fmla="*/ 3627212 h 4248240"/>
                <a:gd name="connsiteX352" fmla="*/ 1159810 w 4246481"/>
                <a:gd name="connsiteY352" fmla="*/ 3608739 h 4248240"/>
                <a:gd name="connsiteX353" fmla="*/ 1150134 w 4246481"/>
                <a:gd name="connsiteY353" fmla="*/ 3614017 h 4248240"/>
                <a:gd name="connsiteX354" fmla="*/ 1020387 w 4246481"/>
                <a:gd name="connsiteY354" fmla="*/ 3661958 h 4248240"/>
                <a:gd name="connsiteX355" fmla="*/ 995317 w 4246481"/>
                <a:gd name="connsiteY355" fmla="*/ 3659759 h 4248240"/>
                <a:gd name="connsiteX356" fmla="*/ 1002794 w 4246481"/>
                <a:gd name="connsiteY356" fmla="*/ 3636448 h 4248240"/>
                <a:gd name="connsiteX357" fmla="*/ 1016868 w 4246481"/>
                <a:gd name="connsiteY357" fmla="*/ 3605221 h 4248240"/>
                <a:gd name="connsiteX358" fmla="*/ 864690 w 4246481"/>
                <a:gd name="connsiteY358" fmla="*/ 3636008 h 4248240"/>
                <a:gd name="connsiteX359" fmla="*/ 861611 w 4246481"/>
                <a:gd name="connsiteY359" fmla="*/ 3632050 h 4248240"/>
                <a:gd name="connsiteX360" fmla="*/ 897237 w 4246481"/>
                <a:gd name="connsiteY360" fmla="*/ 3573114 h 4248240"/>
                <a:gd name="connsiteX361" fmla="*/ 889320 w 4246481"/>
                <a:gd name="connsiteY361" fmla="*/ 3576192 h 4248240"/>
                <a:gd name="connsiteX362" fmla="*/ 739780 w 4246481"/>
                <a:gd name="connsiteY362" fmla="*/ 3601262 h 4248240"/>
                <a:gd name="connsiteX363" fmla="*/ 731864 w 4246481"/>
                <a:gd name="connsiteY363" fmla="*/ 3586309 h 4248240"/>
                <a:gd name="connsiteX364" fmla="*/ 755614 w 4246481"/>
                <a:gd name="connsiteY364" fmla="*/ 3549803 h 4248240"/>
                <a:gd name="connsiteX365" fmla="*/ 595079 w 4246481"/>
                <a:gd name="connsiteY365" fmla="*/ 3541447 h 4248240"/>
                <a:gd name="connsiteX366" fmla="*/ 612232 w 4246481"/>
                <a:gd name="connsiteY366" fmla="*/ 3512418 h 4248240"/>
                <a:gd name="connsiteX367" fmla="*/ 482924 w 4246481"/>
                <a:gd name="connsiteY367" fmla="*/ 3483390 h 4248240"/>
                <a:gd name="connsiteX368" fmla="*/ 503156 w 4246481"/>
                <a:gd name="connsiteY368" fmla="*/ 3464478 h 4248240"/>
                <a:gd name="connsiteX369" fmla="*/ 211994 w 4246481"/>
                <a:gd name="connsiteY369" fmla="*/ 3403342 h 4248240"/>
                <a:gd name="connsiteX370" fmla="*/ 211554 w 4246481"/>
                <a:gd name="connsiteY370" fmla="*/ 3398505 h 4248240"/>
                <a:gd name="connsiteX371" fmla="*/ 241902 w 4246481"/>
                <a:gd name="connsiteY371" fmla="*/ 3385310 h 4248240"/>
                <a:gd name="connsiteX372" fmla="*/ 425748 w 4246481"/>
                <a:gd name="connsiteY372" fmla="*/ 3338689 h 4248240"/>
                <a:gd name="connsiteX373" fmla="*/ 500517 w 4246481"/>
                <a:gd name="connsiteY373" fmla="*/ 3325054 h 4248240"/>
                <a:gd name="connsiteX374" fmla="*/ 479846 w 4246481"/>
                <a:gd name="connsiteY374" fmla="*/ 3305262 h 4248240"/>
                <a:gd name="connsiteX375" fmla="*/ 607834 w 4246481"/>
                <a:gd name="connsiteY375" fmla="*/ 3272715 h 4248240"/>
                <a:gd name="connsiteX376" fmla="*/ 589801 w 4246481"/>
                <a:gd name="connsiteY376" fmla="*/ 3245007 h 4248240"/>
                <a:gd name="connsiteX377" fmla="*/ 748577 w 4246481"/>
                <a:gd name="connsiteY377" fmla="*/ 3230932 h 4248240"/>
                <a:gd name="connsiteX378" fmla="*/ 718669 w 4246481"/>
                <a:gd name="connsiteY378" fmla="*/ 3185631 h 4248240"/>
                <a:gd name="connsiteX379" fmla="*/ 720868 w 4246481"/>
                <a:gd name="connsiteY379" fmla="*/ 3181672 h 4248240"/>
                <a:gd name="connsiteX380" fmla="*/ 890639 w 4246481"/>
                <a:gd name="connsiteY380" fmla="*/ 3202784 h 4248240"/>
                <a:gd name="connsiteX381" fmla="*/ 852375 w 4246481"/>
                <a:gd name="connsiteY381" fmla="*/ 3143408 h 4248240"/>
                <a:gd name="connsiteX382" fmla="*/ 934182 w 4246481"/>
                <a:gd name="connsiteY382" fmla="*/ 3142088 h 4248240"/>
                <a:gd name="connsiteX383" fmla="*/ 1006752 w 4246481"/>
                <a:gd name="connsiteY383" fmla="*/ 3168038 h 4248240"/>
                <a:gd name="connsiteX384" fmla="*/ 1008951 w 4246481"/>
                <a:gd name="connsiteY384" fmla="*/ 3165839 h 4248240"/>
                <a:gd name="connsiteX385" fmla="*/ 998835 w 4246481"/>
                <a:gd name="connsiteY385" fmla="*/ 3144288 h 4248240"/>
                <a:gd name="connsiteX386" fmla="*/ 986960 w 4246481"/>
                <a:gd name="connsiteY386" fmla="*/ 3124056 h 4248240"/>
                <a:gd name="connsiteX387" fmla="*/ 996196 w 4246481"/>
                <a:gd name="connsiteY387" fmla="*/ 3109102 h 4248240"/>
                <a:gd name="connsiteX388" fmla="*/ 1061290 w 4246481"/>
                <a:gd name="connsiteY388" fmla="*/ 3120097 h 4248240"/>
                <a:gd name="connsiteX389" fmla="*/ 1149255 w 4246481"/>
                <a:gd name="connsiteY389" fmla="*/ 3153524 h 4248240"/>
                <a:gd name="connsiteX390" fmla="*/ 1145296 w 4246481"/>
                <a:gd name="connsiteY390" fmla="*/ 3142968 h 4248240"/>
                <a:gd name="connsiteX391" fmla="*/ 1128143 w 4246481"/>
                <a:gd name="connsiteY391" fmla="*/ 3114379 h 4248240"/>
                <a:gd name="connsiteX392" fmla="*/ 1135620 w 4246481"/>
                <a:gd name="connsiteY392" fmla="*/ 3098546 h 4248240"/>
                <a:gd name="connsiteX393" fmla="*/ 1182681 w 4246481"/>
                <a:gd name="connsiteY393" fmla="*/ 3102064 h 4248240"/>
                <a:gd name="connsiteX394" fmla="*/ 1261849 w 4246481"/>
                <a:gd name="connsiteY394" fmla="*/ 3144727 h 4248240"/>
                <a:gd name="connsiteX395" fmla="*/ 1275483 w 4246481"/>
                <a:gd name="connsiteY395" fmla="*/ 3152644 h 4248240"/>
                <a:gd name="connsiteX396" fmla="*/ 1269326 w 4246481"/>
                <a:gd name="connsiteY396" fmla="*/ 3123176 h 4248240"/>
                <a:gd name="connsiteX397" fmla="*/ 1288678 w 4246481"/>
                <a:gd name="connsiteY397" fmla="*/ 3103824 h 4248240"/>
                <a:gd name="connsiteX398" fmla="*/ 1376642 w 4246481"/>
                <a:gd name="connsiteY398" fmla="*/ 3138570 h 4248240"/>
                <a:gd name="connsiteX399" fmla="*/ 1393356 w 4246481"/>
                <a:gd name="connsiteY399" fmla="*/ 3135491 h 4248240"/>
                <a:gd name="connsiteX400" fmla="*/ 1361688 w 4246481"/>
                <a:gd name="connsiteY400" fmla="*/ 3105583 h 4248240"/>
                <a:gd name="connsiteX401" fmla="*/ 1255252 w 4246481"/>
                <a:gd name="connsiteY401" fmla="*/ 3073036 h 4248240"/>
                <a:gd name="connsiteX402" fmla="*/ 1238099 w 4246481"/>
                <a:gd name="connsiteY402" fmla="*/ 3065999 h 4248240"/>
                <a:gd name="connsiteX403" fmla="*/ 1231061 w 4246481"/>
                <a:gd name="connsiteY403" fmla="*/ 3041809 h 4248240"/>
                <a:gd name="connsiteX404" fmla="*/ 1253492 w 4246481"/>
                <a:gd name="connsiteY404" fmla="*/ 3009702 h 4248240"/>
                <a:gd name="connsiteX405" fmla="*/ 1216987 w 4246481"/>
                <a:gd name="connsiteY405" fmla="*/ 3006623 h 4248240"/>
                <a:gd name="connsiteX406" fmla="*/ 1065249 w 4246481"/>
                <a:gd name="connsiteY406" fmla="*/ 2956044 h 4248240"/>
                <a:gd name="connsiteX407" fmla="*/ 1048095 w 4246481"/>
                <a:gd name="connsiteY407" fmla="*/ 2941970 h 4248240"/>
                <a:gd name="connsiteX408" fmla="*/ 1053813 w 4246481"/>
                <a:gd name="connsiteY408" fmla="*/ 2914261 h 4248240"/>
                <a:gd name="connsiteX409" fmla="*/ 1078883 w 4246481"/>
                <a:gd name="connsiteY409" fmla="*/ 2905904 h 4248240"/>
                <a:gd name="connsiteX410" fmla="*/ 1098235 w 4246481"/>
                <a:gd name="connsiteY410" fmla="*/ 2895788 h 4248240"/>
                <a:gd name="connsiteX411" fmla="*/ 1024785 w 4246481"/>
                <a:gd name="connsiteY411" fmla="*/ 2877755 h 4248240"/>
                <a:gd name="connsiteX412" fmla="*/ 926705 w 4246481"/>
                <a:gd name="connsiteY412" fmla="*/ 2839051 h 4248240"/>
                <a:gd name="connsiteX413" fmla="*/ 924945 w 4246481"/>
                <a:gd name="connsiteY413" fmla="*/ 2797708 h 4248240"/>
                <a:gd name="connsiteX414" fmla="*/ 954853 w 4246481"/>
                <a:gd name="connsiteY414" fmla="*/ 2774837 h 4248240"/>
                <a:gd name="connsiteX415" fmla="*/ 961451 w 4246481"/>
                <a:gd name="connsiteY415" fmla="*/ 2767360 h 4248240"/>
                <a:gd name="connsiteX416" fmla="*/ 946057 w 4246481"/>
                <a:gd name="connsiteY416" fmla="*/ 2767360 h 4248240"/>
                <a:gd name="connsiteX417" fmla="*/ 797397 w 4246481"/>
                <a:gd name="connsiteY417" fmla="*/ 2733494 h 4248240"/>
                <a:gd name="connsiteX418" fmla="*/ 749017 w 4246481"/>
                <a:gd name="connsiteY418" fmla="*/ 2694350 h 4248240"/>
                <a:gd name="connsiteX419" fmla="*/ 755174 w 4246481"/>
                <a:gd name="connsiteY419" fmla="*/ 2671039 h 4248240"/>
                <a:gd name="connsiteX420" fmla="*/ 805314 w 4246481"/>
                <a:gd name="connsiteY420" fmla="*/ 2654326 h 4248240"/>
                <a:gd name="connsiteX421" fmla="*/ 822907 w 4246481"/>
                <a:gd name="connsiteY421" fmla="*/ 2642891 h 4248240"/>
                <a:gd name="connsiteX422" fmla="*/ 777605 w 4246481"/>
                <a:gd name="connsiteY422" fmla="*/ 2631895 h 4248240"/>
                <a:gd name="connsiteX423" fmla="*/ 608274 w 4246481"/>
                <a:gd name="connsiteY423" fmla="*/ 2550528 h 4248240"/>
                <a:gd name="connsiteX424" fmla="*/ 595959 w 4246481"/>
                <a:gd name="connsiteY424" fmla="*/ 2532055 h 4248240"/>
                <a:gd name="connsiteX425" fmla="*/ 613551 w 4246481"/>
                <a:gd name="connsiteY425" fmla="*/ 2517981 h 4248240"/>
                <a:gd name="connsiteX426" fmla="*/ 650936 w 4246481"/>
                <a:gd name="connsiteY426" fmla="*/ 2505226 h 4248240"/>
                <a:gd name="connsiteX427" fmla="*/ 676006 w 4246481"/>
                <a:gd name="connsiteY427" fmla="*/ 2492032 h 4248240"/>
                <a:gd name="connsiteX428" fmla="*/ 489082 w 4246481"/>
                <a:gd name="connsiteY428" fmla="*/ 2388233 h 4248240"/>
                <a:gd name="connsiteX429" fmla="*/ 496119 w 4246481"/>
                <a:gd name="connsiteY429" fmla="*/ 2359644 h 4248240"/>
                <a:gd name="connsiteX430" fmla="*/ 562532 w 4246481"/>
                <a:gd name="connsiteY430" fmla="*/ 2341612 h 4248240"/>
                <a:gd name="connsiteX431" fmla="*/ 573528 w 4246481"/>
                <a:gd name="connsiteY431" fmla="*/ 2336773 h 4248240"/>
                <a:gd name="connsiteX432" fmla="*/ 489522 w 4246481"/>
                <a:gd name="connsiteY432" fmla="*/ 2301148 h 4248240"/>
                <a:gd name="connsiteX433" fmla="*/ 376488 w 4246481"/>
                <a:gd name="connsiteY433" fmla="*/ 2211424 h 4248240"/>
                <a:gd name="connsiteX434" fmla="*/ 384844 w 4246481"/>
                <a:gd name="connsiteY434" fmla="*/ 2181516 h 4248240"/>
                <a:gd name="connsiteX435" fmla="*/ 444220 w 4246481"/>
                <a:gd name="connsiteY435" fmla="*/ 2167002 h 4248240"/>
                <a:gd name="connsiteX436" fmla="*/ 318871 w 4246481"/>
                <a:gd name="connsiteY436" fmla="*/ 2051769 h 4248240"/>
                <a:gd name="connsiteX437" fmla="*/ 282366 w 4246481"/>
                <a:gd name="connsiteY437" fmla="*/ 2004268 h 4248240"/>
                <a:gd name="connsiteX438" fmla="*/ 277088 w 4246481"/>
                <a:gd name="connsiteY438" fmla="*/ 1994152 h 4248240"/>
                <a:gd name="connsiteX439" fmla="*/ 323709 w 4246481"/>
                <a:gd name="connsiteY439" fmla="*/ 1981837 h 4248240"/>
                <a:gd name="connsiteX440" fmla="*/ 210675 w 4246481"/>
                <a:gd name="connsiteY440" fmla="*/ 1819103 h 4248240"/>
                <a:gd name="connsiteX441" fmla="*/ 255976 w 4246481"/>
                <a:gd name="connsiteY441" fmla="*/ 1819103 h 4248240"/>
                <a:gd name="connsiteX442" fmla="*/ 208036 w 4246481"/>
                <a:gd name="connsiteY442" fmla="*/ 1762366 h 4248240"/>
                <a:gd name="connsiteX443" fmla="*/ 29908 w 4246481"/>
                <a:gd name="connsiteY443" fmla="*/ 1512547 h 4248240"/>
                <a:gd name="connsiteX444" fmla="*/ 0 w 4246481"/>
                <a:gd name="connsiteY444" fmla="*/ 1453611 h 4248240"/>
                <a:gd name="connsiteX445" fmla="*/ 0 w 4246481"/>
                <a:gd name="connsiteY445" fmla="*/ 1449213 h 4248240"/>
                <a:gd name="connsiteX446" fmla="*/ 113034 w 4246481"/>
                <a:gd name="connsiteY446" fmla="*/ 1495834 h 4248240"/>
                <a:gd name="connsiteX447" fmla="*/ 377807 w 4246481"/>
                <a:gd name="connsiteY447" fmla="*/ 1655489 h 4248240"/>
                <a:gd name="connsiteX448" fmla="*/ 393641 w 4246481"/>
                <a:gd name="connsiteY448" fmla="*/ 1666925 h 4248240"/>
                <a:gd name="connsiteX449" fmla="*/ 389682 w 4246481"/>
                <a:gd name="connsiteY449" fmla="*/ 1622503 h 4248240"/>
                <a:gd name="connsiteX450" fmla="*/ 563412 w 4246481"/>
                <a:gd name="connsiteY450" fmla="*/ 1717504 h 4248240"/>
                <a:gd name="connsiteX451" fmla="*/ 571768 w 4246481"/>
                <a:gd name="connsiteY451" fmla="*/ 1668244 h 4248240"/>
                <a:gd name="connsiteX452" fmla="*/ 762211 w 4246481"/>
                <a:gd name="connsiteY452" fmla="*/ 1816904 h 4248240"/>
                <a:gd name="connsiteX453" fmla="*/ 763971 w 4246481"/>
                <a:gd name="connsiteY453" fmla="*/ 1805029 h 4248240"/>
                <a:gd name="connsiteX454" fmla="*/ 769688 w 4246481"/>
                <a:gd name="connsiteY454" fmla="*/ 1762366 h 4248240"/>
                <a:gd name="connsiteX455" fmla="*/ 803994 w 4246481"/>
                <a:gd name="connsiteY455" fmla="*/ 1749172 h 4248240"/>
                <a:gd name="connsiteX456" fmla="*/ 854134 w 4246481"/>
                <a:gd name="connsiteY456" fmla="*/ 1794473 h 4248240"/>
                <a:gd name="connsiteX457" fmla="*/ 933302 w 4246481"/>
                <a:gd name="connsiteY457" fmla="*/ 1903989 h 4248240"/>
                <a:gd name="connsiteX458" fmla="*/ 945617 w 4246481"/>
                <a:gd name="connsiteY458" fmla="*/ 1929059 h 4248240"/>
                <a:gd name="connsiteX459" fmla="*/ 950455 w 4246481"/>
                <a:gd name="connsiteY459" fmla="*/ 1902230 h 4248240"/>
                <a:gd name="connsiteX460" fmla="*/ 961451 w 4246481"/>
                <a:gd name="connsiteY460" fmla="*/ 1837576 h 4248240"/>
                <a:gd name="connsiteX461" fmla="*/ 974645 w 4246481"/>
                <a:gd name="connsiteY461" fmla="*/ 1831418 h 4248240"/>
                <a:gd name="connsiteX462" fmla="*/ 1103953 w 4246481"/>
                <a:gd name="connsiteY462" fmla="*/ 1996791 h 4248240"/>
                <a:gd name="connsiteX463" fmla="*/ 1109671 w 4246481"/>
                <a:gd name="connsiteY463" fmla="*/ 2012625 h 4248240"/>
                <a:gd name="connsiteX464" fmla="*/ 1119347 w 4246481"/>
                <a:gd name="connsiteY464" fmla="*/ 1987115 h 4248240"/>
                <a:gd name="connsiteX465" fmla="*/ 1128583 w 4246481"/>
                <a:gd name="connsiteY465" fmla="*/ 1947091 h 4248240"/>
                <a:gd name="connsiteX466" fmla="*/ 1133421 w 4246481"/>
                <a:gd name="connsiteY466" fmla="*/ 1934776 h 4248240"/>
                <a:gd name="connsiteX467" fmla="*/ 1149694 w 4246481"/>
                <a:gd name="connsiteY467" fmla="*/ 1931258 h 4248240"/>
                <a:gd name="connsiteX468" fmla="*/ 1176963 w 4246481"/>
                <a:gd name="connsiteY468" fmla="*/ 1958527 h 4248240"/>
                <a:gd name="connsiteX469" fmla="*/ 1271525 w 4246481"/>
                <a:gd name="connsiteY469" fmla="*/ 2138854 h 4248240"/>
                <a:gd name="connsiteX470" fmla="*/ 1274164 w 4246481"/>
                <a:gd name="connsiteY470" fmla="*/ 2147210 h 4248240"/>
                <a:gd name="connsiteX471" fmla="*/ 1281201 w 4246481"/>
                <a:gd name="connsiteY471" fmla="*/ 2131377 h 4248240"/>
                <a:gd name="connsiteX472" fmla="*/ 1294836 w 4246481"/>
                <a:gd name="connsiteY472" fmla="*/ 2072001 h 4248240"/>
                <a:gd name="connsiteX473" fmla="*/ 1313748 w 4246481"/>
                <a:gd name="connsiteY473" fmla="*/ 2063644 h 4248240"/>
                <a:gd name="connsiteX474" fmla="*/ 1358170 w 4246481"/>
                <a:gd name="connsiteY474" fmla="*/ 2105867 h 4248240"/>
                <a:gd name="connsiteX475" fmla="*/ 1409629 w 4246481"/>
                <a:gd name="connsiteY475" fmla="*/ 2254527 h 4248240"/>
                <a:gd name="connsiteX476" fmla="*/ 1412708 w 4246481"/>
                <a:gd name="connsiteY476" fmla="*/ 2268601 h 4248240"/>
                <a:gd name="connsiteX477" fmla="*/ 1424583 w 4246481"/>
                <a:gd name="connsiteY477" fmla="*/ 2252768 h 4248240"/>
                <a:gd name="connsiteX478" fmla="*/ 1444815 w 4246481"/>
                <a:gd name="connsiteY478" fmla="*/ 2218461 h 4248240"/>
                <a:gd name="connsiteX479" fmla="*/ 1465926 w 4246481"/>
                <a:gd name="connsiteY479" fmla="*/ 2215383 h 4248240"/>
                <a:gd name="connsiteX480" fmla="*/ 1490996 w 4246481"/>
                <a:gd name="connsiteY480" fmla="*/ 2247490 h 4248240"/>
                <a:gd name="connsiteX481" fmla="*/ 1546414 w 4246481"/>
                <a:gd name="connsiteY481" fmla="*/ 2376357 h 4248240"/>
                <a:gd name="connsiteX482" fmla="*/ 1550812 w 4246481"/>
                <a:gd name="connsiteY482" fmla="*/ 2389112 h 4248240"/>
                <a:gd name="connsiteX483" fmla="*/ 1553011 w 4246481"/>
                <a:gd name="connsiteY483" fmla="*/ 2391751 h 4248240"/>
                <a:gd name="connsiteX484" fmla="*/ 1559608 w 4246481"/>
                <a:gd name="connsiteY484" fmla="*/ 2377677 h 4248240"/>
                <a:gd name="connsiteX485" fmla="*/ 1564006 w 4246481"/>
                <a:gd name="connsiteY485" fmla="*/ 2358325 h 4248240"/>
                <a:gd name="connsiteX486" fmla="*/ 1575882 w 4246481"/>
                <a:gd name="connsiteY486" fmla="*/ 2335014 h 4248240"/>
                <a:gd name="connsiteX487" fmla="*/ 1600952 w 4246481"/>
                <a:gd name="connsiteY487" fmla="*/ 2347769 h 4248240"/>
                <a:gd name="connsiteX488" fmla="*/ 1755296 w 4246481"/>
                <a:gd name="connsiteY488" fmla="*/ 2522520 h 4248240"/>
                <a:gd name="connsiteX489" fmla="*/ 1698591 w 4246481"/>
                <a:gd name="connsiteY489" fmla="*/ 2332376 h 4248240"/>
                <a:gd name="connsiteX490" fmla="*/ 1730259 w 4246481"/>
                <a:gd name="connsiteY490" fmla="*/ 2328858 h 4248240"/>
                <a:gd name="connsiteX491" fmla="*/ 1748731 w 4246481"/>
                <a:gd name="connsiteY491" fmla="*/ 2326659 h 4248240"/>
                <a:gd name="connsiteX492" fmla="*/ 1739935 w 4246481"/>
                <a:gd name="connsiteY492" fmla="*/ 2316103 h 4248240"/>
                <a:gd name="connsiteX493" fmla="*/ 1648012 w 4246481"/>
                <a:gd name="connsiteY493" fmla="*/ 2131818 h 4248240"/>
                <a:gd name="connsiteX494" fmla="*/ 1644493 w 4246481"/>
                <a:gd name="connsiteY494" fmla="*/ 2092234 h 4248240"/>
                <a:gd name="connsiteX495" fmla="*/ 1671762 w 4246481"/>
                <a:gd name="connsiteY495" fmla="*/ 2076400 h 4248240"/>
                <a:gd name="connsiteX496" fmla="*/ 1698591 w 4246481"/>
                <a:gd name="connsiteY496" fmla="*/ 2092234 h 4248240"/>
                <a:gd name="connsiteX497" fmla="*/ 1720582 w 4246481"/>
                <a:gd name="connsiteY497" fmla="*/ 2100590 h 4248240"/>
                <a:gd name="connsiteX498" fmla="*/ 1722782 w 4246481"/>
                <a:gd name="connsiteY498" fmla="*/ 2097951 h 4248240"/>
                <a:gd name="connsiteX499" fmla="*/ 1713985 w 4246481"/>
                <a:gd name="connsiteY499" fmla="*/ 2083437 h 4248240"/>
                <a:gd name="connsiteX500" fmla="*/ 1640975 w 4246481"/>
                <a:gd name="connsiteY500" fmla="*/ 1921583 h 4248240"/>
                <a:gd name="connsiteX501" fmla="*/ 1635697 w 4246481"/>
                <a:gd name="connsiteY501" fmla="*/ 1885517 h 4248240"/>
                <a:gd name="connsiteX502" fmla="*/ 1655049 w 4246481"/>
                <a:gd name="connsiteY502" fmla="*/ 1869244 h 4248240"/>
                <a:gd name="connsiteX503" fmla="*/ 1700351 w 4246481"/>
                <a:gd name="connsiteY503" fmla="*/ 1878920 h 4248240"/>
                <a:gd name="connsiteX504" fmla="*/ 1725421 w 4246481"/>
                <a:gd name="connsiteY504" fmla="*/ 1878920 h 4248240"/>
                <a:gd name="connsiteX505" fmla="*/ 1717943 w 4246481"/>
                <a:gd name="connsiteY505" fmla="*/ 1870563 h 4248240"/>
                <a:gd name="connsiteX506" fmla="*/ 1623382 w 4246481"/>
                <a:gd name="connsiteY506" fmla="*/ 1693755 h 4248240"/>
                <a:gd name="connsiteX507" fmla="*/ 1622502 w 4246481"/>
                <a:gd name="connsiteY507" fmla="*/ 1636578 h 4248240"/>
                <a:gd name="connsiteX508" fmla="*/ 1648012 w 4246481"/>
                <a:gd name="connsiteY508" fmla="*/ 1623823 h 4248240"/>
                <a:gd name="connsiteX509" fmla="*/ 1706508 w 4246481"/>
                <a:gd name="connsiteY509" fmla="*/ 1657690 h 4248240"/>
                <a:gd name="connsiteX510" fmla="*/ 1727180 w 4246481"/>
                <a:gd name="connsiteY510" fmla="*/ 1664727 h 4248240"/>
                <a:gd name="connsiteX511" fmla="*/ 1724101 w 4246481"/>
                <a:gd name="connsiteY511" fmla="*/ 1656810 h 4248240"/>
                <a:gd name="connsiteX512" fmla="*/ 1638336 w 4246481"/>
                <a:gd name="connsiteY512" fmla="*/ 1420186 h 4248240"/>
                <a:gd name="connsiteX513" fmla="*/ 1637456 w 4246481"/>
                <a:gd name="connsiteY513" fmla="*/ 1386759 h 4248240"/>
                <a:gd name="connsiteX514" fmla="*/ 1656808 w 4246481"/>
                <a:gd name="connsiteY514" fmla="*/ 1373565 h 4248240"/>
                <a:gd name="connsiteX515" fmla="*/ 1683637 w 4246481"/>
                <a:gd name="connsiteY515" fmla="*/ 1386759 h 4248240"/>
                <a:gd name="connsiteX516" fmla="*/ 1732018 w 4246481"/>
                <a:gd name="connsiteY516" fmla="*/ 1410949 h 4248240"/>
                <a:gd name="connsiteX517" fmla="*/ 1742134 w 4246481"/>
                <a:gd name="connsiteY517" fmla="*/ 1412709 h 4248240"/>
                <a:gd name="connsiteX518" fmla="*/ 1737735 w 4246481"/>
                <a:gd name="connsiteY518" fmla="*/ 1405672 h 4248240"/>
                <a:gd name="connsiteX519" fmla="*/ 1696392 w 4246481"/>
                <a:gd name="connsiteY519" fmla="*/ 1304073 h 4248240"/>
                <a:gd name="connsiteX520" fmla="*/ 1688475 w 4246481"/>
                <a:gd name="connsiteY520" fmla="*/ 1154533 h 4248240"/>
                <a:gd name="connsiteX521" fmla="*/ 1704749 w 4246481"/>
                <a:gd name="connsiteY521" fmla="*/ 1145297 h 4248240"/>
                <a:gd name="connsiteX522" fmla="*/ 1782157 w 4246481"/>
                <a:gd name="connsiteY522" fmla="*/ 1194557 h 4248240"/>
                <a:gd name="connsiteX523" fmla="*/ 1796672 w 4246481"/>
                <a:gd name="connsiteY523" fmla="*/ 1203354 h 4248240"/>
                <a:gd name="connsiteX524" fmla="*/ 1770282 w 4246481"/>
                <a:gd name="connsiteY524" fmla="*/ 1131663 h 4248240"/>
                <a:gd name="connsiteX525" fmla="*/ 1750930 w 4246481"/>
                <a:gd name="connsiteY525" fmla="*/ 940780 h 4248240"/>
                <a:gd name="connsiteX526" fmla="*/ 1755328 w 4246481"/>
                <a:gd name="connsiteY526" fmla="*/ 914830 h 4248240"/>
                <a:gd name="connsiteX527" fmla="*/ 1772042 w 4246481"/>
                <a:gd name="connsiteY527" fmla="*/ 907354 h 4248240"/>
                <a:gd name="connsiteX528" fmla="*/ 1834936 w 4246481"/>
                <a:gd name="connsiteY528" fmla="*/ 948697 h 4248240"/>
                <a:gd name="connsiteX529" fmla="*/ 1844612 w 4246481"/>
                <a:gd name="connsiteY529" fmla="*/ 955294 h 4248240"/>
                <a:gd name="connsiteX530" fmla="*/ 1863525 w 4246481"/>
                <a:gd name="connsiteY530" fmla="*/ 670288 h 4248240"/>
                <a:gd name="connsiteX531" fmla="*/ 1913664 w 4246481"/>
                <a:gd name="connsiteY531" fmla="*/ 703715 h 4248240"/>
                <a:gd name="connsiteX532" fmla="*/ 1922900 w 4246481"/>
                <a:gd name="connsiteY532" fmla="*/ 586283 h 4248240"/>
                <a:gd name="connsiteX533" fmla="*/ 1967323 w 4246481"/>
                <a:gd name="connsiteY533" fmla="*/ 477207 h 4248240"/>
                <a:gd name="connsiteX534" fmla="*/ 2001189 w 4246481"/>
                <a:gd name="connsiteY534" fmla="*/ 514592 h 4248240"/>
                <a:gd name="connsiteX535" fmla="*/ 2013504 w 4246481"/>
                <a:gd name="connsiteY535" fmla="*/ 424428 h 4248240"/>
                <a:gd name="connsiteX536" fmla="*/ 2093551 w 4246481"/>
                <a:gd name="connsiteY536" fmla="*/ 65533 h 4248240"/>
                <a:gd name="connsiteX537" fmla="*/ 2118622 w 4246481"/>
                <a:gd name="connsiteY537"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17999 w 4246481"/>
                <a:gd name="connsiteY51" fmla="*/ 2513290 h 4248240"/>
                <a:gd name="connsiteX52" fmla="*/ 2646408 w 4246481"/>
                <a:gd name="connsiteY52" fmla="*/ 2347769 h 4248240"/>
                <a:gd name="connsiteX53" fmla="*/ 2667960 w 4246481"/>
                <a:gd name="connsiteY53" fmla="*/ 2336334 h 4248240"/>
                <a:gd name="connsiteX54" fmla="*/ 2681595 w 4246481"/>
                <a:gd name="connsiteY54" fmla="*/ 2357005 h 4248240"/>
                <a:gd name="connsiteX55" fmla="*/ 2691711 w 4246481"/>
                <a:gd name="connsiteY55" fmla="*/ 2392191 h 4248240"/>
                <a:gd name="connsiteX56" fmla="*/ 2695229 w 4246481"/>
                <a:gd name="connsiteY56" fmla="*/ 2391751 h 4248240"/>
                <a:gd name="connsiteX57" fmla="*/ 2705785 w 4246481"/>
                <a:gd name="connsiteY57" fmla="*/ 2359644 h 4248240"/>
                <a:gd name="connsiteX58" fmla="*/ 2756804 w 4246481"/>
                <a:gd name="connsiteY58" fmla="*/ 2245730 h 4248240"/>
                <a:gd name="connsiteX59" fmla="*/ 2780995 w 4246481"/>
                <a:gd name="connsiteY59" fmla="*/ 2215822 h 4248240"/>
                <a:gd name="connsiteX60" fmla="*/ 2801666 w 4246481"/>
                <a:gd name="connsiteY60" fmla="*/ 2218461 h 4248240"/>
                <a:gd name="connsiteX61" fmla="*/ 2824977 w 4246481"/>
                <a:gd name="connsiteY61" fmla="*/ 2257166 h 4248240"/>
                <a:gd name="connsiteX62" fmla="*/ 2834653 w 4246481"/>
                <a:gd name="connsiteY62" fmla="*/ 2269041 h 4248240"/>
                <a:gd name="connsiteX63" fmla="*/ 2848287 w 4246481"/>
                <a:gd name="connsiteY63" fmla="*/ 2194711 h 4248240"/>
                <a:gd name="connsiteX64" fmla="*/ 2919539 w 4246481"/>
                <a:gd name="connsiteY64" fmla="*/ 2072880 h 4248240"/>
                <a:gd name="connsiteX65" fmla="*/ 2937131 w 4246481"/>
                <a:gd name="connsiteY65" fmla="*/ 2062325 h 4248240"/>
                <a:gd name="connsiteX66" fmla="*/ 2951206 w 4246481"/>
                <a:gd name="connsiteY66" fmla="*/ 2069802 h 4248240"/>
                <a:gd name="connsiteX67" fmla="*/ 2962641 w 4246481"/>
                <a:gd name="connsiteY67" fmla="*/ 2123020 h 4248240"/>
                <a:gd name="connsiteX68" fmla="*/ 2972757 w 4246481"/>
                <a:gd name="connsiteY68" fmla="*/ 2145011 h 4248240"/>
                <a:gd name="connsiteX69" fmla="*/ 2975396 w 4246481"/>
                <a:gd name="connsiteY69" fmla="*/ 2138854 h 4248240"/>
                <a:gd name="connsiteX70" fmla="*/ 3078314 w 4246481"/>
                <a:gd name="connsiteY70" fmla="*/ 1948411 h 4248240"/>
                <a:gd name="connsiteX71" fmla="*/ 3093268 w 4246481"/>
                <a:gd name="connsiteY71" fmla="*/ 1933897 h 4248240"/>
                <a:gd name="connsiteX72" fmla="*/ 3115259 w 4246481"/>
                <a:gd name="connsiteY72" fmla="*/ 1939614 h 4248240"/>
                <a:gd name="connsiteX73" fmla="*/ 3123176 w 4246481"/>
                <a:gd name="connsiteY73" fmla="*/ 1971721 h 4248240"/>
                <a:gd name="connsiteX74" fmla="*/ 3135051 w 4246481"/>
                <a:gd name="connsiteY74" fmla="*/ 2013065 h 4248240"/>
                <a:gd name="connsiteX75" fmla="*/ 3139449 w 4246481"/>
                <a:gd name="connsiteY75" fmla="*/ 2010866 h 4248240"/>
                <a:gd name="connsiteX76" fmla="*/ 3237530 w 4246481"/>
                <a:gd name="connsiteY76" fmla="*/ 1859127 h 4248240"/>
                <a:gd name="connsiteX77" fmla="*/ 3270956 w 4246481"/>
                <a:gd name="connsiteY77" fmla="*/ 1832298 h 4248240"/>
                <a:gd name="connsiteX78" fmla="*/ 3284591 w 4246481"/>
                <a:gd name="connsiteY78" fmla="*/ 1828779 h 4248240"/>
                <a:gd name="connsiteX79" fmla="*/ 3301304 w 4246481"/>
                <a:gd name="connsiteY79" fmla="*/ 1933457 h 4248240"/>
                <a:gd name="connsiteX80" fmla="*/ 3435889 w 4246481"/>
                <a:gd name="connsiteY80" fmla="*/ 1754449 h 4248240"/>
                <a:gd name="connsiteX81" fmla="*/ 3451283 w 4246481"/>
                <a:gd name="connsiteY81" fmla="*/ 1743454 h 4248240"/>
                <a:gd name="connsiteX82" fmla="*/ 3474154 w 4246481"/>
                <a:gd name="connsiteY82" fmla="*/ 1752250 h 4248240"/>
                <a:gd name="connsiteX83" fmla="*/ 3481631 w 4246481"/>
                <a:gd name="connsiteY83" fmla="*/ 1805029 h 4248240"/>
                <a:gd name="connsiteX84" fmla="*/ 3483390 w 4246481"/>
                <a:gd name="connsiteY84" fmla="*/ 1819983 h 4248240"/>
                <a:gd name="connsiteX85" fmla="*/ 3674273 w 4246481"/>
                <a:gd name="connsiteY85" fmla="*/ 1672203 h 4248240"/>
                <a:gd name="connsiteX86" fmla="*/ 3682190 w 4246481"/>
                <a:gd name="connsiteY86" fmla="*/ 1718384 h 4248240"/>
                <a:gd name="connsiteX87" fmla="*/ 3855919 w 4246481"/>
                <a:gd name="connsiteY87" fmla="*/ 1624262 h 4248240"/>
                <a:gd name="connsiteX88" fmla="*/ 3851521 w 4246481"/>
                <a:gd name="connsiteY88" fmla="*/ 1666485 h 4248240"/>
                <a:gd name="connsiteX89" fmla="*/ 3856799 w 4246481"/>
                <a:gd name="connsiteY89" fmla="*/ 1664286 h 4248240"/>
                <a:gd name="connsiteX90" fmla="*/ 4189304 w 4246481"/>
                <a:gd name="connsiteY90" fmla="*/ 1469445 h 4248240"/>
                <a:gd name="connsiteX91" fmla="*/ 4233726 w 4246481"/>
                <a:gd name="connsiteY91" fmla="*/ 1452732 h 4248240"/>
                <a:gd name="connsiteX92" fmla="*/ 4244282 w 4246481"/>
                <a:gd name="connsiteY92" fmla="*/ 1450972 h 4248240"/>
                <a:gd name="connsiteX93" fmla="*/ 4246481 w 4246481"/>
                <a:gd name="connsiteY93" fmla="*/ 1453171 h 4248240"/>
                <a:gd name="connsiteX94" fmla="*/ 4218332 w 4246481"/>
                <a:gd name="connsiteY94" fmla="*/ 1507709 h 4248240"/>
                <a:gd name="connsiteX95" fmla="*/ 3991824 w 4246481"/>
                <a:gd name="connsiteY95" fmla="*/ 1816024 h 4248240"/>
                <a:gd name="connsiteX96" fmla="*/ 3988306 w 4246481"/>
                <a:gd name="connsiteY96" fmla="*/ 1821302 h 4248240"/>
                <a:gd name="connsiteX97" fmla="*/ 4033167 w 4246481"/>
                <a:gd name="connsiteY97" fmla="*/ 1821302 h 4248240"/>
                <a:gd name="connsiteX98" fmla="*/ 3920133 w 4246481"/>
                <a:gd name="connsiteY98" fmla="*/ 1984476 h 4248240"/>
                <a:gd name="connsiteX99" fmla="*/ 3965435 w 4246481"/>
                <a:gd name="connsiteY99" fmla="*/ 1995472 h 4248240"/>
                <a:gd name="connsiteX100" fmla="*/ 3798303 w 4246481"/>
                <a:gd name="connsiteY100" fmla="*/ 2169201 h 4248240"/>
                <a:gd name="connsiteX101" fmla="*/ 3810617 w 4246481"/>
                <a:gd name="connsiteY101" fmla="*/ 2171840 h 4248240"/>
                <a:gd name="connsiteX102" fmla="*/ 3870433 w 4246481"/>
                <a:gd name="connsiteY102" fmla="*/ 2187674 h 4248240"/>
                <a:gd name="connsiteX103" fmla="*/ 3875271 w 4246481"/>
                <a:gd name="connsiteY103" fmla="*/ 2203507 h 4248240"/>
                <a:gd name="connsiteX104" fmla="*/ 3833049 w 4246481"/>
                <a:gd name="connsiteY104" fmla="*/ 2247050 h 4248240"/>
                <a:gd name="connsiteX105" fmla="*/ 3727931 w 4246481"/>
                <a:gd name="connsiteY105" fmla="*/ 2317861 h 4248240"/>
                <a:gd name="connsiteX106" fmla="*/ 3670754 w 4246481"/>
                <a:gd name="connsiteY106" fmla="*/ 2339852 h 4248240"/>
                <a:gd name="connsiteX107" fmla="*/ 3683949 w 4246481"/>
                <a:gd name="connsiteY107" fmla="*/ 2344250 h 4248240"/>
                <a:gd name="connsiteX108" fmla="*/ 3755200 w 4246481"/>
                <a:gd name="connsiteY108" fmla="*/ 2364042 h 4248240"/>
                <a:gd name="connsiteX109" fmla="*/ 3760918 w 4246481"/>
                <a:gd name="connsiteY109" fmla="*/ 2383395 h 4248240"/>
                <a:gd name="connsiteX110" fmla="*/ 3620175 w 4246481"/>
                <a:gd name="connsiteY110" fmla="*/ 2481036 h 4248240"/>
                <a:gd name="connsiteX111" fmla="*/ 3570475 w 4246481"/>
                <a:gd name="connsiteY111" fmla="*/ 2494231 h 4248240"/>
                <a:gd name="connsiteX112" fmla="*/ 3585869 w 4246481"/>
                <a:gd name="connsiteY112" fmla="*/ 2503907 h 4248240"/>
                <a:gd name="connsiteX113" fmla="*/ 3618416 w 4246481"/>
                <a:gd name="connsiteY113" fmla="*/ 2514902 h 4248240"/>
                <a:gd name="connsiteX114" fmla="*/ 3634249 w 4246481"/>
                <a:gd name="connsiteY114" fmla="*/ 2520180 h 4248240"/>
                <a:gd name="connsiteX115" fmla="*/ 3639527 w 4246481"/>
                <a:gd name="connsiteY115" fmla="*/ 2550088 h 4248240"/>
                <a:gd name="connsiteX116" fmla="*/ 3557280 w 4246481"/>
                <a:gd name="connsiteY116" fmla="*/ 2599788 h 4248240"/>
                <a:gd name="connsiteX117" fmla="*/ 3427972 w 4246481"/>
                <a:gd name="connsiteY117" fmla="*/ 2642891 h 4248240"/>
                <a:gd name="connsiteX118" fmla="*/ 3419616 w 4246481"/>
                <a:gd name="connsiteY118" fmla="*/ 2645090 h 4248240"/>
                <a:gd name="connsiteX119" fmla="*/ 3436769 w 4246481"/>
                <a:gd name="connsiteY119" fmla="*/ 2655206 h 4248240"/>
                <a:gd name="connsiteX120" fmla="*/ 3492187 w 4246481"/>
                <a:gd name="connsiteY120" fmla="*/ 2673678 h 4248240"/>
                <a:gd name="connsiteX121" fmla="*/ 3497904 w 4246481"/>
                <a:gd name="connsiteY121" fmla="*/ 2693470 h 4248240"/>
                <a:gd name="connsiteX122" fmla="*/ 3453042 w 4246481"/>
                <a:gd name="connsiteY122" fmla="*/ 2732174 h 4248240"/>
                <a:gd name="connsiteX123" fmla="*/ 3296026 w 4246481"/>
                <a:gd name="connsiteY123" fmla="*/ 2769119 h 4248240"/>
                <a:gd name="connsiteX124" fmla="*/ 3287229 w 4246481"/>
                <a:gd name="connsiteY124" fmla="*/ 2768680 h 4248240"/>
                <a:gd name="connsiteX125" fmla="*/ 3283271 w 4246481"/>
                <a:gd name="connsiteY125" fmla="*/ 2770439 h 4248240"/>
                <a:gd name="connsiteX126" fmla="*/ 3299545 w 4246481"/>
                <a:gd name="connsiteY126" fmla="*/ 2784953 h 4248240"/>
                <a:gd name="connsiteX127" fmla="*/ 3328133 w 4246481"/>
                <a:gd name="connsiteY127" fmla="*/ 2806064 h 4248240"/>
                <a:gd name="connsiteX128" fmla="*/ 3328133 w 4246481"/>
                <a:gd name="connsiteY128" fmla="*/ 2832893 h 4248240"/>
                <a:gd name="connsiteX129" fmla="*/ 3274915 w 4246481"/>
                <a:gd name="connsiteY129" fmla="*/ 2861042 h 4248240"/>
                <a:gd name="connsiteX130" fmla="*/ 3158362 w 4246481"/>
                <a:gd name="connsiteY130" fmla="*/ 2894909 h 4248240"/>
                <a:gd name="connsiteX131" fmla="*/ 3148686 w 4246481"/>
                <a:gd name="connsiteY131" fmla="*/ 2899746 h 4248240"/>
                <a:gd name="connsiteX132" fmla="*/ 3166278 w 4246481"/>
                <a:gd name="connsiteY132" fmla="*/ 2908983 h 4248240"/>
                <a:gd name="connsiteX133" fmla="*/ 3189149 w 4246481"/>
                <a:gd name="connsiteY133" fmla="*/ 2916460 h 4248240"/>
                <a:gd name="connsiteX134" fmla="*/ 3194867 w 4246481"/>
                <a:gd name="connsiteY134" fmla="*/ 2945488 h 4248240"/>
                <a:gd name="connsiteX135" fmla="*/ 3146047 w 4246481"/>
                <a:gd name="connsiteY135" fmla="*/ 2976715 h 4248240"/>
                <a:gd name="connsiteX136" fmla="*/ 2990790 w 4246481"/>
                <a:gd name="connsiteY136" fmla="*/ 3011021 h 4248240"/>
                <a:gd name="connsiteX137" fmla="*/ 2999586 w 4246481"/>
                <a:gd name="connsiteY137" fmla="*/ 3024656 h 4248240"/>
                <a:gd name="connsiteX138" fmla="*/ 3014540 w 4246481"/>
                <a:gd name="connsiteY138" fmla="*/ 3046647 h 4248240"/>
                <a:gd name="connsiteX139" fmla="*/ 3007503 w 4246481"/>
                <a:gd name="connsiteY139" fmla="*/ 3068198 h 4248240"/>
                <a:gd name="connsiteX140" fmla="*/ 2959122 w 4246481"/>
                <a:gd name="connsiteY140" fmla="*/ 3086231 h 4248240"/>
                <a:gd name="connsiteX141" fmla="*/ 2887871 w 4246481"/>
                <a:gd name="connsiteY141" fmla="*/ 3106903 h 4248240"/>
                <a:gd name="connsiteX142" fmla="*/ 2851366 w 4246481"/>
                <a:gd name="connsiteY142" fmla="*/ 3139010 h 4248240"/>
                <a:gd name="connsiteX143" fmla="*/ 2867200 w 4246481"/>
                <a:gd name="connsiteY143" fmla="*/ 3141209 h 4248240"/>
                <a:gd name="connsiteX144" fmla="*/ 2957363 w 4246481"/>
                <a:gd name="connsiteY144" fmla="*/ 3105583 h 4248240"/>
                <a:gd name="connsiteX145" fmla="*/ 2967039 w 4246481"/>
                <a:gd name="connsiteY145" fmla="*/ 3104704 h 4248240"/>
                <a:gd name="connsiteX146" fmla="*/ 2977155 w 4246481"/>
                <a:gd name="connsiteY146" fmla="*/ 3118338 h 4248240"/>
                <a:gd name="connsiteX147" fmla="*/ 2971437 w 4246481"/>
                <a:gd name="connsiteY147" fmla="*/ 3156163 h 4248240"/>
                <a:gd name="connsiteX148" fmla="*/ 2980234 w 4246481"/>
                <a:gd name="connsiteY148" fmla="*/ 3148686 h 4248240"/>
                <a:gd name="connsiteX149" fmla="*/ 3085791 w 4246481"/>
                <a:gd name="connsiteY149" fmla="*/ 3098986 h 4248240"/>
                <a:gd name="connsiteX150" fmla="*/ 3109981 w 4246481"/>
                <a:gd name="connsiteY150" fmla="*/ 3100305 h 4248240"/>
                <a:gd name="connsiteX151" fmla="*/ 3116579 w 4246481"/>
                <a:gd name="connsiteY151" fmla="*/ 3115259 h 4248240"/>
                <a:gd name="connsiteX152" fmla="*/ 3100305 w 4246481"/>
                <a:gd name="connsiteY152" fmla="*/ 3142968 h 4248240"/>
                <a:gd name="connsiteX153" fmla="*/ 3093268 w 4246481"/>
                <a:gd name="connsiteY153" fmla="*/ 3159681 h 4248240"/>
                <a:gd name="connsiteX154" fmla="*/ 3102944 w 4246481"/>
                <a:gd name="connsiteY154" fmla="*/ 3154843 h 4248240"/>
                <a:gd name="connsiteX155" fmla="*/ 3238849 w 4246481"/>
                <a:gd name="connsiteY155" fmla="*/ 3111301 h 4248240"/>
                <a:gd name="connsiteX156" fmla="*/ 3259081 w 4246481"/>
                <a:gd name="connsiteY156" fmla="*/ 3114379 h 4248240"/>
                <a:gd name="connsiteX157" fmla="*/ 3253363 w 4246481"/>
                <a:gd name="connsiteY157" fmla="*/ 3134611 h 4248240"/>
                <a:gd name="connsiteX158" fmla="*/ 3237090 w 4246481"/>
                <a:gd name="connsiteY158" fmla="*/ 3168478 h 4248240"/>
                <a:gd name="connsiteX159" fmla="*/ 3312299 w 4246481"/>
                <a:gd name="connsiteY159" fmla="*/ 3143848 h 4248240"/>
                <a:gd name="connsiteX160" fmla="*/ 3392787 w 4246481"/>
                <a:gd name="connsiteY160" fmla="*/ 3145167 h 4248240"/>
                <a:gd name="connsiteX161" fmla="*/ 3354082 w 4246481"/>
                <a:gd name="connsiteY161" fmla="*/ 3204543 h 4248240"/>
                <a:gd name="connsiteX162" fmla="*/ 3523854 w 4246481"/>
                <a:gd name="connsiteY162" fmla="*/ 3183872 h 4248240"/>
                <a:gd name="connsiteX163" fmla="*/ 3526053 w 4246481"/>
                <a:gd name="connsiteY163" fmla="*/ 3187830 h 4248240"/>
                <a:gd name="connsiteX164" fmla="*/ 3495705 w 4246481"/>
                <a:gd name="connsiteY164" fmla="*/ 3233131 h 4248240"/>
                <a:gd name="connsiteX165" fmla="*/ 3654921 w 4246481"/>
                <a:gd name="connsiteY165" fmla="*/ 3247206 h 4248240"/>
                <a:gd name="connsiteX166" fmla="*/ 3636888 w 4246481"/>
                <a:gd name="connsiteY166" fmla="*/ 3275354 h 4248240"/>
                <a:gd name="connsiteX167" fmla="*/ 3765316 w 4246481"/>
                <a:gd name="connsiteY167" fmla="*/ 3307901 h 4248240"/>
                <a:gd name="connsiteX168" fmla="*/ 3745524 w 4246481"/>
                <a:gd name="connsiteY168" fmla="*/ 3326374 h 4248240"/>
                <a:gd name="connsiteX169" fmla="*/ 3891985 w 4246481"/>
                <a:gd name="connsiteY169" fmla="*/ 3356281 h 4248240"/>
                <a:gd name="connsiteX170" fmla="*/ 4033607 w 4246481"/>
                <a:gd name="connsiteY170" fmla="*/ 3400264 h 4248240"/>
                <a:gd name="connsiteX171" fmla="*/ 4034047 w 4246481"/>
                <a:gd name="connsiteY171" fmla="*/ 3403782 h 4248240"/>
                <a:gd name="connsiteX172" fmla="*/ 3996222 w 4246481"/>
                <a:gd name="connsiteY172" fmla="*/ 3417857 h 4248240"/>
                <a:gd name="connsiteX173" fmla="*/ 3747723 w 4246481"/>
                <a:gd name="connsiteY173" fmla="*/ 3464478 h 4248240"/>
                <a:gd name="connsiteX174" fmla="*/ 3742005 w 4246481"/>
                <a:gd name="connsiteY174" fmla="*/ 3465357 h 4248240"/>
                <a:gd name="connsiteX175" fmla="*/ 3762677 w 4246481"/>
                <a:gd name="connsiteY175" fmla="*/ 3485149 h 4248240"/>
                <a:gd name="connsiteX176" fmla="*/ 3633369 w 4246481"/>
                <a:gd name="connsiteY176" fmla="*/ 3513738 h 4248240"/>
                <a:gd name="connsiteX177" fmla="*/ 3650522 w 4246481"/>
                <a:gd name="connsiteY177" fmla="*/ 3542326 h 4248240"/>
                <a:gd name="connsiteX178" fmla="*/ 3489988 w 4246481"/>
                <a:gd name="connsiteY178" fmla="*/ 3551123 h 4248240"/>
                <a:gd name="connsiteX179" fmla="*/ 3511099 w 4246481"/>
                <a:gd name="connsiteY179" fmla="*/ 3583230 h 4248240"/>
                <a:gd name="connsiteX180" fmla="*/ 3501423 w 4246481"/>
                <a:gd name="connsiteY180" fmla="*/ 3603461 h 4248240"/>
                <a:gd name="connsiteX181" fmla="*/ 3347485 w 4246481"/>
                <a:gd name="connsiteY181" fmla="*/ 3573993 h 4248240"/>
                <a:gd name="connsiteX182" fmla="*/ 3383551 w 4246481"/>
                <a:gd name="connsiteY182" fmla="*/ 3633369 h 4248240"/>
                <a:gd name="connsiteX183" fmla="*/ 3380912 w 4246481"/>
                <a:gd name="connsiteY183" fmla="*/ 3637328 h 4248240"/>
                <a:gd name="connsiteX184" fmla="*/ 3228733 w 4246481"/>
                <a:gd name="connsiteY184" fmla="*/ 3606540 h 4248240"/>
                <a:gd name="connsiteX185" fmla="*/ 3238409 w 4246481"/>
                <a:gd name="connsiteY185" fmla="*/ 3628531 h 4248240"/>
                <a:gd name="connsiteX186" fmla="*/ 3250724 w 4246481"/>
                <a:gd name="connsiteY186" fmla="*/ 3651842 h 4248240"/>
                <a:gd name="connsiteX187" fmla="*/ 3242368 w 4246481"/>
                <a:gd name="connsiteY187" fmla="*/ 3664157 h 4248240"/>
                <a:gd name="connsiteX188" fmla="*/ 3211580 w 4246481"/>
                <a:gd name="connsiteY188" fmla="*/ 3661078 h 4248240"/>
                <a:gd name="connsiteX189" fmla="*/ 3089310 w 4246481"/>
                <a:gd name="connsiteY189" fmla="*/ 3611378 h 4248240"/>
                <a:gd name="connsiteX190" fmla="*/ 3086231 w 4246481"/>
                <a:gd name="connsiteY190" fmla="*/ 3613138 h 4248240"/>
                <a:gd name="connsiteX191" fmla="*/ 3113940 w 4246481"/>
                <a:gd name="connsiteY191" fmla="*/ 3666796 h 4248240"/>
                <a:gd name="connsiteX192" fmla="*/ 3089750 w 4246481"/>
                <a:gd name="connsiteY192" fmla="*/ 3671194 h 4248240"/>
                <a:gd name="connsiteX193" fmla="*/ 2986391 w 4246481"/>
                <a:gd name="connsiteY193" fmla="*/ 3628971 h 4248240"/>
                <a:gd name="connsiteX194" fmla="*/ 2963081 w 4246481"/>
                <a:gd name="connsiteY194" fmla="*/ 3610938 h 4248240"/>
                <a:gd name="connsiteX195" fmla="*/ 2967479 w 4246481"/>
                <a:gd name="connsiteY195" fmla="*/ 3639087 h 4248240"/>
                <a:gd name="connsiteX196" fmla="*/ 2948127 w 4246481"/>
                <a:gd name="connsiteY196" fmla="*/ 3658879 h 4248240"/>
                <a:gd name="connsiteX197" fmla="*/ 2849607 w 4246481"/>
                <a:gd name="connsiteY197" fmla="*/ 3614897 h 4248240"/>
                <a:gd name="connsiteX198" fmla="*/ 2840810 w 4246481"/>
                <a:gd name="connsiteY198" fmla="*/ 3609619 h 4248240"/>
                <a:gd name="connsiteX199" fmla="*/ 2835972 w 4246481"/>
                <a:gd name="connsiteY199" fmla="*/ 3609619 h 4248240"/>
                <a:gd name="connsiteX200" fmla="*/ 2847848 w 4246481"/>
                <a:gd name="connsiteY200" fmla="*/ 3632490 h 4248240"/>
                <a:gd name="connsiteX201" fmla="*/ 2835533 w 4246481"/>
                <a:gd name="connsiteY201" fmla="*/ 3652722 h 4248240"/>
                <a:gd name="connsiteX202" fmla="*/ 2785393 w 4246481"/>
                <a:gd name="connsiteY202" fmla="*/ 3639967 h 4248240"/>
                <a:gd name="connsiteX203" fmla="*/ 2715901 w 4246481"/>
                <a:gd name="connsiteY203" fmla="*/ 3597744 h 4248240"/>
                <a:gd name="connsiteX204" fmla="*/ 2708864 w 4246481"/>
                <a:gd name="connsiteY204" fmla="*/ 3592466 h 4248240"/>
                <a:gd name="connsiteX205" fmla="*/ 2705345 w 4246481"/>
                <a:gd name="connsiteY205" fmla="*/ 3618416 h 4248240"/>
                <a:gd name="connsiteX206" fmla="*/ 2693030 w 4246481"/>
                <a:gd name="connsiteY206" fmla="*/ 3627212 h 4248240"/>
                <a:gd name="connsiteX207" fmla="*/ 2656525 w 4246481"/>
                <a:gd name="connsiteY207" fmla="*/ 3641726 h 4248240"/>
                <a:gd name="connsiteX208" fmla="*/ 2692151 w 4246481"/>
                <a:gd name="connsiteY208" fmla="*/ 3644805 h 4248240"/>
                <a:gd name="connsiteX209" fmla="*/ 2748888 w 4246481"/>
                <a:gd name="connsiteY209" fmla="*/ 3669875 h 4248240"/>
                <a:gd name="connsiteX210" fmla="*/ 2757244 w 4246481"/>
                <a:gd name="connsiteY210" fmla="*/ 3682629 h 4248240"/>
                <a:gd name="connsiteX211" fmla="*/ 2745369 w 4246481"/>
                <a:gd name="connsiteY211" fmla="*/ 3689227 h 4248240"/>
                <a:gd name="connsiteX212" fmla="*/ 2723378 w 4246481"/>
                <a:gd name="connsiteY212" fmla="*/ 3697143 h 4248240"/>
                <a:gd name="connsiteX213" fmla="*/ 2798148 w 4246481"/>
                <a:gd name="connsiteY213" fmla="*/ 3727491 h 4248240"/>
                <a:gd name="connsiteX214" fmla="*/ 2820139 w 4246481"/>
                <a:gd name="connsiteY214" fmla="*/ 3741566 h 4248240"/>
                <a:gd name="connsiteX215" fmla="*/ 2817500 w 4246481"/>
                <a:gd name="connsiteY215" fmla="*/ 3756519 h 4248240"/>
                <a:gd name="connsiteX216" fmla="*/ 2791110 w 4246481"/>
                <a:gd name="connsiteY216" fmla="*/ 3767075 h 4248240"/>
                <a:gd name="connsiteX217" fmla="*/ 2883033 w 4246481"/>
                <a:gd name="connsiteY217" fmla="*/ 3825571 h 4248240"/>
                <a:gd name="connsiteX218" fmla="*/ 2836412 w 4246481"/>
                <a:gd name="connsiteY218" fmla="*/ 3839646 h 4248240"/>
                <a:gd name="connsiteX219" fmla="*/ 2934493 w 4246481"/>
                <a:gd name="connsiteY219" fmla="*/ 3908258 h 4248240"/>
                <a:gd name="connsiteX220" fmla="*/ 2896228 w 4246481"/>
                <a:gd name="connsiteY220" fmla="*/ 3918374 h 4248240"/>
                <a:gd name="connsiteX221" fmla="*/ 2971877 w 4246481"/>
                <a:gd name="connsiteY221" fmla="*/ 3997542 h 4248240"/>
                <a:gd name="connsiteX222" fmla="*/ 2950766 w 4246481"/>
                <a:gd name="connsiteY222" fmla="*/ 4003699 h 4248240"/>
                <a:gd name="connsiteX223" fmla="*/ 3000906 w 4246481"/>
                <a:gd name="connsiteY223" fmla="*/ 4078029 h 4248240"/>
                <a:gd name="connsiteX224" fmla="*/ 2981993 w 4246481"/>
                <a:gd name="connsiteY224" fmla="*/ 4078909 h 4248240"/>
                <a:gd name="connsiteX225" fmla="*/ 3098106 w 4246481"/>
                <a:gd name="connsiteY225" fmla="*/ 4248240 h 4248240"/>
                <a:gd name="connsiteX226" fmla="*/ 2918219 w 4246481"/>
                <a:gd name="connsiteY226" fmla="*/ 4150600 h 4248240"/>
                <a:gd name="connsiteX227" fmla="*/ 2919978 w 4246481"/>
                <a:gd name="connsiteY227" fmla="*/ 4169952 h 4248240"/>
                <a:gd name="connsiteX228" fmla="*/ 2840810 w 4246481"/>
                <a:gd name="connsiteY228" fmla="*/ 4127289 h 4248240"/>
                <a:gd name="connsiteX229" fmla="*/ 2837292 w 4246481"/>
                <a:gd name="connsiteY229" fmla="*/ 4148841 h 4248240"/>
                <a:gd name="connsiteX230" fmla="*/ 2751087 w 4246481"/>
                <a:gd name="connsiteY230" fmla="*/ 4081988 h 4248240"/>
                <a:gd name="connsiteX231" fmla="*/ 2744489 w 4246481"/>
                <a:gd name="connsiteY231" fmla="*/ 4121572 h 4248240"/>
                <a:gd name="connsiteX232" fmla="*/ 2666201 w 4246481"/>
                <a:gd name="connsiteY232" fmla="*/ 4029649 h 4248240"/>
                <a:gd name="connsiteX233" fmla="*/ 2657845 w 4246481"/>
                <a:gd name="connsiteY233" fmla="*/ 4078469 h 4248240"/>
                <a:gd name="connsiteX234" fmla="*/ 2590552 w 4246481"/>
                <a:gd name="connsiteY234" fmla="*/ 3990065 h 4248240"/>
                <a:gd name="connsiteX235" fmla="*/ 2579116 w 4246481"/>
                <a:gd name="connsiteY235" fmla="*/ 4029649 h 4248240"/>
                <a:gd name="connsiteX236" fmla="*/ 2575158 w 4246481"/>
                <a:gd name="connsiteY236" fmla="*/ 4030968 h 4248240"/>
                <a:gd name="connsiteX237" fmla="*/ 2513142 w 4246481"/>
                <a:gd name="connsiteY237" fmla="*/ 3931129 h 4248240"/>
                <a:gd name="connsiteX238" fmla="*/ 2506986 w 4246481"/>
                <a:gd name="connsiteY238" fmla="*/ 3957518 h 4248240"/>
                <a:gd name="connsiteX239" fmla="*/ 2490712 w 4246481"/>
                <a:gd name="connsiteY239" fmla="*/ 3962796 h 4248240"/>
                <a:gd name="connsiteX240" fmla="*/ 2454646 w 4246481"/>
                <a:gd name="connsiteY240" fmla="*/ 3894624 h 4248240"/>
                <a:gd name="connsiteX241" fmla="*/ 2451568 w 4246481"/>
                <a:gd name="connsiteY241" fmla="*/ 3871753 h 4248240"/>
                <a:gd name="connsiteX242" fmla="*/ 2439692 w 4246481"/>
                <a:gd name="connsiteY242" fmla="*/ 3891105 h 4248240"/>
                <a:gd name="connsiteX243" fmla="*/ 2421660 w 4246481"/>
                <a:gd name="connsiteY243" fmla="*/ 3892424 h 4248240"/>
                <a:gd name="connsiteX244" fmla="*/ 2399228 w 4246481"/>
                <a:gd name="connsiteY244" fmla="*/ 3849322 h 4248240"/>
                <a:gd name="connsiteX245" fmla="*/ 2386914 w 4246481"/>
                <a:gd name="connsiteY245" fmla="*/ 3815895 h 4248240"/>
                <a:gd name="connsiteX246" fmla="*/ 2380756 w 4246481"/>
                <a:gd name="connsiteY246" fmla="*/ 3836127 h 4248240"/>
                <a:gd name="connsiteX247" fmla="*/ 2367122 w 4246481"/>
                <a:gd name="connsiteY247" fmla="*/ 3839206 h 4248240"/>
                <a:gd name="connsiteX248" fmla="*/ 2353928 w 4246481"/>
                <a:gd name="connsiteY248" fmla="*/ 3822933 h 4248240"/>
                <a:gd name="connsiteX249" fmla="*/ 2328418 w 4246481"/>
                <a:gd name="connsiteY249" fmla="*/ 3750362 h 4248240"/>
                <a:gd name="connsiteX250" fmla="*/ 2322260 w 4246481"/>
                <a:gd name="connsiteY250" fmla="*/ 3755200 h 4248240"/>
                <a:gd name="connsiteX251" fmla="*/ 2296750 w 4246481"/>
                <a:gd name="connsiteY251" fmla="*/ 3749482 h 4248240"/>
                <a:gd name="connsiteX252" fmla="*/ 2280916 w 4246481"/>
                <a:gd name="connsiteY252" fmla="*/ 3709019 h 4248240"/>
                <a:gd name="connsiteX253" fmla="*/ 2270362 w 4246481"/>
                <a:gd name="connsiteY253" fmla="*/ 3685268 h 4248240"/>
                <a:gd name="connsiteX254" fmla="*/ 2267282 w 4246481"/>
                <a:gd name="connsiteY254" fmla="*/ 3686588 h 4248240"/>
                <a:gd name="connsiteX255" fmla="*/ 2255846 w 4246481"/>
                <a:gd name="connsiteY255" fmla="*/ 3696704 h 4248240"/>
                <a:gd name="connsiteX256" fmla="*/ 2243972 w 4246481"/>
                <a:gd name="connsiteY256" fmla="*/ 3683949 h 4248240"/>
                <a:gd name="connsiteX257" fmla="*/ 2228138 w 4246481"/>
                <a:gd name="connsiteY257" fmla="*/ 3606980 h 4248240"/>
                <a:gd name="connsiteX258" fmla="*/ 2225938 w 4246481"/>
                <a:gd name="connsiteY258" fmla="*/ 3592906 h 4248240"/>
                <a:gd name="connsiteX259" fmla="*/ 2214944 w 4246481"/>
                <a:gd name="connsiteY259" fmla="*/ 3606540 h 4248240"/>
                <a:gd name="connsiteX260" fmla="*/ 2204388 w 4246481"/>
                <a:gd name="connsiteY260" fmla="*/ 3606101 h 4248240"/>
                <a:gd name="connsiteX261" fmla="*/ 2190754 w 4246481"/>
                <a:gd name="connsiteY261" fmla="*/ 3579711 h 4248240"/>
                <a:gd name="connsiteX262" fmla="*/ 2143252 w 4246481"/>
                <a:gd name="connsiteY262" fmla="*/ 3418297 h 4248240"/>
                <a:gd name="connsiteX263" fmla="*/ 2139734 w 4246481"/>
                <a:gd name="connsiteY263" fmla="*/ 3412139 h 4248240"/>
                <a:gd name="connsiteX264" fmla="*/ 2135776 w 4246481"/>
                <a:gd name="connsiteY264" fmla="*/ 3445126 h 4248240"/>
                <a:gd name="connsiteX265" fmla="*/ 2120822 w 4246481"/>
                <a:gd name="connsiteY265" fmla="*/ 3767075 h 4248240"/>
                <a:gd name="connsiteX266" fmla="*/ 2137974 w 4246481"/>
                <a:gd name="connsiteY266" fmla="*/ 3936846 h 4248240"/>
                <a:gd name="connsiteX267" fmla="*/ 2145452 w 4246481"/>
                <a:gd name="connsiteY267" fmla="*/ 4173471 h 4248240"/>
                <a:gd name="connsiteX268" fmla="*/ 2134016 w 4246481"/>
                <a:gd name="connsiteY268" fmla="*/ 4184466 h 4248240"/>
                <a:gd name="connsiteX269" fmla="*/ 2104108 w 4246481"/>
                <a:gd name="connsiteY269" fmla="*/ 4184466 h 4248240"/>
                <a:gd name="connsiteX270" fmla="*/ 2103228 w 4246481"/>
                <a:gd name="connsiteY270" fmla="*/ 4177869 h 4248240"/>
                <a:gd name="connsiteX271" fmla="*/ 2086076 w 4246481"/>
                <a:gd name="connsiteY271" fmla="*/ 3859438 h 4248240"/>
                <a:gd name="connsiteX272" fmla="*/ 2090034 w 4246481"/>
                <a:gd name="connsiteY272" fmla="*/ 3478112 h 4248240"/>
                <a:gd name="connsiteX273" fmla="*/ 2094872 w 4246481"/>
                <a:gd name="connsiteY273" fmla="*/ 3433690 h 4248240"/>
                <a:gd name="connsiteX274" fmla="*/ 2092234 w 4246481"/>
                <a:gd name="connsiteY274" fmla="*/ 3432811 h 4248240"/>
                <a:gd name="connsiteX275" fmla="*/ 2073760 w 4246481"/>
                <a:gd name="connsiteY275" fmla="*/ 3496145 h 4248240"/>
                <a:gd name="connsiteX276" fmla="*/ 2051770 w 4246481"/>
                <a:gd name="connsiteY276" fmla="*/ 3585429 h 4248240"/>
                <a:gd name="connsiteX277" fmla="*/ 2050010 w 4246481"/>
                <a:gd name="connsiteY277" fmla="*/ 3590707 h 4248240"/>
                <a:gd name="connsiteX278" fmla="*/ 2039894 w 4246481"/>
                <a:gd name="connsiteY278" fmla="*/ 3608300 h 4248240"/>
                <a:gd name="connsiteX279" fmla="*/ 2027140 w 4246481"/>
                <a:gd name="connsiteY279" fmla="*/ 3595545 h 4248240"/>
                <a:gd name="connsiteX280" fmla="*/ 2023182 w 4246481"/>
                <a:gd name="connsiteY280" fmla="*/ 3592906 h 4248240"/>
                <a:gd name="connsiteX281" fmla="*/ 2016584 w 4246481"/>
                <a:gd name="connsiteY281" fmla="*/ 3638207 h 4248240"/>
                <a:gd name="connsiteX282" fmla="*/ 2006468 w 4246481"/>
                <a:gd name="connsiteY282" fmla="*/ 3679991 h 4248240"/>
                <a:gd name="connsiteX283" fmla="*/ 1980078 w 4246481"/>
                <a:gd name="connsiteY283" fmla="*/ 3683069 h 4248240"/>
                <a:gd name="connsiteX284" fmla="*/ 1972162 w 4246481"/>
                <a:gd name="connsiteY284" fmla="*/ 3697143 h 4248240"/>
                <a:gd name="connsiteX285" fmla="*/ 1953250 w 4246481"/>
                <a:gd name="connsiteY285" fmla="*/ 3744204 h 4248240"/>
                <a:gd name="connsiteX286" fmla="*/ 1925540 w 4246481"/>
                <a:gd name="connsiteY286" fmla="*/ 3751242 h 4248240"/>
                <a:gd name="connsiteX287" fmla="*/ 1923342 w 4246481"/>
                <a:gd name="connsiteY287" fmla="*/ 3749922 h 4248240"/>
                <a:gd name="connsiteX288" fmla="*/ 1901790 w 4246481"/>
                <a:gd name="connsiteY288" fmla="*/ 3808858 h 4248240"/>
                <a:gd name="connsiteX289" fmla="*/ 1883318 w 4246481"/>
                <a:gd name="connsiteY289" fmla="*/ 3835687 h 4248240"/>
                <a:gd name="connsiteX290" fmla="*/ 1868364 w 4246481"/>
                <a:gd name="connsiteY290" fmla="*/ 3831289 h 4248240"/>
                <a:gd name="connsiteX291" fmla="*/ 1862646 w 4246481"/>
                <a:gd name="connsiteY291" fmla="*/ 3812377 h 4248240"/>
                <a:gd name="connsiteX292" fmla="*/ 1841974 w 4246481"/>
                <a:gd name="connsiteY292" fmla="*/ 3861197 h 4248240"/>
                <a:gd name="connsiteX293" fmla="*/ 1823501 w 4246481"/>
                <a:gd name="connsiteY293" fmla="*/ 3892424 h 4248240"/>
                <a:gd name="connsiteX294" fmla="*/ 1807228 w 4246481"/>
                <a:gd name="connsiteY294" fmla="*/ 3891105 h 4248240"/>
                <a:gd name="connsiteX295" fmla="*/ 1795353 w 4246481"/>
                <a:gd name="connsiteY295" fmla="*/ 3871753 h 4248240"/>
                <a:gd name="connsiteX296" fmla="*/ 1789635 w 4246481"/>
                <a:gd name="connsiteY296" fmla="*/ 3905179 h 4248240"/>
                <a:gd name="connsiteX297" fmla="*/ 1756649 w 4246481"/>
                <a:gd name="connsiteY297" fmla="*/ 3962796 h 4248240"/>
                <a:gd name="connsiteX298" fmla="*/ 1740375 w 4246481"/>
                <a:gd name="connsiteY298" fmla="*/ 3957078 h 4248240"/>
                <a:gd name="connsiteX299" fmla="*/ 1734218 w 4246481"/>
                <a:gd name="connsiteY299" fmla="*/ 3929370 h 4248240"/>
                <a:gd name="connsiteX300" fmla="*/ 1707829 w 4246481"/>
                <a:gd name="connsiteY300" fmla="*/ 3984787 h 4248240"/>
                <a:gd name="connsiteX301" fmla="*/ 1669125 w 4246481"/>
                <a:gd name="connsiteY301" fmla="*/ 4031848 h 4248240"/>
                <a:gd name="connsiteX302" fmla="*/ 1657250 w 4246481"/>
                <a:gd name="connsiteY302" fmla="*/ 3989625 h 4248240"/>
                <a:gd name="connsiteX303" fmla="*/ 1589956 w 4246481"/>
                <a:gd name="connsiteY303" fmla="*/ 4078909 h 4248240"/>
                <a:gd name="connsiteX304" fmla="*/ 1581160 w 4246481"/>
                <a:gd name="connsiteY304" fmla="*/ 4030968 h 4248240"/>
                <a:gd name="connsiteX305" fmla="*/ 1503311 w 4246481"/>
                <a:gd name="connsiteY305" fmla="*/ 4121132 h 4248240"/>
                <a:gd name="connsiteX306" fmla="*/ 1497154 w 4246481"/>
                <a:gd name="connsiteY306" fmla="*/ 4082428 h 4248240"/>
                <a:gd name="connsiteX307" fmla="*/ 1410509 w 4246481"/>
                <a:gd name="connsiteY307" fmla="*/ 4149281 h 4248240"/>
                <a:gd name="connsiteX308" fmla="*/ 1407430 w 4246481"/>
                <a:gd name="connsiteY308" fmla="*/ 4127289 h 4248240"/>
                <a:gd name="connsiteX309" fmla="*/ 1328262 w 4246481"/>
                <a:gd name="connsiteY309" fmla="*/ 4169952 h 4248240"/>
                <a:gd name="connsiteX310" fmla="*/ 1330021 w 4246481"/>
                <a:gd name="connsiteY310" fmla="*/ 4150160 h 4248240"/>
                <a:gd name="connsiteX311" fmla="*/ 1149255 w 4246481"/>
                <a:gd name="connsiteY311" fmla="*/ 4248240 h 4248240"/>
                <a:gd name="connsiteX312" fmla="*/ 1266687 w 4246481"/>
                <a:gd name="connsiteY312" fmla="*/ 4078909 h 4248240"/>
                <a:gd name="connsiteX313" fmla="*/ 1245575 w 4246481"/>
                <a:gd name="connsiteY313" fmla="*/ 4078909 h 4248240"/>
                <a:gd name="connsiteX314" fmla="*/ 1297475 w 4246481"/>
                <a:gd name="connsiteY314" fmla="*/ 4003260 h 4248240"/>
                <a:gd name="connsiteX315" fmla="*/ 1275923 w 4246481"/>
                <a:gd name="connsiteY315" fmla="*/ 3997542 h 4248240"/>
                <a:gd name="connsiteX316" fmla="*/ 1352452 w 4246481"/>
                <a:gd name="connsiteY316" fmla="*/ 3917934 h 4248240"/>
                <a:gd name="connsiteX317" fmla="*/ 1314188 w 4246481"/>
                <a:gd name="connsiteY317" fmla="*/ 3907818 h 4248240"/>
                <a:gd name="connsiteX318" fmla="*/ 1412708 w 4246481"/>
                <a:gd name="connsiteY318" fmla="*/ 3839646 h 4248240"/>
                <a:gd name="connsiteX319" fmla="*/ 1366087 w 4246481"/>
                <a:gd name="connsiteY319" fmla="*/ 3825571 h 4248240"/>
                <a:gd name="connsiteX320" fmla="*/ 1461088 w 4246481"/>
                <a:gd name="connsiteY320" fmla="*/ 3767515 h 4248240"/>
                <a:gd name="connsiteX321" fmla="*/ 1421944 w 4246481"/>
                <a:gd name="connsiteY321" fmla="*/ 3751681 h 4248240"/>
                <a:gd name="connsiteX322" fmla="*/ 1421064 w 4246481"/>
                <a:gd name="connsiteY322" fmla="*/ 3747283 h 4248240"/>
                <a:gd name="connsiteX323" fmla="*/ 1528821 w 4246481"/>
                <a:gd name="connsiteY323" fmla="*/ 3698023 h 4248240"/>
                <a:gd name="connsiteX324" fmla="*/ 1487478 w 4246481"/>
                <a:gd name="connsiteY324" fmla="*/ 3682190 h 4248240"/>
                <a:gd name="connsiteX325" fmla="*/ 1503311 w 4246481"/>
                <a:gd name="connsiteY325" fmla="*/ 3664597 h 4248240"/>
                <a:gd name="connsiteX326" fmla="*/ 1577201 w 4246481"/>
                <a:gd name="connsiteY326" fmla="*/ 3641726 h 4248240"/>
                <a:gd name="connsiteX327" fmla="*/ 1588197 w 4246481"/>
                <a:gd name="connsiteY327" fmla="*/ 3641286 h 4248240"/>
                <a:gd name="connsiteX328" fmla="*/ 1589956 w 4246481"/>
                <a:gd name="connsiteY328" fmla="*/ 3639087 h 4248240"/>
                <a:gd name="connsiteX329" fmla="*/ 1568845 w 4246481"/>
                <a:gd name="connsiteY329" fmla="*/ 3623253 h 4248240"/>
                <a:gd name="connsiteX330" fmla="*/ 1557409 w 4246481"/>
                <a:gd name="connsiteY330" fmla="*/ 3625453 h 4248240"/>
                <a:gd name="connsiteX331" fmla="*/ 1540696 w 4246481"/>
                <a:gd name="connsiteY331" fmla="*/ 3615337 h 4248240"/>
                <a:gd name="connsiteX332" fmla="*/ 1538937 w 4246481"/>
                <a:gd name="connsiteY332" fmla="*/ 3603461 h 4248240"/>
                <a:gd name="connsiteX333" fmla="*/ 1537617 w 4246481"/>
                <a:gd name="connsiteY333" fmla="*/ 3590707 h 4248240"/>
                <a:gd name="connsiteX334" fmla="*/ 1528821 w 4246481"/>
                <a:gd name="connsiteY334" fmla="*/ 3597304 h 4248240"/>
                <a:gd name="connsiteX335" fmla="*/ 1421064 w 4246481"/>
                <a:gd name="connsiteY335" fmla="*/ 3650962 h 4248240"/>
                <a:gd name="connsiteX336" fmla="*/ 1413587 w 4246481"/>
                <a:gd name="connsiteY336" fmla="*/ 3652282 h 4248240"/>
                <a:gd name="connsiteX337" fmla="*/ 1396434 w 4246481"/>
                <a:gd name="connsiteY337" fmla="*/ 3647444 h 4248240"/>
                <a:gd name="connsiteX338" fmla="*/ 1399073 w 4246481"/>
                <a:gd name="connsiteY338" fmla="*/ 3630291 h 4248240"/>
                <a:gd name="connsiteX339" fmla="*/ 1409189 w 4246481"/>
                <a:gd name="connsiteY339" fmla="*/ 3609179 h 4248240"/>
                <a:gd name="connsiteX340" fmla="*/ 1406990 w 4246481"/>
                <a:gd name="connsiteY340" fmla="*/ 3607420 h 4248240"/>
                <a:gd name="connsiteX341" fmla="*/ 1361688 w 4246481"/>
                <a:gd name="connsiteY341" fmla="*/ 3632490 h 4248240"/>
                <a:gd name="connsiteX342" fmla="*/ 1301433 w 4246481"/>
                <a:gd name="connsiteY342" fmla="*/ 3656680 h 4248240"/>
                <a:gd name="connsiteX343" fmla="*/ 1288238 w 4246481"/>
                <a:gd name="connsiteY343" fmla="*/ 3658879 h 4248240"/>
                <a:gd name="connsiteX344" fmla="*/ 1276803 w 4246481"/>
                <a:gd name="connsiteY344" fmla="*/ 3646124 h 4248240"/>
                <a:gd name="connsiteX345" fmla="*/ 1280321 w 4246481"/>
                <a:gd name="connsiteY345" fmla="*/ 3608300 h 4248240"/>
                <a:gd name="connsiteX346" fmla="*/ 1263608 w 4246481"/>
                <a:gd name="connsiteY346" fmla="*/ 3623693 h 4248240"/>
                <a:gd name="connsiteX347" fmla="*/ 1169047 w 4246481"/>
                <a:gd name="connsiteY347" fmla="*/ 3668995 h 4248240"/>
                <a:gd name="connsiteX348" fmla="*/ 1141778 w 4246481"/>
                <a:gd name="connsiteY348" fmla="*/ 3668115 h 4248240"/>
                <a:gd name="connsiteX349" fmla="*/ 1136060 w 4246481"/>
                <a:gd name="connsiteY349" fmla="*/ 3655360 h 4248240"/>
                <a:gd name="connsiteX350" fmla="*/ 1151893 w 4246481"/>
                <a:gd name="connsiteY350" fmla="*/ 3627212 h 4248240"/>
                <a:gd name="connsiteX351" fmla="*/ 1159810 w 4246481"/>
                <a:gd name="connsiteY351" fmla="*/ 3608739 h 4248240"/>
                <a:gd name="connsiteX352" fmla="*/ 1150134 w 4246481"/>
                <a:gd name="connsiteY352" fmla="*/ 3614017 h 4248240"/>
                <a:gd name="connsiteX353" fmla="*/ 1020387 w 4246481"/>
                <a:gd name="connsiteY353" fmla="*/ 3661958 h 4248240"/>
                <a:gd name="connsiteX354" fmla="*/ 995317 w 4246481"/>
                <a:gd name="connsiteY354" fmla="*/ 3659759 h 4248240"/>
                <a:gd name="connsiteX355" fmla="*/ 1002794 w 4246481"/>
                <a:gd name="connsiteY355" fmla="*/ 3636448 h 4248240"/>
                <a:gd name="connsiteX356" fmla="*/ 1016868 w 4246481"/>
                <a:gd name="connsiteY356" fmla="*/ 3605221 h 4248240"/>
                <a:gd name="connsiteX357" fmla="*/ 864690 w 4246481"/>
                <a:gd name="connsiteY357" fmla="*/ 3636008 h 4248240"/>
                <a:gd name="connsiteX358" fmla="*/ 861611 w 4246481"/>
                <a:gd name="connsiteY358" fmla="*/ 3632050 h 4248240"/>
                <a:gd name="connsiteX359" fmla="*/ 897237 w 4246481"/>
                <a:gd name="connsiteY359" fmla="*/ 3573114 h 4248240"/>
                <a:gd name="connsiteX360" fmla="*/ 889320 w 4246481"/>
                <a:gd name="connsiteY360" fmla="*/ 3576192 h 4248240"/>
                <a:gd name="connsiteX361" fmla="*/ 739780 w 4246481"/>
                <a:gd name="connsiteY361" fmla="*/ 3601262 h 4248240"/>
                <a:gd name="connsiteX362" fmla="*/ 731864 w 4246481"/>
                <a:gd name="connsiteY362" fmla="*/ 3586309 h 4248240"/>
                <a:gd name="connsiteX363" fmla="*/ 755614 w 4246481"/>
                <a:gd name="connsiteY363" fmla="*/ 3549803 h 4248240"/>
                <a:gd name="connsiteX364" fmla="*/ 595079 w 4246481"/>
                <a:gd name="connsiteY364" fmla="*/ 3541447 h 4248240"/>
                <a:gd name="connsiteX365" fmla="*/ 612232 w 4246481"/>
                <a:gd name="connsiteY365" fmla="*/ 3512418 h 4248240"/>
                <a:gd name="connsiteX366" fmla="*/ 482924 w 4246481"/>
                <a:gd name="connsiteY366" fmla="*/ 3483390 h 4248240"/>
                <a:gd name="connsiteX367" fmla="*/ 503156 w 4246481"/>
                <a:gd name="connsiteY367" fmla="*/ 3464478 h 4248240"/>
                <a:gd name="connsiteX368" fmla="*/ 211994 w 4246481"/>
                <a:gd name="connsiteY368" fmla="*/ 3403342 h 4248240"/>
                <a:gd name="connsiteX369" fmla="*/ 211554 w 4246481"/>
                <a:gd name="connsiteY369" fmla="*/ 3398505 h 4248240"/>
                <a:gd name="connsiteX370" fmla="*/ 241902 w 4246481"/>
                <a:gd name="connsiteY370" fmla="*/ 3385310 h 4248240"/>
                <a:gd name="connsiteX371" fmla="*/ 425748 w 4246481"/>
                <a:gd name="connsiteY371" fmla="*/ 3338689 h 4248240"/>
                <a:gd name="connsiteX372" fmla="*/ 500517 w 4246481"/>
                <a:gd name="connsiteY372" fmla="*/ 3325054 h 4248240"/>
                <a:gd name="connsiteX373" fmla="*/ 479846 w 4246481"/>
                <a:gd name="connsiteY373" fmla="*/ 3305262 h 4248240"/>
                <a:gd name="connsiteX374" fmla="*/ 607834 w 4246481"/>
                <a:gd name="connsiteY374" fmla="*/ 3272715 h 4248240"/>
                <a:gd name="connsiteX375" fmla="*/ 589801 w 4246481"/>
                <a:gd name="connsiteY375" fmla="*/ 3245007 h 4248240"/>
                <a:gd name="connsiteX376" fmla="*/ 748577 w 4246481"/>
                <a:gd name="connsiteY376" fmla="*/ 3230932 h 4248240"/>
                <a:gd name="connsiteX377" fmla="*/ 718669 w 4246481"/>
                <a:gd name="connsiteY377" fmla="*/ 3185631 h 4248240"/>
                <a:gd name="connsiteX378" fmla="*/ 720868 w 4246481"/>
                <a:gd name="connsiteY378" fmla="*/ 3181672 h 4248240"/>
                <a:gd name="connsiteX379" fmla="*/ 890639 w 4246481"/>
                <a:gd name="connsiteY379" fmla="*/ 3202784 h 4248240"/>
                <a:gd name="connsiteX380" fmla="*/ 852375 w 4246481"/>
                <a:gd name="connsiteY380" fmla="*/ 3143408 h 4248240"/>
                <a:gd name="connsiteX381" fmla="*/ 934182 w 4246481"/>
                <a:gd name="connsiteY381" fmla="*/ 3142088 h 4248240"/>
                <a:gd name="connsiteX382" fmla="*/ 1006752 w 4246481"/>
                <a:gd name="connsiteY382" fmla="*/ 3168038 h 4248240"/>
                <a:gd name="connsiteX383" fmla="*/ 1008951 w 4246481"/>
                <a:gd name="connsiteY383" fmla="*/ 3165839 h 4248240"/>
                <a:gd name="connsiteX384" fmla="*/ 998835 w 4246481"/>
                <a:gd name="connsiteY384" fmla="*/ 3144288 h 4248240"/>
                <a:gd name="connsiteX385" fmla="*/ 986960 w 4246481"/>
                <a:gd name="connsiteY385" fmla="*/ 3124056 h 4248240"/>
                <a:gd name="connsiteX386" fmla="*/ 996196 w 4246481"/>
                <a:gd name="connsiteY386" fmla="*/ 3109102 h 4248240"/>
                <a:gd name="connsiteX387" fmla="*/ 1061290 w 4246481"/>
                <a:gd name="connsiteY387" fmla="*/ 3120097 h 4248240"/>
                <a:gd name="connsiteX388" fmla="*/ 1149255 w 4246481"/>
                <a:gd name="connsiteY388" fmla="*/ 3153524 h 4248240"/>
                <a:gd name="connsiteX389" fmla="*/ 1145296 w 4246481"/>
                <a:gd name="connsiteY389" fmla="*/ 3142968 h 4248240"/>
                <a:gd name="connsiteX390" fmla="*/ 1128143 w 4246481"/>
                <a:gd name="connsiteY390" fmla="*/ 3114379 h 4248240"/>
                <a:gd name="connsiteX391" fmla="*/ 1135620 w 4246481"/>
                <a:gd name="connsiteY391" fmla="*/ 3098546 h 4248240"/>
                <a:gd name="connsiteX392" fmla="*/ 1182681 w 4246481"/>
                <a:gd name="connsiteY392" fmla="*/ 3102064 h 4248240"/>
                <a:gd name="connsiteX393" fmla="*/ 1261849 w 4246481"/>
                <a:gd name="connsiteY393" fmla="*/ 3144727 h 4248240"/>
                <a:gd name="connsiteX394" fmla="*/ 1275483 w 4246481"/>
                <a:gd name="connsiteY394" fmla="*/ 3152644 h 4248240"/>
                <a:gd name="connsiteX395" fmla="*/ 1269326 w 4246481"/>
                <a:gd name="connsiteY395" fmla="*/ 3123176 h 4248240"/>
                <a:gd name="connsiteX396" fmla="*/ 1288678 w 4246481"/>
                <a:gd name="connsiteY396" fmla="*/ 3103824 h 4248240"/>
                <a:gd name="connsiteX397" fmla="*/ 1376642 w 4246481"/>
                <a:gd name="connsiteY397" fmla="*/ 3138570 h 4248240"/>
                <a:gd name="connsiteX398" fmla="*/ 1393356 w 4246481"/>
                <a:gd name="connsiteY398" fmla="*/ 3135491 h 4248240"/>
                <a:gd name="connsiteX399" fmla="*/ 1361688 w 4246481"/>
                <a:gd name="connsiteY399" fmla="*/ 3105583 h 4248240"/>
                <a:gd name="connsiteX400" fmla="*/ 1255252 w 4246481"/>
                <a:gd name="connsiteY400" fmla="*/ 3073036 h 4248240"/>
                <a:gd name="connsiteX401" fmla="*/ 1238099 w 4246481"/>
                <a:gd name="connsiteY401" fmla="*/ 3065999 h 4248240"/>
                <a:gd name="connsiteX402" fmla="*/ 1231061 w 4246481"/>
                <a:gd name="connsiteY402" fmla="*/ 3041809 h 4248240"/>
                <a:gd name="connsiteX403" fmla="*/ 1253492 w 4246481"/>
                <a:gd name="connsiteY403" fmla="*/ 3009702 h 4248240"/>
                <a:gd name="connsiteX404" fmla="*/ 1216987 w 4246481"/>
                <a:gd name="connsiteY404" fmla="*/ 3006623 h 4248240"/>
                <a:gd name="connsiteX405" fmla="*/ 1065249 w 4246481"/>
                <a:gd name="connsiteY405" fmla="*/ 2956044 h 4248240"/>
                <a:gd name="connsiteX406" fmla="*/ 1048095 w 4246481"/>
                <a:gd name="connsiteY406" fmla="*/ 2941970 h 4248240"/>
                <a:gd name="connsiteX407" fmla="*/ 1053813 w 4246481"/>
                <a:gd name="connsiteY407" fmla="*/ 2914261 h 4248240"/>
                <a:gd name="connsiteX408" fmla="*/ 1078883 w 4246481"/>
                <a:gd name="connsiteY408" fmla="*/ 2905904 h 4248240"/>
                <a:gd name="connsiteX409" fmla="*/ 1098235 w 4246481"/>
                <a:gd name="connsiteY409" fmla="*/ 2895788 h 4248240"/>
                <a:gd name="connsiteX410" fmla="*/ 1024785 w 4246481"/>
                <a:gd name="connsiteY410" fmla="*/ 2877755 h 4248240"/>
                <a:gd name="connsiteX411" fmla="*/ 926705 w 4246481"/>
                <a:gd name="connsiteY411" fmla="*/ 2839051 h 4248240"/>
                <a:gd name="connsiteX412" fmla="*/ 924945 w 4246481"/>
                <a:gd name="connsiteY412" fmla="*/ 2797708 h 4248240"/>
                <a:gd name="connsiteX413" fmla="*/ 954853 w 4246481"/>
                <a:gd name="connsiteY413" fmla="*/ 2774837 h 4248240"/>
                <a:gd name="connsiteX414" fmla="*/ 961451 w 4246481"/>
                <a:gd name="connsiteY414" fmla="*/ 2767360 h 4248240"/>
                <a:gd name="connsiteX415" fmla="*/ 946057 w 4246481"/>
                <a:gd name="connsiteY415" fmla="*/ 2767360 h 4248240"/>
                <a:gd name="connsiteX416" fmla="*/ 797397 w 4246481"/>
                <a:gd name="connsiteY416" fmla="*/ 2733494 h 4248240"/>
                <a:gd name="connsiteX417" fmla="*/ 749017 w 4246481"/>
                <a:gd name="connsiteY417" fmla="*/ 2694350 h 4248240"/>
                <a:gd name="connsiteX418" fmla="*/ 755174 w 4246481"/>
                <a:gd name="connsiteY418" fmla="*/ 2671039 h 4248240"/>
                <a:gd name="connsiteX419" fmla="*/ 805314 w 4246481"/>
                <a:gd name="connsiteY419" fmla="*/ 2654326 h 4248240"/>
                <a:gd name="connsiteX420" fmla="*/ 822907 w 4246481"/>
                <a:gd name="connsiteY420" fmla="*/ 2642891 h 4248240"/>
                <a:gd name="connsiteX421" fmla="*/ 777605 w 4246481"/>
                <a:gd name="connsiteY421" fmla="*/ 2631895 h 4248240"/>
                <a:gd name="connsiteX422" fmla="*/ 608274 w 4246481"/>
                <a:gd name="connsiteY422" fmla="*/ 2550528 h 4248240"/>
                <a:gd name="connsiteX423" fmla="*/ 595959 w 4246481"/>
                <a:gd name="connsiteY423" fmla="*/ 2532055 h 4248240"/>
                <a:gd name="connsiteX424" fmla="*/ 613551 w 4246481"/>
                <a:gd name="connsiteY424" fmla="*/ 2517981 h 4248240"/>
                <a:gd name="connsiteX425" fmla="*/ 650936 w 4246481"/>
                <a:gd name="connsiteY425" fmla="*/ 2505226 h 4248240"/>
                <a:gd name="connsiteX426" fmla="*/ 676006 w 4246481"/>
                <a:gd name="connsiteY426" fmla="*/ 2492032 h 4248240"/>
                <a:gd name="connsiteX427" fmla="*/ 489082 w 4246481"/>
                <a:gd name="connsiteY427" fmla="*/ 2388233 h 4248240"/>
                <a:gd name="connsiteX428" fmla="*/ 496119 w 4246481"/>
                <a:gd name="connsiteY428" fmla="*/ 2359644 h 4248240"/>
                <a:gd name="connsiteX429" fmla="*/ 562532 w 4246481"/>
                <a:gd name="connsiteY429" fmla="*/ 2341612 h 4248240"/>
                <a:gd name="connsiteX430" fmla="*/ 573528 w 4246481"/>
                <a:gd name="connsiteY430" fmla="*/ 2336773 h 4248240"/>
                <a:gd name="connsiteX431" fmla="*/ 489522 w 4246481"/>
                <a:gd name="connsiteY431" fmla="*/ 2301148 h 4248240"/>
                <a:gd name="connsiteX432" fmla="*/ 376488 w 4246481"/>
                <a:gd name="connsiteY432" fmla="*/ 2211424 h 4248240"/>
                <a:gd name="connsiteX433" fmla="*/ 384844 w 4246481"/>
                <a:gd name="connsiteY433" fmla="*/ 2181516 h 4248240"/>
                <a:gd name="connsiteX434" fmla="*/ 444220 w 4246481"/>
                <a:gd name="connsiteY434" fmla="*/ 2167002 h 4248240"/>
                <a:gd name="connsiteX435" fmla="*/ 318871 w 4246481"/>
                <a:gd name="connsiteY435" fmla="*/ 2051769 h 4248240"/>
                <a:gd name="connsiteX436" fmla="*/ 282366 w 4246481"/>
                <a:gd name="connsiteY436" fmla="*/ 2004268 h 4248240"/>
                <a:gd name="connsiteX437" fmla="*/ 277088 w 4246481"/>
                <a:gd name="connsiteY437" fmla="*/ 1994152 h 4248240"/>
                <a:gd name="connsiteX438" fmla="*/ 323709 w 4246481"/>
                <a:gd name="connsiteY438" fmla="*/ 1981837 h 4248240"/>
                <a:gd name="connsiteX439" fmla="*/ 210675 w 4246481"/>
                <a:gd name="connsiteY439" fmla="*/ 1819103 h 4248240"/>
                <a:gd name="connsiteX440" fmla="*/ 255976 w 4246481"/>
                <a:gd name="connsiteY440" fmla="*/ 1819103 h 4248240"/>
                <a:gd name="connsiteX441" fmla="*/ 208036 w 4246481"/>
                <a:gd name="connsiteY441" fmla="*/ 1762366 h 4248240"/>
                <a:gd name="connsiteX442" fmla="*/ 29908 w 4246481"/>
                <a:gd name="connsiteY442" fmla="*/ 1512547 h 4248240"/>
                <a:gd name="connsiteX443" fmla="*/ 0 w 4246481"/>
                <a:gd name="connsiteY443" fmla="*/ 1453611 h 4248240"/>
                <a:gd name="connsiteX444" fmla="*/ 0 w 4246481"/>
                <a:gd name="connsiteY444" fmla="*/ 1449213 h 4248240"/>
                <a:gd name="connsiteX445" fmla="*/ 113034 w 4246481"/>
                <a:gd name="connsiteY445" fmla="*/ 1495834 h 4248240"/>
                <a:gd name="connsiteX446" fmla="*/ 377807 w 4246481"/>
                <a:gd name="connsiteY446" fmla="*/ 1655489 h 4248240"/>
                <a:gd name="connsiteX447" fmla="*/ 393641 w 4246481"/>
                <a:gd name="connsiteY447" fmla="*/ 1666925 h 4248240"/>
                <a:gd name="connsiteX448" fmla="*/ 389682 w 4246481"/>
                <a:gd name="connsiteY448" fmla="*/ 1622503 h 4248240"/>
                <a:gd name="connsiteX449" fmla="*/ 563412 w 4246481"/>
                <a:gd name="connsiteY449" fmla="*/ 1717504 h 4248240"/>
                <a:gd name="connsiteX450" fmla="*/ 571768 w 4246481"/>
                <a:gd name="connsiteY450" fmla="*/ 1668244 h 4248240"/>
                <a:gd name="connsiteX451" fmla="*/ 762211 w 4246481"/>
                <a:gd name="connsiteY451" fmla="*/ 1816904 h 4248240"/>
                <a:gd name="connsiteX452" fmla="*/ 763971 w 4246481"/>
                <a:gd name="connsiteY452" fmla="*/ 1805029 h 4248240"/>
                <a:gd name="connsiteX453" fmla="*/ 769688 w 4246481"/>
                <a:gd name="connsiteY453" fmla="*/ 1762366 h 4248240"/>
                <a:gd name="connsiteX454" fmla="*/ 803994 w 4246481"/>
                <a:gd name="connsiteY454" fmla="*/ 1749172 h 4248240"/>
                <a:gd name="connsiteX455" fmla="*/ 854134 w 4246481"/>
                <a:gd name="connsiteY455" fmla="*/ 1794473 h 4248240"/>
                <a:gd name="connsiteX456" fmla="*/ 933302 w 4246481"/>
                <a:gd name="connsiteY456" fmla="*/ 1903989 h 4248240"/>
                <a:gd name="connsiteX457" fmla="*/ 945617 w 4246481"/>
                <a:gd name="connsiteY457" fmla="*/ 1929059 h 4248240"/>
                <a:gd name="connsiteX458" fmla="*/ 950455 w 4246481"/>
                <a:gd name="connsiteY458" fmla="*/ 1902230 h 4248240"/>
                <a:gd name="connsiteX459" fmla="*/ 961451 w 4246481"/>
                <a:gd name="connsiteY459" fmla="*/ 1837576 h 4248240"/>
                <a:gd name="connsiteX460" fmla="*/ 974645 w 4246481"/>
                <a:gd name="connsiteY460" fmla="*/ 1831418 h 4248240"/>
                <a:gd name="connsiteX461" fmla="*/ 1103953 w 4246481"/>
                <a:gd name="connsiteY461" fmla="*/ 1996791 h 4248240"/>
                <a:gd name="connsiteX462" fmla="*/ 1109671 w 4246481"/>
                <a:gd name="connsiteY462" fmla="*/ 2012625 h 4248240"/>
                <a:gd name="connsiteX463" fmla="*/ 1119347 w 4246481"/>
                <a:gd name="connsiteY463" fmla="*/ 1987115 h 4248240"/>
                <a:gd name="connsiteX464" fmla="*/ 1128583 w 4246481"/>
                <a:gd name="connsiteY464" fmla="*/ 1947091 h 4248240"/>
                <a:gd name="connsiteX465" fmla="*/ 1133421 w 4246481"/>
                <a:gd name="connsiteY465" fmla="*/ 1934776 h 4248240"/>
                <a:gd name="connsiteX466" fmla="*/ 1149694 w 4246481"/>
                <a:gd name="connsiteY466" fmla="*/ 1931258 h 4248240"/>
                <a:gd name="connsiteX467" fmla="*/ 1176963 w 4246481"/>
                <a:gd name="connsiteY467" fmla="*/ 1958527 h 4248240"/>
                <a:gd name="connsiteX468" fmla="*/ 1271525 w 4246481"/>
                <a:gd name="connsiteY468" fmla="*/ 2138854 h 4248240"/>
                <a:gd name="connsiteX469" fmla="*/ 1274164 w 4246481"/>
                <a:gd name="connsiteY469" fmla="*/ 2147210 h 4248240"/>
                <a:gd name="connsiteX470" fmla="*/ 1281201 w 4246481"/>
                <a:gd name="connsiteY470" fmla="*/ 2131377 h 4248240"/>
                <a:gd name="connsiteX471" fmla="*/ 1294836 w 4246481"/>
                <a:gd name="connsiteY471" fmla="*/ 2072001 h 4248240"/>
                <a:gd name="connsiteX472" fmla="*/ 1313748 w 4246481"/>
                <a:gd name="connsiteY472" fmla="*/ 2063644 h 4248240"/>
                <a:gd name="connsiteX473" fmla="*/ 1358170 w 4246481"/>
                <a:gd name="connsiteY473" fmla="*/ 2105867 h 4248240"/>
                <a:gd name="connsiteX474" fmla="*/ 1409629 w 4246481"/>
                <a:gd name="connsiteY474" fmla="*/ 2254527 h 4248240"/>
                <a:gd name="connsiteX475" fmla="*/ 1412708 w 4246481"/>
                <a:gd name="connsiteY475" fmla="*/ 2268601 h 4248240"/>
                <a:gd name="connsiteX476" fmla="*/ 1424583 w 4246481"/>
                <a:gd name="connsiteY476" fmla="*/ 2252768 h 4248240"/>
                <a:gd name="connsiteX477" fmla="*/ 1444815 w 4246481"/>
                <a:gd name="connsiteY477" fmla="*/ 2218461 h 4248240"/>
                <a:gd name="connsiteX478" fmla="*/ 1465926 w 4246481"/>
                <a:gd name="connsiteY478" fmla="*/ 2215383 h 4248240"/>
                <a:gd name="connsiteX479" fmla="*/ 1490996 w 4246481"/>
                <a:gd name="connsiteY479" fmla="*/ 2247490 h 4248240"/>
                <a:gd name="connsiteX480" fmla="*/ 1546414 w 4246481"/>
                <a:gd name="connsiteY480" fmla="*/ 2376357 h 4248240"/>
                <a:gd name="connsiteX481" fmla="*/ 1550812 w 4246481"/>
                <a:gd name="connsiteY481" fmla="*/ 2389112 h 4248240"/>
                <a:gd name="connsiteX482" fmla="*/ 1553011 w 4246481"/>
                <a:gd name="connsiteY482" fmla="*/ 2391751 h 4248240"/>
                <a:gd name="connsiteX483" fmla="*/ 1559608 w 4246481"/>
                <a:gd name="connsiteY483" fmla="*/ 2377677 h 4248240"/>
                <a:gd name="connsiteX484" fmla="*/ 1564006 w 4246481"/>
                <a:gd name="connsiteY484" fmla="*/ 2358325 h 4248240"/>
                <a:gd name="connsiteX485" fmla="*/ 1575882 w 4246481"/>
                <a:gd name="connsiteY485" fmla="*/ 2335014 h 4248240"/>
                <a:gd name="connsiteX486" fmla="*/ 1600952 w 4246481"/>
                <a:gd name="connsiteY486" fmla="*/ 2347769 h 4248240"/>
                <a:gd name="connsiteX487" fmla="*/ 1755296 w 4246481"/>
                <a:gd name="connsiteY487" fmla="*/ 2522520 h 4248240"/>
                <a:gd name="connsiteX488" fmla="*/ 1698591 w 4246481"/>
                <a:gd name="connsiteY488" fmla="*/ 2332376 h 4248240"/>
                <a:gd name="connsiteX489" fmla="*/ 1730259 w 4246481"/>
                <a:gd name="connsiteY489" fmla="*/ 2328858 h 4248240"/>
                <a:gd name="connsiteX490" fmla="*/ 1748731 w 4246481"/>
                <a:gd name="connsiteY490" fmla="*/ 2326659 h 4248240"/>
                <a:gd name="connsiteX491" fmla="*/ 1739935 w 4246481"/>
                <a:gd name="connsiteY491" fmla="*/ 2316103 h 4248240"/>
                <a:gd name="connsiteX492" fmla="*/ 1648012 w 4246481"/>
                <a:gd name="connsiteY492" fmla="*/ 2131818 h 4248240"/>
                <a:gd name="connsiteX493" fmla="*/ 1644493 w 4246481"/>
                <a:gd name="connsiteY493" fmla="*/ 2092234 h 4248240"/>
                <a:gd name="connsiteX494" fmla="*/ 1671762 w 4246481"/>
                <a:gd name="connsiteY494" fmla="*/ 2076400 h 4248240"/>
                <a:gd name="connsiteX495" fmla="*/ 1698591 w 4246481"/>
                <a:gd name="connsiteY495" fmla="*/ 2092234 h 4248240"/>
                <a:gd name="connsiteX496" fmla="*/ 1720582 w 4246481"/>
                <a:gd name="connsiteY496" fmla="*/ 2100590 h 4248240"/>
                <a:gd name="connsiteX497" fmla="*/ 1722782 w 4246481"/>
                <a:gd name="connsiteY497" fmla="*/ 2097951 h 4248240"/>
                <a:gd name="connsiteX498" fmla="*/ 1713985 w 4246481"/>
                <a:gd name="connsiteY498" fmla="*/ 2083437 h 4248240"/>
                <a:gd name="connsiteX499" fmla="*/ 1640975 w 4246481"/>
                <a:gd name="connsiteY499" fmla="*/ 1921583 h 4248240"/>
                <a:gd name="connsiteX500" fmla="*/ 1635697 w 4246481"/>
                <a:gd name="connsiteY500" fmla="*/ 1885517 h 4248240"/>
                <a:gd name="connsiteX501" fmla="*/ 1655049 w 4246481"/>
                <a:gd name="connsiteY501" fmla="*/ 1869244 h 4248240"/>
                <a:gd name="connsiteX502" fmla="*/ 1700351 w 4246481"/>
                <a:gd name="connsiteY502" fmla="*/ 1878920 h 4248240"/>
                <a:gd name="connsiteX503" fmla="*/ 1725421 w 4246481"/>
                <a:gd name="connsiteY503" fmla="*/ 1878920 h 4248240"/>
                <a:gd name="connsiteX504" fmla="*/ 1717943 w 4246481"/>
                <a:gd name="connsiteY504" fmla="*/ 1870563 h 4248240"/>
                <a:gd name="connsiteX505" fmla="*/ 1623382 w 4246481"/>
                <a:gd name="connsiteY505" fmla="*/ 1693755 h 4248240"/>
                <a:gd name="connsiteX506" fmla="*/ 1622502 w 4246481"/>
                <a:gd name="connsiteY506" fmla="*/ 1636578 h 4248240"/>
                <a:gd name="connsiteX507" fmla="*/ 1648012 w 4246481"/>
                <a:gd name="connsiteY507" fmla="*/ 1623823 h 4248240"/>
                <a:gd name="connsiteX508" fmla="*/ 1706508 w 4246481"/>
                <a:gd name="connsiteY508" fmla="*/ 1657690 h 4248240"/>
                <a:gd name="connsiteX509" fmla="*/ 1727180 w 4246481"/>
                <a:gd name="connsiteY509" fmla="*/ 1664727 h 4248240"/>
                <a:gd name="connsiteX510" fmla="*/ 1724101 w 4246481"/>
                <a:gd name="connsiteY510" fmla="*/ 1656810 h 4248240"/>
                <a:gd name="connsiteX511" fmla="*/ 1638336 w 4246481"/>
                <a:gd name="connsiteY511" fmla="*/ 1420186 h 4248240"/>
                <a:gd name="connsiteX512" fmla="*/ 1637456 w 4246481"/>
                <a:gd name="connsiteY512" fmla="*/ 1386759 h 4248240"/>
                <a:gd name="connsiteX513" fmla="*/ 1656808 w 4246481"/>
                <a:gd name="connsiteY513" fmla="*/ 1373565 h 4248240"/>
                <a:gd name="connsiteX514" fmla="*/ 1683637 w 4246481"/>
                <a:gd name="connsiteY514" fmla="*/ 1386759 h 4248240"/>
                <a:gd name="connsiteX515" fmla="*/ 1732018 w 4246481"/>
                <a:gd name="connsiteY515" fmla="*/ 1410949 h 4248240"/>
                <a:gd name="connsiteX516" fmla="*/ 1742134 w 4246481"/>
                <a:gd name="connsiteY516" fmla="*/ 1412709 h 4248240"/>
                <a:gd name="connsiteX517" fmla="*/ 1737735 w 4246481"/>
                <a:gd name="connsiteY517" fmla="*/ 1405672 h 4248240"/>
                <a:gd name="connsiteX518" fmla="*/ 1696392 w 4246481"/>
                <a:gd name="connsiteY518" fmla="*/ 1304073 h 4248240"/>
                <a:gd name="connsiteX519" fmla="*/ 1688475 w 4246481"/>
                <a:gd name="connsiteY519" fmla="*/ 1154533 h 4248240"/>
                <a:gd name="connsiteX520" fmla="*/ 1704749 w 4246481"/>
                <a:gd name="connsiteY520" fmla="*/ 1145297 h 4248240"/>
                <a:gd name="connsiteX521" fmla="*/ 1782157 w 4246481"/>
                <a:gd name="connsiteY521" fmla="*/ 1194557 h 4248240"/>
                <a:gd name="connsiteX522" fmla="*/ 1796672 w 4246481"/>
                <a:gd name="connsiteY522" fmla="*/ 1203354 h 4248240"/>
                <a:gd name="connsiteX523" fmla="*/ 1770282 w 4246481"/>
                <a:gd name="connsiteY523" fmla="*/ 1131663 h 4248240"/>
                <a:gd name="connsiteX524" fmla="*/ 1750930 w 4246481"/>
                <a:gd name="connsiteY524" fmla="*/ 940780 h 4248240"/>
                <a:gd name="connsiteX525" fmla="*/ 1755328 w 4246481"/>
                <a:gd name="connsiteY525" fmla="*/ 914830 h 4248240"/>
                <a:gd name="connsiteX526" fmla="*/ 1772042 w 4246481"/>
                <a:gd name="connsiteY526" fmla="*/ 907354 h 4248240"/>
                <a:gd name="connsiteX527" fmla="*/ 1834936 w 4246481"/>
                <a:gd name="connsiteY527" fmla="*/ 948697 h 4248240"/>
                <a:gd name="connsiteX528" fmla="*/ 1844612 w 4246481"/>
                <a:gd name="connsiteY528" fmla="*/ 955294 h 4248240"/>
                <a:gd name="connsiteX529" fmla="*/ 1863525 w 4246481"/>
                <a:gd name="connsiteY529" fmla="*/ 670288 h 4248240"/>
                <a:gd name="connsiteX530" fmla="*/ 1913664 w 4246481"/>
                <a:gd name="connsiteY530" fmla="*/ 703715 h 4248240"/>
                <a:gd name="connsiteX531" fmla="*/ 1922900 w 4246481"/>
                <a:gd name="connsiteY531" fmla="*/ 586283 h 4248240"/>
                <a:gd name="connsiteX532" fmla="*/ 1967323 w 4246481"/>
                <a:gd name="connsiteY532" fmla="*/ 477207 h 4248240"/>
                <a:gd name="connsiteX533" fmla="*/ 2001189 w 4246481"/>
                <a:gd name="connsiteY533" fmla="*/ 514592 h 4248240"/>
                <a:gd name="connsiteX534" fmla="*/ 2013504 w 4246481"/>
                <a:gd name="connsiteY534" fmla="*/ 424428 h 4248240"/>
                <a:gd name="connsiteX535" fmla="*/ 2093551 w 4246481"/>
                <a:gd name="connsiteY535" fmla="*/ 65533 h 4248240"/>
                <a:gd name="connsiteX536" fmla="*/ 2118622 w 4246481"/>
                <a:gd name="connsiteY536" fmla="*/ 0 h 4248240"/>
                <a:gd name="connsiteX0" fmla="*/ 2118622 w 4246481"/>
                <a:gd name="connsiteY0" fmla="*/ 0 h 4248240"/>
                <a:gd name="connsiteX1" fmla="*/ 2123020 w 4246481"/>
                <a:gd name="connsiteY1" fmla="*/ 440 h 4248240"/>
                <a:gd name="connsiteX2" fmla="*/ 2134456 w 4246481"/>
                <a:gd name="connsiteY2" fmla="*/ 22431 h 4248240"/>
                <a:gd name="connsiteX3" fmla="*/ 2168322 w 4246481"/>
                <a:gd name="connsiteY3" fmla="*/ 127548 h 4248240"/>
                <a:gd name="connsiteX4" fmla="*/ 2238694 w 4246481"/>
                <a:gd name="connsiteY4" fmla="*/ 482045 h 4248240"/>
                <a:gd name="connsiteX5" fmla="*/ 2242212 w 4246481"/>
                <a:gd name="connsiteY5" fmla="*/ 515911 h 4248240"/>
                <a:gd name="connsiteX6" fmla="*/ 2276958 w 4246481"/>
                <a:gd name="connsiteY6" fmla="*/ 478086 h 4248240"/>
                <a:gd name="connsiteX7" fmla="*/ 2290593 w 4246481"/>
                <a:gd name="connsiteY7" fmla="*/ 498758 h 4248240"/>
                <a:gd name="connsiteX8" fmla="*/ 2331496 w 4246481"/>
                <a:gd name="connsiteY8" fmla="*/ 696238 h 4248240"/>
                <a:gd name="connsiteX9" fmla="*/ 2330616 w 4246481"/>
                <a:gd name="connsiteY9" fmla="*/ 704595 h 4248240"/>
                <a:gd name="connsiteX10" fmla="*/ 2377677 w 4246481"/>
                <a:gd name="connsiteY10" fmla="*/ 673367 h 4248240"/>
                <a:gd name="connsiteX11" fmla="*/ 2398789 w 4246481"/>
                <a:gd name="connsiteY11" fmla="*/ 957053 h 4248240"/>
                <a:gd name="connsiteX12" fmla="*/ 2432215 w 4246481"/>
                <a:gd name="connsiteY12" fmla="*/ 932863 h 4248240"/>
                <a:gd name="connsiteX13" fmla="*/ 2470480 w 4246481"/>
                <a:gd name="connsiteY13" fmla="*/ 908673 h 4248240"/>
                <a:gd name="connsiteX14" fmla="*/ 2490712 w 4246481"/>
                <a:gd name="connsiteY14" fmla="*/ 918789 h 4248240"/>
                <a:gd name="connsiteX15" fmla="*/ 2494670 w 4246481"/>
                <a:gd name="connsiteY15" fmla="*/ 966290 h 4248240"/>
                <a:gd name="connsiteX16" fmla="*/ 2460364 w 4246481"/>
                <a:gd name="connsiteY16" fmla="*/ 1172566 h 4248240"/>
                <a:gd name="connsiteX17" fmla="*/ 2444091 w 4246481"/>
                <a:gd name="connsiteY17" fmla="*/ 1206432 h 4248240"/>
                <a:gd name="connsiteX18" fmla="*/ 2475757 w 4246481"/>
                <a:gd name="connsiteY18" fmla="*/ 1186640 h 4248240"/>
                <a:gd name="connsiteX19" fmla="*/ 2536013 w 4246481"/>
                <a:gd name="connsiteY19" fmla="*/ 1147936 h 4248240"/>
                <a:gd name="connsiteX20" fmla="*/ 2556245 w 4246481"/>
                <a:gd name="connsiteY20" fmla="*/ 1158052 h 4248240"/>
                <a:gd name="connsiteX21" fmla="*/ 2527217 w 4246481"/>
                <a:gd name="connsiteY21" fmla="*/ 1370046 h 4248240"/>
                <a:gd name="connsiteX22" fmla="*/ 2515341 w 4246481"/>
                <a:gd name="connsiteY22" fmla="*/ 1392477 h 4248240"/>
                <a:gd name="connsiteX23" fmla="*/ 2503026 w 4246481"/>
                <a:gd name="connsiteY23" fmla="*/ 1414468 h 4248240"/>
                <a:gd name="connsiteX24" fmla="*/ 2531615 w 4246481"/>
                <a:gd name="connsiteY24" fmla="*/ 1404352 h 4248240"/>
                <a:gd name="connsiteX25" fmla="*/ 2572518 w 4246481"/>
                <a:gd name="connsiteY25" fmla="*/ 1380602 h 4248240"/>
                <a:gd name="connsiteX26" fmla="*/ 2606385 w 4246481"/>
                <a:gd name="connsiteY26" fmla="*/ 1401273 h 4248240"/>
                <a:gd name="connsiteX27" fmla="*/ 2576477 w 4246481"/>
                <a:gd name="connsiteY27" fmla="*/ 1534539 h 4248240"/>
                <a:gd name="connsiteX28" fmla="*/ 2518420 w 4246481"/>
                <a:gd name="connsiteY28" fmla="*/ 1658569 h 4248240"/>
                <a:gd name="connsiteX29" fmla="*/ 2517981 w 4246481"/>
                <a:gd name="connsiteY29" fmla="*/ 1665167 h 4248240"/>
                <a:gd name="connsiteX30" fmla="*/ 2545689 w 4246481"/>
                <a:gd name="connsiteY30" fmla="*/ 1653731 h 4248240"/>
                <a:gd name="connsiteX31" fmla="*/ 2598028 w 4246481"/>
                <a:gd name="connsiteY31" fmla="*/ 1623384 h 4248240"/>
                <a:gd name="connsiteX32" fmla="*/ 2619579 w 4246481"/>
                <a:gd name="connsiteY32" fmla="*/ 1632180 h 4248240"/>
                <a:gd name="connsiteX33" fmla="*/ 2620019 w 4246481"/>
                <a:gd name="connsiteY33" fmla="*/ 1694635 h 4248240"/>
                <a:gd name="connsiteX34" fmla="*/ 2525018 w 4246481"/>
                <a:gd name="connsiteY34" fmla="*/ 1871003 h 4248240"/>
                <a:gd name="connsiteX35" fmla="*/ 2518860 w 4246481"/>
                <a:gd name="connsiteY35" fmla="*/ 1881559 h 4248240"/>
                <a:gd name="connsiteX36" fmla="*/ 2550527 w 4246481"/>
                <a:gd name="connsiteY36" fmla="*/ 1877161 h 4248240"/>
                <a:gd name="connsiteX37" fmla="*/ 2583954 w 4246481"/>
                <a:gd name="connsiteY37" fmla="*/ 1869684 h 4248240"/>
                <a:gd name="connsiteX38" fmla="*/ 2607704 w 4246481"/>
                <a:gd name="connsiteY38" fmla="*/ 1891235 h 4248240"/>
                <a:gd name="connsiteX39" fmla="*/ 2595389 w 4246481"/>
                <a:gd name="connsiteY39" fmla="*/ 1944893 h 4248240"/>
                <a:gd name="connsiteX40" fmla="*/ 2528536 w 4246481"/>
                <a:gd name="connsiteY40" fmla="*/ 2085636 h 4248240"/>
                <a:gd name="connsiteX41" fmla="*/ 2521499 w 4246481"/>
                <a:gd name="connsiteY41" fmla="*/ 2097951 h 4248240"/>
                <a:gd name="connsiteX42" fmla="*/ 2523258 w 4246481"/>
                <a:gd name="connsiteY42" fmla="*/ 2100590 h 4248240"/>
                <a:gd name="connsiteX43" fmla="*/ 2543490 w 4246481"/>
                <a:gd name="connsiteY43" fmla="*/ 2093113 h 4248240"/>
                <a:gd name="connsiteX44" fmla="*/ 2571199 w 4246481"/>
                <a:gd name="connsiteY44" fmla="*/ 2077280 h 4248240"/>
                <a:gd name="connsiteX45" fmla="*/ 2599787 w 4246481"/>
                <a:gd name="connsiteY45" fmla="*/ 2094433 h 4248240"/>
                <a:gd name="connsiteX46" fmla="*/ 2582634 w 4246481"/>
                <a:gd name="connsiteY46" fmla="*/ 2179758 h 4248240"/>
                <a:gd name="connsiteX47" fmla="*/ 2502587 w 4246481"/>
                <a:gd name="connsiteY47" fmla="*/ 2319182 h 4248240"/>
                <a:gd name="connsiteX48" fmla="*/ 2495549 w 4246481"/>
                <a:gd name="connsiteY48" fmla="*/ 2328418 h 4248240"/>
                <a:gd name="connsiteX49" fmla="*/ 2518860 w 4246481"/>
                <a:gd name="connsiteY49" fmla="*/ 2330177 h 4248240"/>
                <a:gd name="connsiteX50" fmla="*/ 2546129 w 4246481"/>
                <a:gd name="connsiteY50" fmla="*/ 2334136 h 4248240"/>
                <a:gd name="connsiteX51" fmla="*/ 2503712 w 4246481"/>
                <a:gd name="connsiteY51" fmla="*/ 2513290 h 4248240"/>
                <a:gd name="connsiteX52" fmla="*/ 2646408 w 4246481"/>
                <a:gd name="connsiteY52" fmla="*/ 2347769 h 4248240"/>
                <a:gd name="connsiteX53" fmla="*/ 2667960 w 4246481"/>
                <a:gd name="connsiteY53" fmla="*/ 2336334 h 4248240"/>
                <a:gd name="connsiteX54" fmla="*/ 2681595 w 4246481"/>
                <a:gd name="connsiteY54" fmla="*/ 2357005 h 4248240"/>
                <a:gd name="connsiteX55" fmla="*/ 2691711 w 4246481"/>
                <a:gd name="connsiteY55" fmla="*/ 2392191 h 4248240"/>
                <a:gd name="connsiteX56" fmla="*/ 2695229 w 4246481"/>
                <a:gd name="connsiteY56" fmla="*/ 2391751 h 4248240"/>
                <a:gd name="connsiteX57" fmla="*/ 2705785 w 4246481"/>
                <a:gd name="connsiteY57" fmla="*/ 2359644 h 4248240"/>
                <a:gd name="connsiteX58" fmla="*/ 2756804 w 4246481"/>
                <a:gd name="connsiteY58" fmla="*/ 2245730 h 4248240"/>
                <a:gd name="connsiteX59" fmla="*/ 2780995 w 4246481"/>
                <a:gd name="connsiteY59" fmla="*/ 2215822 h 4248240"/>
                <a:gd name="connsiteX60" fmla="*/ 2801666 w 4246481"/>
                <a:gd name="connsiteY60" fmla="*/ 2218461 h 4248240"/>
                <a:gd name="connsiteX61" fmla="*/ 2824977 w 4246481"/>
                <a:gd name="connsiteY61" fmla="*/ 2257166 h 4248240"/>
                <a:gd name="connsiteX62" fmla="*/ 2834653 w 4246481"/>
                <a:gd name="connsiteY62" fmla="*/ 2269041 h 4248240"/>
                <a:gd name="connsiteX63" fmla="*/ 2848287 w 4246481"/>
                <a:gd name="connsiteY63" fmla="*/ 2194711 h 4248240"/>
                <a:gd name="connsiteX64" fmla="*/ 2919539 w 4246481"/>
                <a:gd name="connsiteY64" fmla="*/ 2072880 h 4248240"/>
                <a:gd name="connsiteX65" fmla="*/ 2937131 w 4246481"/>
                <a:gd name="connsiteY65" fmla="*/ 2062325 h 4248240"/>
                <a:gd name="connsiteX66" fmla="*/ 2951206 w 4246481"/>
                <a:gd name="connsiteY66" fmla="*/ 2069802 h 4248240"/>
                <a:gd name="connsiteX67" fmla="*/ 2962641 w 4246481"/>
                <a:gd name="connsiteY67" fmla="*/ 2123020 h 4248240"/>
                <a:gd name="connsiteX68" fmla="*/ 2972757 w 4246481"/>
                <a:gd name="connsiteY68" fmla="*/ 2145011 h 4248240"/>
                <a:gd name="connsiteX69" fmla="*/ 2975396 w 4246481"/>
                <a:gd name="connsiteY69" fmla="*/ 2138854 h 4248240"/>
                <a:gd name="connsiteX70" fmla="*/ 3078314 w 4246481"/>
                <a:gd name="connsiteY70" fmla="*/ 1948411 h 4248240"/>
                <a:gd name="connsiteX71" fmla="*/ 3093268 w 4246481"/>
                <a:gd name="connsiteY71" fmla="*/ 1933897 h 4248240"/>
                <a:gd name="connsiteX72" fmla="*/ 3115259 w 4246481"/>
                <a:gd name="connsiteY72" fmla="*/ 1939614 h 4248240"/>
                <a:gd name="connsiteX73" fmla="*/ 3123176 w 4246481"/>
                <a:gd name="connsiteY73" fmla="*/ 1971721 h 4248240"/>
                <a:gd name="connsiteX74" fmla="*/ 3135051 w 4246481"/>
                <a:gd name="connsiteY74" fmla="*/ 2013065 h 4248240"/>
                <a:gd name="connsiteX75" fmla="*/ 3139449 w 4246481"/>
                <a:gd name="connsiteY75" fmla="*/ 2010866 h 4248240"/>
                <a:gd name="connsiteX76" fmla="*/ 3237530 w 4246481"/>
                <a:gd name="connsiteY76" fmla="*/ 1859127 h 4248240"/>
                <a:gd name="connsiteX77" fmla="*/ 3270956 w 4246481"/>
                <a:gd name="connsiteY77" fmla="*/ 1832298 h 4248240"/>
                <a:gd name="connsiteX78" fmla="*/ 3284591 w 4246481"/>
                <a:gd name="connsiteY78" fmla="*/ 1828779 h 4248240"/>
                <a:gd name="connsiteX79" fmla="*/ 3301304 w 4246481"/>
                <a:gd name="connsiteY79" fmla="*/ 1933457 h 4248240"/>
                <a:gd name="connsiteX80" fmla="*/ 3435889 w 4246481"/>
                <a:gd name="connsiteY80" fmla="*/ 1754449 h 4248240"/>
                <a:gd name="connsiteX81" fmla="*/ 3451283 w 4246481"/>
                <a:gd name="connsiteY81" fmla="*/ 1743454 h 4248240"/>
                <a:gd name="connsiteX82" fmla="*/ 3474154 w 4246481"/>
                <a:gd name="connsiteY82" fmla="*/ 1752250 h 4248240"/>
                <a:gd name="connsiteX83" fmla="*/ 3481631 w 4246481"/>
                <a:gd name="connsiteY83" fmla="*/ 1805029 h 4248240"/>
                <a:gd name="connsiteX84" fmla="*/ 3483390 w 4246481"/>
                <a:gd name="connsiteY84" fmla="*/ 1819983 h 4248240"/>
                <a:gd name="connsiteX85" fmla="*/ 3674273 w 4246481"/>
                <a:gd name="connsiteY85" fmla="*/ 1672203 h 4248240"/>
                <a:gd name="connsiteX86" fmla="*/ 3682190 w 4246481"/>
                <a:gd name="connsiteY86" fmla="*/ 1718384 h 4248240"/>
                <a:gd name="connsiteX87" fmla="*/ 3855919 w 4246481"/>
                <a:gd name="connsiteY87" fmla="*/ 1624262 h 4248240"/>
                <a:gd name="connsiteX88" fmla="*/ 3851521 w 4246481"/>
                <a:gd name="connsiteY88" fmla="*/ 1666485 h 4248240"/>
                <a:gd name="connsiteX89" fmla="*/ 3856799 w 4246481"/>
                <a:gd name="connsiteY89" fmla="*/ 1664286 h 4248240"/>
                <a:gd name="connsiteX90" fmla="*/ 4189304 w 4246481"/>
                <a:gd name="connsiteY90" fmla="*/ 1469445 h 4248240"/>
                <a:gd name="connsiteX91" fmla="*/ 4233726 w 4246481"/>
                <a:gd name="connsiteY91" fmla="*/ 1452732 h 4248240"/>
                <a:gd name="connsiteX92" fmla="*/ 4244282 w 4246481"/>
                <a:gd name="connsiteY92" fmla="*/ 1450972 h 4248240"/>
                <a:gd name="connsiteX93" fmla="*/ 4246481 w 4246481"/>
                <a:gd name="connsiteY93" fmla="*/ 1453171 h 4248240"/>
                <a:gd name="connsiteX94" fmla="*/ 4218332 w 4246481"/>
                <a:gd name="connsiteY94" fmla="*/ 1507709 h 4248240"/>
                <a:gd name="connsiteX95" fmla="*/ 3991824 w 4246481"/>
                <a:gd name="connsiteY95" fmla="*/ 1816024 h 4248240"/>
                <a:gd name="connsiteX96" fmla="*/ 3988306 w 4246481"/>
                <a:gd name="connsiteY96" fmla="*/ 1821302 h 4248240"/>
                <a:gd name="connsiteX97" fmla="*/ 4033167 w 4246481"/>
                <a:gd name="connsiteY97" fmla="*/ 1821302 h 4248240"/>
                <a:gd name="connsiteX98" fmla="*/ 3920133 w 4246481"/>
                <a:gd name="connsiteY98" fmla="*/ 1984476 h 4248240"/>
                <a:gd name="connsiteX99" fmla="*/ 3965435 w 4246481"/>
                <a:gd name="connsiteY99" fmla="*/ 1995472 h 4248240"/>
                <a:gd name="connsiteX100" fmla="*/ 3798303 w 4246481"/>
                <a:gd name="connsiteY100" fmla="*/ 2169201 h 4248240"/>
                <a:gd name="connsiteX101" fmla="*/ 3810617 w 4246481"/>
                <a:gd name="connsiteY101" fmla="*/ 2171840 h 4248240"/>
                <a:gd name="connsiteX102" fmla="*/ 3870433 w 4246481"/>
                <a:gd name="connsiteY102" fmla="*/ 2187674 h 4248240"/>
                <a:gd name="connsiteX103" fmla="*/ 3875271 w 4246481"/>
                <a:gd name="connsiteY103" fmla="*/ 2203507 h 4248240"/>
                <a:gd name="connsiteX104" fmla="*/ 3833049 w 4246481"/>
                <a:gd name="connsiteY104" fmla="*/ 2247050 h 4248240"/>
                <a:gd name="connsiteX105" fmla="*/ 3727931 w 4246481"/>
                <a:gd name="connsiteY105" fmla="*/ 2317861 h 4248240"/>
                <a:gd name="connsiteX106" fmla="*/ 3670754 w 4246481"/>
                <a:gd name="connsiteY106" fmla="*/ 2339852 h 4248240"/>
                <a:gd name="connsiteX107" fmla="*/ 3683949 w 4246481"/>
                <a:gd name="connsiteY107" fmla="*/ 2344250 h 4248240"/>
                <a:gd name="connsiteX108" fmla="*/ 3755200 w 4246481"/>
                <a:gd name="connsiteY108" fmla="*/ 2364042 h 4248240"/>
                <a:gd name="connsiteX109" fmla="*/ 3760918 w 4246481"/>
                <a:gd name="connsiteY109" fmla="*/ 2383395 h 4248240"/>
                <a:gd name="connsiteX110" fmla="*/ 3620175 w 4246481"/>
                <a:gd name="connsiteY110" fmla="*/ 2481036 h 4248240"/>
                <a:gd name="connsiteX111" fmla="*/ 3570475 w 4246481"/>
                <a:gd name="connsiteY111" fmla="*/ 2494231 h 4248240"/>
                <a:gd name="connsiteX112" fmla="*/ 3585869 w 4246481"/>
                <a:gd name="connsiteY112" fmla="*/ 2503907 h 4248240"/>
                <a:gd name="connsiteX113" fmla="*/ 3618416 w 4246481"/>
                <a:gd name="connsiteY113" fmla="*/ 2514902 h 4248240"/>
                <a:gd name="connsiteX114" fmla="*/ 3634249 w 4246481"/>
                <a:gd name="connsiteY114" fmla="*/ 2520180 h 4248240"/>
                <a:gd name="connsiteX115" fmla="*/ 3639527 w 4246481"/>
                <a:gd name="connsiteY115" fmla="*/ 2550088 h 4248240"/>
                <a:gd name="connsiteX116" fmla="*/ 3557280 w 4246481"/>
                <a:gd name="connsiteY116" fmla="*/ 2599788 h 4248240"/>
                <a:gd name="connsiteX117" fmla="*/ 3427972 w 4246481"/>
                <a:gd name="connsiteY117" fmla="*/ 2642891 h 4248240"/>
                <a:gd name="connsiteX118" fmla="*/ 3419616 w 4246481"/>
                <a:gd name="connsiteY118" fmla="*/ 2645090 h 4248240"/>
                <a:gd name="connsiteX119" fmla="*/ 3436769 w 4246481"/>
                <a:gd name="connsiteY119" fmla="*/ 2655206 h 4248240"/>
                <a:gd name="connsiteX120" fmla="*/ 3492187 w 4246481"/>
                <a:gd name="connsiteY120" fmla="*/ 2673678 h 4248240"/>
                <a:gd name="connsiteX121" fmla="*/ 3497904 w 4246481"/>
                <a:gd name="connsiteY121" fmla="*/ 2693470 h 4248240"/>
                <a:gd name="connsiteX122" fmla="*/ 3453042 w 4246481"/>
                <a:gd name="connsiteY122" fmla="*/ 2732174 h 4248240"/>
                <a:gd name="connsiteX123" fmla="*/ 3296026 w 4246481"/>
                <a:gd name="connsiteY123" fmla="*/ 2769119 h 4248240"/>
                <a:gd name="connsiteX124" fmla="*/ 3287229 w 4246481"/>
                <a:gd name="connsiteY124" fmla="*/ 2768680 h 4248240"/>
                <a:gd name="connsiteX125" fmla="*/ 3283271 w 4246481"/>
                <a:gd name="connsiteY125" fmla="*/ 2770439 h 4248240"/>
                <a:gd name="connsiteX126" fmla="*/ 3299545 w 4246481"/>
                <a:gd name="connsiteY126" fmla="*/ 2784953 h 4248240"/>
                <a:gd name="connsiteX127" fmla="*/ 3328133 w 4246481"/>
                <a:gd name="connsiteY127" fmla="*/ 2806064 h 4248240"/>
                <a:gd name="connsiteX128" fmla="*/ 3328133 w 4246481"/>
                <a:gd name="connsiteY128" fmla="*/ 2832893 h 4248240"/>
                <a:gd name="connsiteX129" fmla="*/ 3274915 w 4246481"/>
                <a:gd name="connsiteY129" fmla="*/ 2861042 h 4248240"/>
                <a:gd name="connsiteX130" fmla="*/ 3158362 w 4246481"/>
                <a:gd name="connsiteY130" fmla="*/ 2894909 h 4248240"/>
                <a:gd name="connsiteX131" fmla="*/ 3148686 w 4246481"/>
                <a:gd name="connsiteY131" fmla="*/ 2899746 h 4248240"/>
                <a:gd name="connsiteX132" fmla="*/ 3166278 w 4246481"/>
                <a:gd name="connsiteY132" fmla="*/ 2908983 h 4248240"/>
                <a:gd name="connsiteX133" fmla="*/ 3189149 w 4246481"/>
                <a:gd name="connsiteY133" fmla="*/ 2916460 h 4248240"/>
                <a:gd name="connsiteX134" fmla="*/ 3194867 w 4246481"/>
                <a:gd name="connsiteY134" fmla="*/ 2945488 h 4248240"/>
                <a:gd name="connsiteX135" fmla="*/ 3146047 w 4246481"/>
                <a:gd name="connsiteY135" fmla="*/ 2976715 h 4248240"/>
                <a:gd name="connsiteX136" fmla="*/ 2990790 w 4246481"/>
                <a:gd name="connsiteY136" fmla="*/ 3011021 h 4248240"/>
                <a:gd name="connsiteX137" fmla="*/ 2999586 w 4246481"/>
                <a:gd name="connsiteY137" fmla="*/ 3024656 h 4248240"/>
                <a:gd name="connsiteX138" fmla="*/ 3014540 w 4246481"/>
                <a:gd name="connsiteY138" fmla="*/ 3046647 h 4248240"/>
                <a:gd name="connsiteX139" fmla="*/ 3007503 w 4246481"/>
                <a:gd name="connsiteY139" fmla="*/ 3068198 h 4248240"/>
                <a:gd name="connsiteX140" fmla="*/ 2959122 w 4246481"/>
                <a:gd name="connsiteY140" fmla="*/ 3086231 h 4248240"/>
                <a:gd name="connsiteX141" fmla="*/ 2887871 w 4246481"/>
                <a:gd name="connsiteY141" fmla="*/ 3106903 h 4248240"/>
                <a:gd name="connsiteX142" fmla="*/ 2851366 w 4246481"/>
                <a:gd name="connsiteY142" fmla="*/ 3139010 h 4248240"/>
                <a:gd name="connsiteX143" fmla="*/ 2867200 w 4246481"/>
                <a:gd name="connsiteY143" fmla="*/ 3141209 h 4248240"/>
                <a:gd name="connsiteX144" fmla="*/ 2957363 w 4246481"/>
                <a:gd name="connsiteY144" fmla="*/ 3105583 h 4248240"/>
                <a:gd name="connsiteX145" fmla="*/ 2967039 w 4246481"/>
                <a:gd name="connsiteY145" fmla="*/ 3104704 h 4248240"/>
                <a:gd name="connsiteX146" fmla="*/ 2977155 w 4246481"/>
                <a:gd name="connsiteY146" fmla="*/ 3118338 h 4248240"/>
                <a:gd name="connsiteX147" fmla="*/ 2971437 w 4246481"/>
                <a:gd name="connsiteY147" fmla="*/ 3156163 h 4248240"/>
                <a:gd name="connsiteX148" fmla="*/ 2980234 w 4246481"/>
                <a:gd name="connsiteY148" fmla="*/ 3148686 h 4248240"/>
                <a:gd name="connsiteX149" fmla="*/ 3085791 w 4246481"/>
                <a:gd name="connsiteY149" fmla="*/ 3098986 h 4248240"/>
                <a:gd name="connsiteX150" fmla="*/ 3109981 w 4246481"/>
                <a:gd name="connsiteY150" fmla="*/ 3100305 h 4248240"/>
                <a:gd name="connsiteX151" fmla="*/ 3116579 w 4246481"/>
                <a:gd name="connsiteY151" fmla="*/ 3115259 h 4248240"/>
                <a:gd name="connsiteX152" fmla="*/ 3100305 w 4246481"/>
                <a:gd name="connsiteY152" fmla="*/ 3142968 h 4248240"/>
                <a:gd name="connsiteX153" fmla="*/ 3093268 w 4246481"/>
                <a:gd name="connsiteY153" fmla="*/ 3159681 h 4248240"/>
                <a:gd name="connsiteX154" fmla="*/ 3102944 w 4246481"/>
                <a:gd name="connsiteY154" fmla="*/ 3154843 h 4248240"/>
                <a:gd name="connsiteX155" fmla="*/ 3238849 w 4246481"/>
                <a:gd name="connsiteY155" fmla="*/ 3111301 h 4248240"/>
                <a:gd name="connsiteX156" fmla="*/ 3259081 w 4246481"/>
                <a:gd name="connsiteY156" fmla="*/ 3114379 h 4248240"/>
                <a:gd name="connsiteX157" fmla="*/ 3253363 w 4246481"/>
                <a:gd name="connsiteY157" fmla="*/ 3134611 h 4248240"/>
                <a:gd name="connsiteX158" fmla="*/ 3237090 w 4246481"/>
                <a:gd name="connsiteY158" fmla="*/ 3168478 h 4248240"/>
                <a:gd name="connsiteX159" fmla="*/ 3312299 w 4246481"/>
                <a:gd name="connsiteY159" fmla="*/ 3143848 h 4248240"/>
                <a:gd name="connsiteX160" fmla="*/ 3392787 w 4246481"/>
                <a:gd name="connsiteY160" fmla="*/ 3145167 h 4248240"/>
                <a:gd name="connsiteX161" fmla="*/ 3354082 w 4246481"/>
                <a:gd name="connsiteY161" fmla="*/ 3204543 h 4248240"/>
                <a:gd name="connsiteX162" fmla="*/ 3523854 w 4246481"/>
                <a:gd name="connsiteY162" fmla="*/ 3183872 h 4248240"/>
                <a:gd name="connsiteX163" fmla="*/ 3526053 w 4246481"/>
                <a:gd name="connsiteY163" fmla="*/ 3187830 h 4248240"/>
                <a:gd name="connsiteX164" fmla="*/ 3495705 w 4246481"/>
                <a:gd name="connsiteY164" fmla="*/ 3233131 h 4248240"/>
                <a:gd name="connsiteX165" fmla="*/ 3654921 w 4246481"/>
                <a:gd name="connsiteY165" fmla="*/ 3247206 h 4248240"/>
                <a:gd name="connsiteX166" fmla="*/ 3636888 w 4246481"/>
                <a:gd name="connsiteY166" fmla="*/ 3275354 h 4248240"/>
                <a:gd name="connsiteX167" fmla="*/ 3765316 w 4246481"/>
                <a:gd name="connsiteY167" fmla="*/ 3307901 h 4248240"/>
                <a:gd name="connsiteX168" fmla="*/ 3745524 w 4246481"/>
                <a:gd name="connsiteY168" fmla="*/ 3326374 h 4248240"/>
                <a:gd name="connsiteX169" fmla="*/ 3891985 w 4246481"/>
                <a:gd name="connsiteY169" fmla="*/ 3356281 h 4248240"/>
                <a:gd name="connsiteX170" fmla="*/ 4033607 w 4246481"/>
                <a:gd name="connsiteY170" fmla="*/ 3400264 h 4248240"/>
                <a:gd name="connsiteX171" fmla="*/ 4034047 w 4246481"/>
                <a:gd name="connsiteY171" fmla="*/ 3403782 h 4248240"/>
                <a:gd name="connsiteX172" fmla="*/ 3996222 w 4246481"/>
                <a:gd name="connsiteY172" fmla="*/ 3417857 h 4248240"/>
                <a:gd name="connsiteX173" fmla="*/ 3747723 w 4246481"/>
                <a:gd name="connsiteY173" fmla="*/ 3464478 h 4248240"/>
                <a:gd name="connsiteX174" fmla="*/ 3742005 w 4246481"/>
                <a:gd name="connsiteY174" fmla="*/ 3465357 h 4248240"/>
                <a:gd name="connsiteX175" fmla="*/ 3762677 w 4246481"/>
                <a:gd name="connsiteY175" fmla="*/ 3485149 h 4248240"/>
                <a:gd name="connsiteX176" fmla="*/ 3633369 w 4246481"/>
                <a:gd name="connsiteY176" fmla="*/ 3513738 h 4248240"/>
                <a:gd name="connsiteX177" fmla="*/ 3650522 w 4246481"/>
                <a:gd name="connsiteY177" fmla="*/ 3542326 h 4248240"/>
                <a:gd name="connsiteX178" fmla="*/ 3489988 w 4246481"/>
                <a:gd name="connsiteY178" fmla="*/ 3551123 h 4248240"/>
                <a:gd name="connsiteX179" fmla="*/ 3511099 w 4246481"/>
                <a:gd name="connsiteY179" fmla="*/ 3583230 h 4248240"/>
                <a:gd name="connsiteX180" fmla="*/ 3501423 w 4246481"/>
                <a:gd name="connsiteY180" fmla="*/ 3603461 h 4248240"/>
                <a:gd name="connsiteX181" fmla="*/ 3347485 w 4246481"/>
                <a:gd name="connsiteY181" fmla="*/ 3573993 h 4248240"/>
                <a:gd name="connsiteX182" fmla="*/ 3383551 w 4246481"/>
                <a:gd name="connsiteY182" fmla="*/ 3633369 h 4248240"/>
                <a:gd name="connsiteX183" fmla="*/ 3380912 w 4246481"/>
                <a:gd name="connsiteY183" fmla="*/ 3637328 h 4248240"/>
                <a:gd name="connsiteX184" fmla="*/ 3228733 w 4246481"/>
                <a:gd name="connsiteY184" fmla="*/ 3606540 h 4248240"/>
                <a:gd name="connsiteX185" fmla="*/ 3238409 w 4246481"/>
                <a:gd name="connsiteY185" fmla="*/ 3628531 h 4248240"/>
                <a:gd name="connsiteX186" fmla="*/ 3250724 w 4246481"/>
                <a:gd name="connsiteY186" fmla="*/ 3651842 h 4248240"/>
                <a:gd name="connsiteX187" fmla="*/ 3242368 w 4246481"/>
                <a:gd name="connsiteY187" fmla="*/ 3664157 h 4248240"/>
                <a:gd name="connsiteX188" fmla="*/ 3211580 w 4246481"/>
                <a:gd name="connsiteY188" fmla="*/ 3661078 h 4248240"/>
                <a:gd name="connsiteX189" fmla="*/ 3089310 w 4246481"/>
                <a:gd name="connsiteY189" fmla="*/ 3611378 h 4248240"/>
                <a:gd name="connsiteX190" fmla="*/ 3086231 w 4246481"/>
                <a:gd name="connsiteY190" fmla="*/ 3613138 h 4248240"/>
                <a:gd name="connsiteX191" fmla="*/ 3113940 w 4246481"/>
                <a:gd name="connsiteY191" fmla="*/ 3666796 h 4248240"/>
                <a:gd name="connsiteX192" fmla="*/ 3089750 w 4246481"/>
                <a:gd name="connsiteY192" fmla="*/ 3671194 h 4248240"/>
                <a:gd name="connsiteX193" fmla="*/ 2986391 w 4246481"/>
                <a:gd name="connsiteY193" fmla="*/ 3628971 h 4248240"/>
                <a:gd name="connsiteX194" fmla="*/ 2963081 w 4246481"/>
                <a:gd name="connsiteY194" fmla="*/ 3610938 h 4248240"/>
                <a:gd name="connsiteX195" fmla="*/ 2967479 w 4246481"/>
                <a:gd name="connsiteY195" fmla="*/ 3639087 h 4248240"/>
                <a:gd name="connsiteX196" fmla="*/ 2948127 w 4246481"/>
                <a:gd name="connsiteY196" fmla="*/ 3658879 h 4248240"/>
                <a:gd name="connsiteX197" fmla="*/ 2849607 w 4246481"/>
                <a:gd name="connsiteY197" fmla="*/ 3614897 h 4248240"/>
                <a:gd name="connsiteX198" fmla="*/ 2840810 w 4246481"/>
                <a:gd name="connsiteY198" fmla="*/ 3609619 h 4248240"/>
                <a:gd name="connsiteX199" fmla="*/ 2835972 w 4246481"/>
                <a:gd name="connsiteY199" fmla="*/ 3609619 h 4248240"/>
                <a:gd name="connsiteX200" fmla="*/ 2847848 w 4246481"/>
                <a:gd name="connsiteY200" fmla="*/ 3632490 h 4248240"/>
                <a:gd name="connsiteX201" fmla="*/ 2835533 w 4246481"/>
                <a:gd name="connsiteY201" fmla="*/ 3652722 h 4248240"/>
                <a:gd name="connsiteX202" fmla="*/ 2785393 w 4246481"/>
                <a:gd name="connsiteY202" fmla="*/ 3639967 h 4248240"/>
                <a:gd name="connsiteX203" fmla="*/ 2715901 w 4246481"/>
                <a:gd name="connsiteY203" fmla="*/ 3597744 h 4248240"/>
                <a:gd name="connsiteX204" fmla="*/ 2708864 w 4246481"/>
                <a:gd name="connsiteY204" fmla="*/ 3592466 h 4248240"/>
                <a:gd name="connsiteX205" fmla="*/ 2705345 w 4246481"/>
                <a:gd name="connsiteY205" fmla="*/ 3618416 h 4248240"/>
                <a:gd name="connsiteX206" fmla="*/ 2693030 w 4246481"/>
                <a:gd name="connsiteY206" fmla="*/ 3627212 h 4248240"/>
                <a:gd name="connsiteX207" fmla="*/ 2656525 w 4246481"/>
                <a:gd name="connsiteY207" fmla="*/ 3641726 h 4248240"/>
                <a:gd name="connsiteX208" fmla="*/ 2692151 w 4246481"/>
                <a:gd name="connsiteY208" fmla="*/ 3644805 h 4248240"/>
                <a:gd name="connsiteX209" fmla="*/ 2748888 w 4246481"/>
                <a:gd name="connsiteY209" fmla="*/ 3669875 h 4248240"/>
                <a:gd name="connsiteX210" fmla="*/ 2757244 w 4246481"/>
                <a:gd name="connsiteY210" fmla="*/ 3682629 h 4248240"/>
                <a:gd name="connsiteX211" fmla="*/ 2745369 w 4246481"/>
                <a:gd name="connsiteY211" fmla="*/ 3689227 h 4248240"/>
                <a:gd name="connsiteX212" fmla="*/ 2723378 w 4246481"/>
                <a:gd name="connsiteY212" fmla="*/ 3697143 h 4248240"/>
                <a:gd name="connsiteX213" fmla="*/ 2798148 w 4246481"/>
                <a:gd name="connsiteY213" fmla="*/ 3727491 h 4248240"/>
                <a:gd name="connsiteX214" fmla="*/ 2820139 w 4246481"/>
                <a:gd name="connsiteY214" fmla="*/ 3741566 h 4248240"/>
                <a:gd name="connsiteX215" fmla="*/ 2817500 w 4246481"/>
                <a:gd name="connsiteY215" fmla="*/ 3756519 h 4248240"/>
                <a:gd name="connsiteX216" fmla="*/ 2791110 w 4246481"/>
                <a:gd name="connsiteY216" fmla="*/ 3767075 h 4248240"/>
                <a:gd name="connsiteX217" fmla="*/ 2883033 w 4246481"/>
                <a:gd name="connsiteY217" fmla="*/ 3825571 h 4248240"/>
                <a:gd name="connsiteX218" fmla="*/ 2836412 w 4246481"/>
                <a:gd name="connsiteY218" fmla="*/ 3839646 h 4248240"/>
                <a:gd name="connsiteX219" fmla="*/ 2934493 w 4246481"/>
                <a:gd name="connsiteY219" fmla="*/ 3908258 h 4248240"/>
                <a:gd name="connsiteX220" fmla="*/ 2896228 w 4246481"/>
                <a:gd name="connsiteY220" fmla="*/ 3918374 h 4248240"/>
                <a:gd name="connsiteX221" fmla="*/ 2971877 w 4246481"/>
                <a:gd name="connsiteY221" fmla="*/ 3997542 h 4248240"/>
                <a:gd name="connsiteX222" fmla="*/ 2950766 w 4246481"/>
                <a:gd name="connsiteY222" fmla="*/ 4003699 h 4248240"/>
                <a:gd name="connsiteX223" fmla="*/ 3000906 w 4246481"/>
                <a:gd name="connsiteY223" fmla="*/ 4078029 h 4248240"/>
                <a:gd name="connsiteX224" fmla="*/ 2981993 w 4246481"/>
                <a:gd name="connsiteY224" fmla="*/ 4078909 h 4248240"/>
                <a:gd name="connsiteX225" fmla="*/ 3098106 w 4246481"/>
                <a:gd name="connsiteY225" fmla="*/ 4248240 h 4248240"/>
                <a:gd name="connsiteX226" fmla="*/ 2918219 w 4246481"/>
                <a:gd name="connsiteY226" fmla="*/ 4150600 h 4248240"/>
                <a:gd name="connsiteX227" fmla="*/ 2919978 w 4246481"/>
                <a:gd name="connsiteY227" fmla="*/ 4169952 h 4248240"/>
                <a:gd name="connsiteX228" fmla="*/ 2840810 w 4246481"/>
                <a:gd name="connsiteY228" fmla="*/ 4127289 h 4248240"/>
                <a:gd name="connsiteX229" fmla="*/ 2837292 w 4246481"/>
                <a:gd name="connsiteY229" fmla="*/ 4148841 h 4248240"/>
                <a:gd name="connsiteX230" fmla="*/ 2751087 w 4246481"/>
                <a:gd name="connsiteY230" fmla="*/ 4081988 h 4248240"/>
                <a:gd name="connsiteX231" fmla="*/ 2744489 w 4246481"/>
                <a:gd name="connsiteY231" fmla="*/ 4121572 h 4248240"/>
                <a:gd name="connsiteX232" fmla="*/ 2666201 w 4246481"/>
                <a:gd name="connsiteY232" fmla="*/ 4029649 h 4248240"/>
                <a:gd name="connsiteX233" fmla="*/ 2657845 w 4246481"/>
                <a:gd name="connsiteY233" fmla="*/ 4078469 h 4248240"/>
                <a:gd name="connsiteX234" fmla="*/ 2590552 w 4246481"/>
                <a:gd name="connsiteY234" fmla="*/ 3990065 h 4248240"/>
                <a:gd name="connsiteX235" fmla="*/ 2579116 w 4246481"/>
                <a:gd name="connsiteY235" fmla="*/ 4029649 h 4248240"/>
                <a:gd name="connsiteX236" fmla="*/ 2575158 w 4246481"/>
                <a:gd name="connsiteY236" fmla="*/ 4030968 h 4248240"/>
                <a:gd name="connsiteX237" fmla="*/ 2513142 w 4246481"/>
                <a:gd name="connsiteY237" fmla="*/ 3931129 h 4248240"/>
                <a:gd name="connsiteX238" fmla="*/ 2506986 w 4246481"/>
                <a:gd name="connsiteY238" fmla="*/ 3957518 h 4248240"/>
                <a:gd name="connsiteX239" fmla="*/ 2490712 w 4246481"/>
                <a:gd name="connsiteY239" fmla="*/ 3962796 h 4248240"/>
                <a:gd name="connsiteX240" fmla="*/ 2454646 w 4246481"/>
                <a:gd name="connsiteY240" fmla="*/ 3894624 h 4248240"/>
                <a:gd name="connsiteX241" fmla="*/ 2451568 w 4246481"/>
                <a:gd name="connsiteY241" fmla="*/ 3871753 h 4248240"/>
                <a:gd name="connsiteX242" fmla="*/ 2439692 w 4246481"/>
                <a:gd name="connsiteY242" fmla="*/ 3891105 h 4248240"/>
                <a:gd name="connsiteX243" fmla="*/ 2421660 w 4246481"/>
                <a:gd name="connsiteY243" fmla="*/ 3892424 h 4248240"/>
                <a:gd name="connsiteX244" fmla="*/ 2399228 w 4246481"/>
                <a:gd name="connsiteY244" fmla="*/ 3849322 h 4248240"/>
                <a:gd name="connsiteX245" fmla="*/ 2386914 w 4246481"/>
                <a:gd name="connsiteY245" fmla="*/ 3815895 h 4248240"/>
                <a:gd name="connsiteX246" fmla="*/ 2380756 w 4246481"/>
                <a:gd name="connsiteY246" fmla="*/ 3836127 h 4248240"/>
                <a:gd name="connsiteX247" fmla="*/ 2367122 w 4246481"/>
                <a:gd name="connsiteY247" fmla="*/ 3839206 h 4248240"/>
                <a:gd name="connsiteX248" fmla="*/ 2353928 w 4246481"/>
                <a:gd name="connsiteY248" fmla="*/ 3822933 h 4248240"/>
                <a:gd name="connsiteX249" fmla="*/ 2328418 w 4246481"/>
                <a:gd name="connsiteY249" fmla="*/ 3750362 h 4248240"/>
                <a:gd name="connsiteX250" fmla="*/ 2322260 w 4246481"/>
                <a:gd name="connsiteY250" fmla="*/ 3755200 h 4248240"/>
                <a:gd name="connsiteX251" fmla="*/ 2296750 w 4246481"/>
                <a:gd name="connsiteY251" fmla="*/ 3749482 h 4248240"/>
                <a:gd name="connsiteX252" fmla="*/ 2280916 w 4246481"/>
                <a:gd name="connsiteY252" fmla="*/ 3709019 h 4248240"/>
                <a:gd name="connsiteX253" fmla="*/ 2270362 w 4246481"/>
                <a:gd name="connsiteY253" fmla="*/ 3685268 h 4248240"/>
                <a:gd name="connsiteX254" fmla="*/ 2267282 w 4246481"/>
                <a:gd name="connsiteY254" fmla="*/ 3686588 h 4248240"/>
                <a:gd name="connsiteX255" fmla="*/ 2255846 w 4246481"/>
                <a:gd name="connsiteY255" fmla="*/ 3696704 h 4248240"/>
                <a:gd name="connsiteX256" fmla="*/ 2243972 w 4246481"/>
                <a:gd name="connsiteY256" fmla="*/ 3683949 h 4248240"/>
                <a:gd name="connsiteX257" fmla="*/ 2228138 w 4246481"/>
                <a:gd name="connsiteY257" fmla="*/ 3606980 h 4248240"/>
                <a:gd name="connsiteX258" fmla="*/ 2225938 w 4246481"/>
                <a:gd name="connsiteY258" fmla="*/ 3592906 h 4248240"/>
                <a:gd name="connsiteX259" fmla="*/ 2214944 w 4246481"/>
                <a:gd name="connsiteY259" fmla="*/ 3606540 h 4248240"/>
                <a:gd name="connsiteX260" fmla="*/ 2204388 w 4246481"/>
                <a:gd name="connsiteY260" fmla="*/ 3606101 h 4248240"/>
                <a:gd name="connsiteX261" fmla="*/ 2190754 w 4246481"/>
                <a:gd name="connsiteY261" fmla="*/ 3579711 h 4248240"/>
                <a:gd name="connsiteX262" fmla="*/ 2143252 w 4246481"/>
                <a:gd name="connsiteY262" fmla="*/ 3418297 h 4248240"/>
                <a:gd name="connsiteX263" fmla="*/ 2139734 w 4246481"/>
                <a:gd name="connsiteY263" fmla="*/ 3412139 h 4248240"/>
                <a:gd name="connsiteX264" fmla="*/ 2135776 w 4246481"/>
                <a:gd name="connsiteY264" fmla="*/ 3445126 h 4248240"/>
                <a:gd name="connsiteX265" fmla="*/ 2120822 w 4246481"/>
                <a:gd name="connsiteY265" fmla="*/ 3767075 h 4248240"/>
                <a:gd name="connsiteX266" fmla="*/ 2137974 w 4246481"/>
                <a:gd name="connsiteY266" fmla="*/ 3936846 h 4248240"/>
                <a:gd name="connsiteX267" fmla="*/ 2145452 w 4246481"/>
                <a:gd name="connsiteY267" fmla="*/ 4173471 h 4248240"/>
                <a:gd name="connsiteX268" fmla="*/ 2134016 w 4246481"/>
                <a:gd name="connsiteY268" fmla="*/ 4184466 h 4248240"/>
                <a:gd name="connsiteX269" fmla="*/ 2104108 w 4246481"/>
                <a:gd name="connsiteY269" fmla="*/ 4184466 h 4248240"/>
                <a:gd name="connsiteX270" fmla="*/ 2103228 w 4246481"/>
                <a:gd name="connsiteY270" fmla="*/ 4177869 h 4248240"/>
                <a:gd name="connsiteX271" fmla="*/ 2086076 w 4246481"/>
                <a:gd name="connsiteY271" fmla="*/ 3859438 h 4248240"/>
                <a:gd name="connsiteX272" fmla="*/ 2090034 w 4246481"/>
                <a:gd name="connsiteY272" fmla="*/ 3478112 h 4248240"/>
                <a:gd name="connsiteX273" fmla="*/ 2094872 w 4246481"/>
                <a:gd name="connsiteY273" fmla="*/ 3433690 h 4248240"/>
                <a:gd name="connsiteX274" fmla="*/ 2092234 w 4246481"/>
                <a:gd name="connsiteY274" fmla="*/ 3432811 h 4248240"/>
                <a:gd name="connsiteX275" fmla="*/ 2073760 w 4246481"/>
                <a:gd name="connsiteY275" fmla="*/ 3496145 h 4248240"/>
                <a:gd name="connsiteX276" fmla="*/ 2051770 w 4246481"/>
                <a:gd name="connsiteY276" fmla="*/ 3585429 h 4248240"/>
                <a:gd name="connsiteX277" fmla="*/ 2050010 w 4246481"/>
                <a:gd name="connsiteY277" fmla="*/ 3590707 h 4248240"/>
                <a:gd name="connsiteX278" fmla="*/ 2039894 w 4246481"/>
                <a:gd name="connsiteY278" fmla="*/ 3608300 h 4248240"/>
                <a:gd name="connsiteX279" fmla="*/ 2027140 w 4246481"/>
                <a:gd name="connsiteY279" fmla="*/ 3595545 h 4248240"/>
                <a:gd name="connsiteX280" fmla="*/ 2023182 w 4246481"/>
                <a:gd name="connsiteY280" fmla="*/ 3592906 h 4248240"/>
                <a:gd name="connsiteX281" fmla="*/ 2016584 w 4246481"/>
                <a:gd name="connsiteY281" fmla="*/ 3638207 h 4248240"/>
                <a:gd name="connsiteX282" fmla="*/ 2006468 w 4246481"/>
                <a:gd name="connsiteY282" fmla="*/ 3679991 h 4248240"/>
                <a:gd name="connsiteX283" fmla="*/ 1980078 w 4246481"/>
                <a:gd name="connsiteY283" fmla="*/ 3683069 h 4248240"/>
                <a:gd name="connsiteX284" fmla="*/ 1972162 w 4246481"/>
                <a:gd name="connsiteY284" fmla="*/ 3697143 h 4248240"/>
                <a:gd name="connsiteX285" fmla="*/ 1953250 w 4246481"/>
                <a:gd name="connsiteY285" fmla="*/ 3744204 h 4248240"/>
                <a:gd name="connsiteX286" fmla="*/ 1925540 w 4246481"/>
                <a:gd name="connsiteY286" fmla="*/ 3751242 h 4248240"/>
                <a:gd name="connsiteX287" fmla="*/ 1923342 w 4246481"/>
                <a:gd name="connsiteY287" fmla="*/ 3749922 h 4248240"/>
                <a:gd name="connsiteX288" fmla="*/ 1901790 w 4246481"/>
                <a:gd name="connsiteY288" fmla="*/ 3808858 h 4248240"/>
                <a:gd name="connsiteX289" fmla="*/ 1883318 w 4246481"/>
                <a:gd name="connsiteY289" fmla="*/ 3835687 h 4248240"/>
                <a:gd name="connsiteX290" fmla="*/ 1868364 w 4246481"/>
                <a:gd name="connsiteY290" fmla="*/ 3831289 h 4248240"/>
                <a:gd name="connsiteX291" fmla="*/ 1862646 w 4246481"/>
                <a:gd name="connsiteY291" fmla="*/ 3812377 h 4248240"/>
                <a:gd name="connsiteX292" fmla="*/ 1841974 w 4246481"/>
                <a:gd name="connsiteY292" fmla="*/ 3861197 h 4248240"/>
                <a:gd name="connsiteX293" fmla="*/ 1823501 w 4246481"/>
                <a:gd name="connsiteY293" fmla="*/ 3892424 h 4248240"/>
                <a:gd name="connsiteX294" fmla="*/ 1807228 w 4246481"/>
                <a:gd name="connsiteY294" fmla="*/ 3891105 h 4248240"/>
                <a:gd name="connsiteX295" fmla="*/ 1795353 w 4246481"/>
                <a:gd name="connsiteY295" fmla="*/ 3871753 h 4248240"/>
                <a:gd name="connsiteX296" fmla="*/ 1789635 w 4246481"/>
                <a:gd name="connsiteY296" fmla="*/ 3905179 h 4248240"/>
                <a:gd name="connsiteX297" fmla="*/ 1756649 w 4246481"/>
                <a:gd name="connsiteY297" fmla="*/ 3962796 h 4248240"/>
                <a:gd name="connsiteX298" fmla="*/ 1740375 w 4246481"/>
                <a:gd name="connsiteY298" fmla="*/ 3957078 h 4248240"/>
                <a:gd name="connsiteX299" fmla="*/ 1734218 w 4246481"/>
                <a:gd name="connsiteY299" fmla="*/ 3929370 h 4248240"/>
                <a:gd name="connsiteX300" fmla="*/ 1707829 w 4246481"/>
                <a:gd name="connsiteY300" fmla="*/ 3984787 h 4248240"/>
                <a:gd name="connsiteX301" fmla="*/ 1669125 w 4246481"/>
                <a:gd name="connsiteY301" fmla="*/ 4031848 h 4248240"/>
                <a:gd name="connsiteX302" fmla="*/ 1657250 w 4246481"/>
                <a:gd name="connsiteY302" fmla="*/ 3989625 h 4248240"/>
                <a:gd name="connsiteX303" fmla="*/ 1589956 w 4246481"/>
                <a:gd name="connsiteY303" fmla="*/ 4078909 h 4248240"/>
                <a:gd name="connsiteX304" fmla="*/ 1581160 w 4246481"/>
                <a:gd name="connsiteY304" fmla="*/ 4030968 h 4248240"/>
                <a:gd name="connsiteX305" fmla="*/ 1503311 w 4246481"/>
                <a:gd name="connsiteY305" fmla="*/ 4121132 h 4248240"/>
                <a:gd name="connsiteX306" fmla="*/ 1497154 w 4246481"/>
                <a:gd name="connsiteY306" fmla="*/ 4082428 h 4248240"/>
                <a:gd name="connsiteX307" fmla="*/ 1410509 w 4246481"/>
                <a:gd name="connsiteY307" fmla="*/ 4149281 h 4248240"/>
                <a:gd name="connsiteX308" fmla="*/ 1407430 w 4246481"/>
                <a:gd name="connsiteY308" fmla="*/ 4127289 h 4248240"/>
                <a:gd name="connsiteX309" fmla="*/ 1328262 w 4246481"/>
                <a:gd name="connsiteY309" fmla="*/ 4169952 h 4248240"/>
                <a:gd name="connsiteX310" fmla="*/ 1330021 w 4246481"/>
                <a:gd name="connsiteY310" fmla="*/ 4150160 h 4248240"/>
                <a:gd name="connsiteX311" fmla="*/ 1149255 w 4246481"/>
                <a:gd name="connsiteY311" fmla="*/ 4248240 h 4248240"/>
                <a:gd name="connsiteX312" fmla="*/ 1266687 w 4246481"/>
                <a:gd name="connsiteY312" fmla="*/ 4078909 h 4248240"/>
                <a:gd name="connsiteX313" fmla="*/ 1245575 w 4246481"/>
                <a:gd name="connsiteY313" fmla="*/ 4078909 h 4248240"/>
                <a:gd name="connsiteX314" fmla="*/ 1297475 w 4246481"/>
                <a:gd name="connsiteY314" fmla="*/ 4003260 h 4248240"/>
                <a:gd name="connsiteX315" fmla="*/ 1275923 w 4246481"/>
                <a:gd name="connsiteY315" fmla="*/ 3997542 h 4248240"/>
                <a:gd name="connsiteX316" fmla="*/ 1352452 w 4246481"/>
                <a:gd name="connsiteY316" fmla="*/ 3917934 h 4248240"/>
                <a:gd name="connsiteX317" fmla="*/ 1314188 w 4246481"/>
                <a:gd name="connsiteY317" fmla="*/ 3907818 h 4248240"/>
                <a:gd name="connsiteX318" fmla="*/ 1412708 w 4246481"/>
                <a:gd name="connsiteY318" fmla="*/ 3839646 h 4248240"/>
                <a:gd name="connsiteX319" fmla="*/ 1366087 w 4246481"/>
                <a:gd name="connsiteY319" fmla="*/ 3825571 h 4248240"/>
                <a:gd name="connsiteX320" fmla="*/ 1461088 w 4246481"/>
                <a:gd name="connsiteY320" fmla="*/ 3767515 h 4248240"/>
                <a:gd name="connsiteX321" fmla="*/ 1421944 w 4246481"/>
                <a:gd name="connsiteY321" fmla="*/ 3751681 h 4248240"/>
                <a:gd name="connsiteX322" fmla="*/ 1421064 w 4246481"/>
                <a:gd name="connsiteY322" fmla="*/ 3747283 h 4248240"/>
                <a:gd name="connsiteX323" fmla="*/ 1528821 w 4246481"/>
                <a:gd name="connsiteY323" fmla="*/ 3698023 h 4248240"/>
                <a:gd name="connsiteX324" fmla="*/ 1487478 w 4246481"/>
                <a:gd name="connsiteY324" fmla="*/ 3682190 h 4248240"/>
                <a:gd name="connsiteX325" fmla="*/ 1503311 w 4246481"/>
                <a:gd name="connsiteY325" fmla="*/ 3664597 h 4248240"/>
                <a:gd name="connsiteX326" fmla="*/ 1577201 w 4246481"/>
                <a:gd name="connsiteY326" fmla="*/ 3641726 h 4248240"/>
                <a:gd name="connsiteX327" fmla="*/ 1588197 w 4246481"/>
                <a:gd name="connsiteY327" fmla="*/ 3641286 h 4248240"/>
                <a:gd name="connsiteX328" fmla="*/ 1589956 w 4246481"/>
                <a:gd name="connsiteY328" fmla="*/ 3639087 h 4248240"/>
                <a:gd name="connsiteX329" fmla="*/ 1568845 w 4246481"/>
                <a:gd name="connsiteY329" fmla="*/ 3623253 h 4248240"/>
                <a:gd name="connsiteX330" fmla="*/ 1557409 w 4246481"/>
                <a:gd name="connsiteY330" fmla="*/ 3625453 h 4248240"/>
                <a:gd name="connsiteX331" fmla="*/ 1540696 w 4246481"/>
                <a:gd name="connsiteY331" fmla="*/ 3615337 h 4248240"/>
                <a:gd name="connsiteX332" fmla="*/ 1538937 w 4246481"/>
                <a:gd name="connsiteY332" fmla="*/ 3603461 h 4248240"/>
                <a:gd name="connsiteX333" fmla="*/ 1537617 w 4246481"/>
                <a:gd name="connsiteY333" fmla="*/ 3590707 h 4248240"/>
                <a:gd name="connsiteX334" fmla="*/ 1528821 w 4246481"/>
                <a:gd name="connsiteY334" fmla="*/ 3597304 h 4248240"/>
                <a:gd name="connsiteX335" fmla="*/ 1421064 w 4246481"/>
                <a:gd name="connsiteY335" fmla="*/ 3650962 h 4248240"/>
                <a:gd name="connsiteX336" fmla="*/ 1413587 w 4246481"/>
                <a:gd name="connsiteY336" fmla="*/ 3652282 h 4248240"/>
                <a:gd name="connsiteX337" fmla="*/ 1396434 w 4246481"/>
                <a:gd name="connsiteY337" fmla="*/ 3647444 h 4248240"/>
                <a:gd name="connsiteX338" fmla="*/ 1399073 w 4246481"/>
                <a:gd name="connsiteY338" fmla="*/ 3630291 h 4248240"/>
                <a:gd name="connsiteX339" fmla="*/ 1409189 w 4246481"/>
                <a:gd name="connsiteY339" fmla="*/ 3609179 h 4248240"/>
                <a:gd name="connsiteX340" fmla="*/ 1406990 w 4246481"/>
                <a:gd name="connsiteY340" fmla="*/ 3607420 h 4248240"/>
                <a:gd name="connsiteX341" fmla="*/ 1361688 w 4246481"/>
                <a:gd name="connsiteY341" fmla="*/ 3632490 h 4248240"/>
                <a:gd name="connsiteX342" fmla="*/ 1301433 w 4246481"/>
                <a:gd name="connsiteY342" fmla="*/ 3656680 h 4248240"/>
                <a:gd name="connsiteX343" fmla="*/ 1288238 w 4246481"/>
                <a:gd name="connsiteY343" fmla="*/ 3658879 h 4248240"/>
                <a:gd name="connsiteX344" fmla="*/ 1276803 w 4246481"/>
                <a:gd name="connsiteY344" fmla="*/ 3646124 h 4248240"/>
                <a:gd name="connsiteX345" fmla="*/ 1280321 w 4246481"/>
                <a:gd name="connsiteY345" fmla="*/ 3608300 h 4248240"/>
                <a:gd name="connsiteX346" fmla="*/ 1263608 w 4246481"/>
                <a:gd name="connsiteY346" fmla="*/ 3623693 h 4248240"/>
                <a:gd name="connsiteX347" fmla="*/ 1169047 w 4246481"/>
                <a:gd name="connsiteY347" fmla="*/ 3668995 h 4248240"/>
                <a:gd name="connsiteX348" fmla="*/ 1141778 w 4246481"/>
                <a:gd name="connsiteY348" fmla="*/ 3668115 h 4248240"/>
                <a:gd name="connsiteX349" fmla="*/ 1136060 w 4246481"/>
                <a:gd name="connsiteY349" fmla="*/ 3655360 h 4248240"/>
                <a:gd name="connsiteX350" fmla="*/ 1151893 w 4246481"/>
                <a:gd name="connsiteY350" fmla="*/ 3627212 h 4248240"/>
                <a:gd name="connsiteX351" fmla="*/ 1159810 w 4246481"/>
                <a:gd name="connsiteY351" fmla="*/ 3608739 h 4248240"/>
                <a:gd name="connsiteX352" fmla="*/ 1150134 w 4246481"/>
                <a:gd name="connsiteY352" fmla="*/ 3614017 h 4248240"/>
                <a:gd name="connsiteX353" fmla="*/ 1020387 w 4246481"/>
                <a:gd name="connsiteY353" fmla="*/ 3661958 h 4248240"/>
                <a:gd name="connsiteX354" fmla="*/ 995317 w 4246481"/>
                <a:gd name="connsiteY354" fmla="*/ 3659759 h 4248240"/>
                <a:gd name="connsiteX355" fmla="*/ 1002794 w 4246481"/>
                <a:gd name="connsiteY355" fmla="*/ 3636448 h 4248240"/>
                <a:gd name="connsiteX356" fmla="*/ 1016868 w 4246481"/>
                <a:gd name="connsiteY356" fmla="*/ 3605221 h 4248240"/>
                <a:gd name="connsiteX357" fmla="*/ 864690 w 4246481"/>
                <a:gd name="connsiteY357" fmla="*/ 3636008 h 4248240"/>
                <a:gd name="connsiteX358" fmla="*/ 861611 w 4246481"/>
                <a:gd name="connsiteY358" fmla="*/ 3632050 h 4248240"/>
                <a:gd name="connsiteX359" fmla="*/ 897237 w 4246481"/>
                <a:gd name="connsiteY359" fmla="*/ 3573114 h 4248240"/>
                <a:gd name="connsiteX360" fmla="*/ 889320 w 4246481"/>
                <a:gd name="connsiteY360" fmla="*/ 3576192 h 4248240"/>
                <a:gd name="connsiteX361" fmla="*/ 739780 w 4246481"/>
                <a:gd name="connsiteY361" fmla="*/ 3601262 h 4248240"/>
                <a:gd name="connsiteX362" fmla="*/ 731864 w 4246481"/>
                <a:gd name="connsiteY362" fmla="*/ 3586309 h 4248240"/>
                <a:gd name="connsiteX363" fmla="*/ 755614 w 4246481"/>
                <a:gd name="connsiteY363" fmla="*/ 3549803 h 4248240"/>
                <a:gd name="connsiteX364" fmla="*/ 595079 w 4246481"/>
                <a:gd name="connsiteY364" fmla="*/ 3541447 h 4248240"/>
                <a:gd name="connsiteX365" fmla="*/ 612232 w 4246481"/>
                <a:gd name="connsiteY365" fmla="*/ 3512418 h 4248240"/>
                <a:gd name="connsiteX366" fmla="*/ 482924 w 4246481"/>
                <a:gd name="connsiteY366" fmla="*/ 3483390 h 4248240"/>
                <a:gd name="connsiteX367" fmla="*/ 503156 w 4246481"/>
                <a:gd name="connsiteY367" fmla="*/ 3464478 h 4248240"/>
                <a:gd name="connsiteX368" fmla="*/ 211994 w 4246481"/>
                <a:gd name="connsiteY368" fmla="*/ 3403342 h 4248240"/>
                <a:gd name="connsiteX369" fmla="*/ 211554 w 4246481"/>
                <a:gd name="connsiteY369" fmla="*/ 3398505 h 4248240"/>
                <a:gd name="connsiteX370" fmla="*/ 241902 w 4246481"/>
                <a:gd name="connsiteY370" fmla="*/ 3385310 h 4248240"/>
                <a:gd name="connsiteX371" fmla="*/ 425748 w 4246481"/>
                <a:gd name="connsiteY371" fmla="*/ 3338689 h 4248240"/>
                <a:gd name="connsiteX372" fmla="*/ 500517 w 4246481"/>
                <a:gd name="connsiteY372" fmla="*/ 3325054 h 4248240"/>
                <a:gd name="connsiteX373" fmla="*/ 479846 w 4246481"/>
                <a:gd name="connsiteY373" fmla="*/ 3305262 h 4248240"/>
                <a:gd name="connsiteX374" fmla="*/ 607834 w 4246481"/>
                <a:gd name="connsiteY374" fmla="*/ 3272715 h 4248240"/>
                <a:gd name="connsiteX375" fmla="*/ 589801 w 4246481"/>
                <a:gd name="connsiteY375" fmla="*/ 3245007 h 4248240"/>
                <a:gd name="connsiteX376" fmla="*/ 748577 w 4246481"/>
                <a:gd name="connsiteY376" fmla="*/ 3230932 h 4248240"/>
                <a:gd name="connsiteX377" fmla="*/ 718669 w 4246481"/>
                <a:gd name="connsiteY377" fmla="*/ 3185631 h 4248240"/>
                <a:gd name="connsiteX378" fmla="*/ 720868 w 4246481"/>
                <a:gd name="connsiteY378" fmla="*/ 3181672 h 4248240"/>
                <a:gd name="connsiteX379" fmla="*/ 890639 w 4246481"/>
                <a:gd name="connsiteY379" fmla="*/ 3202784 h 4248240"/>
                <a:gd name="connsiteX380" fmla="*/ 852375 w 4246481"/>
                <a:gd name="connsiteY380" fmla="*/ 3143408 h 4248240"/>
                <a:gd name="connsiteX381" fmla="*/ 934182 w 4246481"/>
                <a:gd name="connsiteY381" fmla="*/ 3142088 h 4248240"/>
                <a:gd name="connsiteX382" fmla="*/ 1006752 w 4246481"/>
                <a:gd name="connsiteY382" fmla="*/ 3168038 h 4248240"/>
                <a:gd name="connsiteX383" fmla="*/ 1008951 w 4246481"/>
                <a:gd name="connsiteY383" fmla="*/ 3165839 h 4248240"/>
                <a:gd name="connsiteX384" fmla="*/ 998835 w 4246481"/>
                <a:gd name="connsiteY384" fmla="*/ 3144288 h 4248240"/>
                <a:gd name="connsiteX385" fmla="*/ 986960 w 4246481"/>
                <a:gd name="connsiteY385" fmla="*/ 3124056 h 4248240"/>
                <a:gd name="connsiteX386" fmla="*/ 996196 w 4246481"/>
                <a:gd name="connsiteY386" fmla="*/ 3109102 h 4248240"/>
                <a:gd name="connsiteX387" fmla="*/ 1061290 w 4246481"/>
                <a:gd name="connsiteY387" fmla="*/ 3120097 h 4248240"/>
                <a:gd name="connsiteX388" fmla="*/ 1149255 w 4246481"/>
                <a:gd name="connsiteY388" fmla="*/ 3153524 h 4248240"/>
                <a:gd name="connsiteX389" fmla="*/ 1145296 w 4246481"/>
                <a:gd name="connsiteY389" fmla="*/ 3142968 h 4248240"/>
                <a:gd name="connsiteX390" fmla="*/ 1128143 w 4246481"/>
                <a:gd name="connsiteY390" fmla="*/ 3114379 h 4248240"/>
                <a:gd name="connsiteX391" fmla="*/ 1135620 w 4246481"/>
                <a:gd name="connsiteY391" fmla="*/ 3098546 h 4248240"/>
                <a:gd name="connsiteX392" fmla="*/ 1182681 w 4246481"/>
                <a:gd name="connsiteY392" fmla="*/ 3102064 h 4248240"/>
                <a:gd name="connsiteX393" fmla="*/ 1261849 w 4246481"/>
                <a:gd name="connsiteY393" fmla="*/ 3144727 h 4248240"/>
                <a:gd name="connsiteX394" fmla="*/ 1275483 w 4246481"/>
                <a:gd name="connsiteY394" fmla="*/ 3152644 h 4248240"/>
                <a:gd name="connsiteX395" fmla="*/ 1269326 w 4246481"/>
                <a:gd name="connsiteY395" fmla="*/ 3123176 h 4248240"/>
                <a:gd name="connsiteX396" fmla="*/ 1288678 w 4246481"/>
                <a:gd name="connsiteY396" fmla="*/ 3103824 h 4248240"/>
                <a:gd name="connsiteX397" fmla="*/ 1376642 w 4246481"/>
                <a:gd name="connsiteY397" fmla="*/ 3138570 h 4248240"/>
                <a:gd name="connsiteX398" fmla="*/ 1393356 w 4246481"/>
                <a:gd name="connsiteY398" fmla="*/ 3135491 h 4248240"/>
                <a:gd name="connsiteX399" fmla="*/ 1361688 w 4246481"/>
                <a:gd name="connsiteY399" fmla="*/ 3105583 h 4248240"/>
                <a:gd name="connsiteX400" fmla="*/ 1255252 w 4246481"/>
                <a:gd name="connsiteY400" fmla="*/ 3073036 h 4248240"/>
                <a:gd name="connsiteX401" fmla="*/ 1238099 w 4246481"/>
                <a:gd name="connsiteY401" fmla="*/ 3065999 h 4248240"/>
                <a:gd name="connsiteX402" fmla="*/ 1231061 w 4246481"/>
                <a:gd name="connsiteY402" fmla="*/ 3041809 h 4248240"/>
                <a:gd name="connsiteX403" fmla="*/ 1253492 w 4246481"/>
                <a:gd name="connsiteY403" fmla="*/ 3009702 h 4248240"/>
                <a:gd name="connsiteX404" fmla="*/ 1216987 w 4246481"/>
                <a:gd name="connsiteY404" fmla="*/ 3006623 h 4248240"/>
                <a:gd name="connsiteX405" fmla="*/ 1065249 w 4246481"/>
                <a:gd name="connsiteY405" fmla="*/ 2956044 h 4248240"/>
                <a:gd name="connsiteX406" fmla="*/ 1048095 w 4246481"/>
                <a:gd name="connsiteY406" fmla="*/ 2941970 h 4248240"/>
                <a:gd name="connsiteX407" fmla="*/ 1053813 w 4246481"/>
                <a:gd name="connsiteY407" fmla="*/ 2914261 h 4248240"/>
                <a:gd name="connsiteX408" fmla="*/ 1078883 w 4246481"/>
                <a:gd name="connsiteY408" fmla="*/ 2905904 h 4248240"/>
                <a:gd name="connsiteX409" fmla="*/ 1098235 w 4246481"/>
                <a:gd name="connsiteY409" fmla="*/ 2895788 h 4248240"/>
                <a:gd name="connsiteX410" fmla="*/ 1024785 w 4246481"/>
                <a:gd name="connsiteY410" fmla="*/ 2877755 h 4248240"/>
                <a:gd name="connsiteX411" fmla="*/ 926705 w 4246481"/>
                <a:gd name="connsiteY411" fmla="*/ 2839051 h 4248240"/>
                <a:gd name="connsiteX412" fmla="*/ 924945 w 4246481"/>
                <a:gd name="connsiteY412" fmla="*/ 2797708 h 4248240"/>
                <a:gd name="connsiteX413" fmla="*/ 954853 w 4246481"/>
                <a:gd name="connsiteY413" fmla="*/ 2774837 h 4248240"/>
                <a:gd name="connsiteX414" fmla="*/ 961451 w 4246481"/>
                <a:gd name="connsiteY414" fmla="*/ 2767360 h 4248240"/>
                <a:gd name="connsiteX415" fmla="*/ 946057 w 4246481"/>
                <a:gd name="connsiteY415" fmla="*/ 2767360 h 4248240"/>
                <a:gd name="connsiteX416" fmla="*/ 797397 w 4246481"/>
                <a:gd name="connsiteY416" fmla="*/ 2733494 h 4248240"/>
                <a:gd name="connsiteX417" fmla="*/ 749017 w 4246481"/>
                <a:gd name="connsiteY417" fmla="*/ 2694350 h 4248240"/>
                <a:gd name="connsiteX418" fmla="*/ 755174 w 4246481"/>
                <a:gd name="connsiteY418" fmla="*/ 2671039 h 4248240"/>
                <a:gd name="connsiteX419" fmla="*/ 805314 w 4246481"/>
                <a:gd name="connsiteY419" fmla="*/ 2654326 h 4248240"/>
                <a:gd name="connsiteX420" fmla="*/ 822907 w 4246481"/>
                <a:gd name="connsiteY420" fmla="*/ 2642891 h 4248240"/>
                <a:gd name="connsiteX421" fmla="*/ 777605 w 4246481"/>
                <a:gd name="connsiteY421" fmla="*/ 2631895 h 4248240"/>
                <a:gd name="connsiteX422" fmla="*/ 608274 w 4246481"/>
                <a:gd name="connsiteY422" fmla="*/ 2550528 h 4248240"/>
                <a:gd name="connsiteX423" fmla="*/ 595959 w 4246481"/>
                <a:gd name="connsiteY423" fmla="*/ 2532055 h 4248240"/>
                <a:gd name="connsiteX424" fmla="*/ 613551 w 4246481"/>
                <a:gd name="connsiteY424" fmla="*/ 2517981 h 4248240"/>
                <a:gd name="connsiteX425" fmla="*/ 650936 w 4246481"/>
                <a:gd name="connsiteY425" fmla="*/ 2505226 h 4248240"/>
                <a:gd name="connsiteX426" fmla="*/ 676006 w 4246481"/>
                <a:gd name="connsiteY426" fmla="*/ 2492032 h 4248240"/>
                <a:gd name="connsiteX427" fmla="*/ 489082 w 4246481"/>
                <a:gd name="connsiteY427" fmla="*/ 2388233 h 4248240"/>
                <a:gd name="connsiteX428" fmla="*/ 496119 w 4246481"/>
                <a:gd name="connsiteY428" fmla="*/ 2359644 h 4248240"/>
                <a:gd name="connsiteX429" fmla="*/ 562532 w 4246481"/>
                <a:gd name="connsiteY429" fmla="*/ 2341612 h 4248240"/>
                <a:gd name="connsiteX430" fmla="*/ 573528 w 4246481"/>
                <a:gd name="connsiteY430" fmla="*/ 2336773 h 4248240"/>
                <a:gd name="connsiteX431" fmla="*/ 489522 w 4246481"/>
                <a:gd name="connsiteY431" fmla="*/ 2301148 h 4248240"/>
                <a:gd name="connsiteX432" fmla="*/ 376488 w 4246481"/>
                <a:gd name="connsiteY432" fmla="*/ 2211424 h 4248240"/>
                <a:gd name="connsiteX433" fmla="*/ 384844 w 4246481"/>
                <a:gd name="connsiteY433" fmla="*/ 2181516 h 4248240"/>
                <a:gd name="connsiteX434" fmla="*/ 444220 w 4246481"/>
                <a:gd name="connsiteY434" fmla="*/ 2167002 h 4248240"/>
                <a:gd name="connsiteX435" fmla="*/ 318871 w 4246481"/>
                <a:gd name="connsiteY435" fmla="*/ 2051769 h 4248240"/>
                <a:gd name="connsiteX436" fmla="*/ 282366 w 4246481"/>
                <a:gd name="connsiteY436" fmla="*/ 2004268 h 4248240"/>
                <a:gd name="connsiteX437" fmla="*/ 277088 w 4246481"/>
                <a:gd name="connsiteY437" fmla="*/ 1994152 h 4248240"/>
                <a:gd name="connsiteX438" fmla="*/ 323709 w 4246481"/>
                <a:gd name="connsiteY438" fmla="*/ 1981837 h 4248240"/>
                <a:gd name="connsiteX439" fmla="*/ 210675 w 4246481"/>
                <a:gd name="connsiteY439" fmla="*/ 1819103 h 4248240"/>
                <a:gd name="connsiteX440" fmla="*/ 255976 w 4246481"/>
                <a:gd name="connsiteY440" fmla="*/ 1819103 h 4248240"/>
                <a:gd name="connsiteX441" fmla="*/ 208036 w 4246481"/>
                <a:gd name="connsiteY441" fmla="*/ 1762366 h 4248240"/>
                <a:gd name="connsiteX442" fmla="*/ 29908 w 4246481"/>
                <a:gd name="connsiteY442" fmla="*/ 1512547 h 4248240"/>
                <a:gd name="connsiteX443" fmla="*/ 0 w 4246481"/>
                <a:gd name="connsiteY443" fmla="*/ 1453611 h 4248240"/>
                <a:gd name="connsiteX444" fmla="*/ 0 w 4246481"/>
                <a:gd name="connsiteY444" fmla="*/ 1449213 h 4248240"/>
                <a:gd name="connsiteX445" fmla="*/ 113034 w 4246481"/>
                <a:gd name="connsiteY445" fmla="*/ 1495834 h 4248240"/>
                <a:gd name="connsiteX446" fmla="*/ 377807 w 4246481"/>
                <a:gd name="connsiteY446" fmla="*/ 1655489 h 4248240"/>
                <a:gd name="connsiteX447" fmla="*/ 393641 w 4246481"/>
                <a:gd name="connsiteY447" fmla="*/ 1666925 h 4248240"/>
                <a:gd name="connsiteX448" fmla="*/ 389682 w 4246481"/>
                <a:gd name="connsiteY448" fmla="*/ 1622503 h 4248240"/>
                <a:gd name="connsiteX449" fmla="*/ 563412 w 4246481"/>
                <a:gd name="connsiteY449" fmla="*/ 1717504 h 4248240"/>
                <a:gd name="connsiteX450" fmla="*/ 571768 w 4246481"/>
                <a:gd name="connsiteY450" fmla="*/ 1668244 h 4248240"/>
                <a:gd name="connsiteX451" fmla="*/ 762211 w 4246481"/>
                <a:gd name="connsiteY451" fmla="*/ 1816904 h 4248240"/>
                <a:gd name="connsiteX452" fmla="*/ 763971 w 4246481"/>
                <a:gd name="connsiteY452" fmla="*/ 1805029 h 4248240"/>
                <a:gd name="connsiteX453" fmla="*/ 769688 w 4246481"/>
                <a:gd name="connsiteY453" fmla="*/ 1762366 h 4248240"/>
                <a:gd name="connsiteX454" fmla="*/ 803994 w 4246481"/>
                <a:gd name="connsiteY454" fmla="*/ 1749172 h 4248240"/>
                <a:gd name="connsiteX455" fmla="*/ 854134 w 4246481"/>
                <a:gd name="connsiteY455" fmla="*/ 1794473 h 4248240"/>
                <a:gd name="connsiteX456" fmla="*/ 933302 w 4246481"/>
                <a:gd name="connsiteY456" fmla="*/ 1903989 h 4248240"/>
                <a:gd name="connsiteX457" fmla="*/ 945617 w 4246481"/>
                <a:gd name="connsiteY457" fmla="*/ 1929059 h 4248240"/>
                <a:gd name="connsiteX458" fmla="*/ 950455 w 4246481"/>
                <a:gd name="connsiteY458" fmla="*/ 1902230 h 4248240"/>
                <a:gd name="connsiteX459" fmla="*/ 961451 w 4246481"/>
                <a:gd name="connsiteY459" fmla="*/ 1837576 h 4248240"/>
                <a:gd name="connsiteX460" fmla="*/ 974645 w 4246481"/>
                <a:gd name="connsiteY460" fmla="*/ 1831418 h 4248240"/>
                <a:gd name="connsiteX461" fmla="*/ 1103953 w 4246481"/>
                <a:gd name="connsiteY461" fmla="*/ 1996791 h 4248240"/>
                <a:gd name="connsiteX462" fmla="*/ 1109671 w 4246481"/>
                <a:gd name="connsiteY462" fmla="*/ 2012625 h 4248240"/>
                <a:gd name="connsiteX463" fmla="*/ 1119347 w 4246481"/>
                <a:gd name="connsiteY463" fmla="*/ 1987115 h 4248240"/>
                <a:gd name="connsiteX464" fmla="*/ 1128583 w 4246481"/>
                <a:gd name="connsiteY464" fmla="*/ 1947091 h 4248240"/>
                <a:gd name="connsiteX465" fmla="*/ 1133421 w 4246481"/>
                <a:gd name="connsiteY465" fmla="*/ 1934776 h 4248240"/>
                <a:gd name="connsiteX466" fmla="*/ 1149694 w 4246481"/>
                <a:gd name="connsiteY466" fmla="*/ 1931258 h 4248240"/>
                <a:gd name="connsiteX467" fmla="*/ 1176963 w 4246481"/>
                <a:gd name="connsiteY467" fmla="*/ 1958527 h 4248240"/>
                <a:gd name="connsiteX468" fmla="*/ 1271525 w 4246481"/>
                <a:gd name="connsiteY468" fmla="*/ 2138854 h 4248240"/>
                <a:gd name="connsiteX469" fmla="*/ 1274164 w 4246481"/>
                <a:gd name="connsiteY469" fmla="*/ 2147210 h 4248240"/>
                <a:gd name="connsiteX470" fmla="*/ 1281201 w 4246481"/>
                <a:gd name="connsiteY470" fmla="*/ 2131377 h 4248240"/>
                <a:gd name="connsiteX471" fmla="*/ 1294836 w 4246481"/>
                <a:gd name="connsiteY471" fmla="*/ 2072001 h 4248240"/>
                <a:gd name="connsiteX472" fmla="*/ 1313748 w 4246481"/>
                <a:gd name="connsiteY472" fmla="*/ 2063644 h 4248240"/>
                <a:gd name="connsiteX473" fmla="*/ 1358170 w 4246481"/>
                <a:gd name="connsiteY473" fmla="*/ 2105867 h 4248240"/>
                <a:gd name="connsiteX474" fmla="*/ 1409629 w 4246481"/>
                <a:gd name="connsiteY474" fmla="*/ 2254527 h 4248240"/>
                <a:gd name="connsiteX475" fmla="*/ 1412708 w 4246481"/>
                <a:gd name="connsiteY475" fmla="*/ 2268601 h 4248240"/>
                <a:gd name="connsiteX476" fmla="*/ 1424583 w 4246481"/>
                <a:gd name="connsiteY476" fmla="*/ 2252768 h 4248240"/>
                <a:gd name="connsiteX477" fmla="*/ 1444815 w 4246481"/>
                <a:gd name="connsiteY477" fmla="*/ 2218461 h 4248240"/>
                <a:gd name="connsiteX478" fmla="*/ 1465926 w 4246481"/>
                <a:gd name="connsiteY478" fmla="*/ 2215383 h 4248240"/>
                <a:gd name="connsiteX479" fmla="*/ 1490996 w 4246481"/>
                <a:gd name="connsiteY479" fmla="*/ 2247490 h 4248240"/>
                <a:gd name="connsiteX480" fmla="*/ 1546414 w 4246481"/>
                <a:gd name="connsiteY480" fmla="*/ 2376357 h 4248240"/>
                <a:gd name="connsiteX481" fmla="*/ 1550812 w 4246481"/>
                <a:gd name="connsiteY481" fmla="*/ 2389112 h 4248240"/>
                <a:gd name="connsiteX482" fmla="*/ 1553011 w 4246481"/>
                <a:gd name="connsiteY482" fmla="*/ 2391751 h 4248240"/>
                <a:gd name="connsiteX483" fmla="*/ 1559608 w 4246481"/>
                <a:gd name="connsiteY483" fmla="*/ 2377677 h 4248240"/>
                <a:gd name="connsiteX484" fmla="*/ 1564006 w 4246481"/>
                <a:gd name="connsiteY484" fmla="*/ 2358325 h 4248240"/>
                <a:gd name="connsiteX485" fmla="*/ 1575882 w 4246481"/>
                <a:gd name="connsiteY485" fmla="*/ 2335014 h 4248240"/>
                <a:gd name="connsiteX486" fmla="*/ 1600952 w 4246481"/>
                <a:gd name="connsiteY486" fmla="*/ 2347769 h 4248240"/>
                <a:gd name="connsiteX487" fmla="*/ 1755296 w 4246481"/>
                <a:gd name="connsiteY487" fmla="*/ 2522520 h 4248240"/>
                <a:gd name="connsiteX488" fmla="*/ 1698591 w 4246481"/>
                <a:gd name="connsiteY488" fmla="*/ 2332376 h 4248240"/>
                <a:gd name="connsiteX489" fmla="*/ 1730259 w 4246481"/>
                <a:gd name="connsiteY489" fmla="*/ 2328858 h 4248240"/>
                <a:gd name="connsiteX490" fmla="*/ 1748731 w 4246481"/>
                <a:gd name="connsiteY490" fmla="*/ 2326659 h 4248240"/>
                <a:gd name="connsiteX491" fmla="*/ 1739935 w 4246481"/>
                <a:gd name="connsiteY491" fmla="*/ 2316103 h 4248240"/>
                <a:gd name="connsiteX492" fmla="*/ 1648012 w 4246481"/>
                <a:gd name="connsiteY492" fmla="*/ 2131818 h 4248240"/>
                <a:gd name="connsiteX493" fmla="*/ 1644493 w 4246481"/>
                <a:gd name="connsiteY493" fmla="*/ 2092234 h 4248240"/>
                <a:gd name="connsiteX494" fmla="*/ 1671762 w 4246481"/>
                <a:gd name="connsiteY494" fmla="*/ 2076400 h 4248240"/>
                <a:gd name="connsiteX495" fmla="*/ 1698591 w 4246481"/>
                <a:gd name="connsiteY495" fmla="*/ 2092234 h 4248240"/>
                <a:gd name="connsiteX496" fmla="*/ 1720582 w 4246481"/>
                <a:gd name="connsiteY496" fmla="*/ 2100590 h 4248240"/>
                <a:gd name="connsiteX497" fmla="*/ 1722782 w 4246481"/>
                <a:gd name="connsiteY497" fmla="*/ 2097951 h 4248240"/>
                <a:gd name="connsiteX498" fmla="*/ 1713985 w 4246481"/>
                <a:gd name="connsiteY498" fmla="*/ 2083437 h 4248240"/>
                <a:gd name="connsiteX499" fmla="*/ 1640975 w 4246481"/>
                <a:gd name="connsiteY499" fmla="*/ 1921583 h 4248240"/>
                <a:gd name="connsiteX500" fmla="*/ 1635697 w 4246481"/>
                <a:gd name="connsiteY500" fmla="*/ 1885517 h 4248240"/>
                <a:gd name="connsiteX501" fmla="*/ 1655049 w 4246481"/>
                <a:gd name="connsiteY501" fmla="*/ 1869244 h 4248240"/>
                <a:gd name="connsiteX502" fmla="*/ 1700351 w 4246481"/>
                <a:gd name="connsiteY502" fmla="*/ 1878920 h 4248240"/>
                <a:gd name="connsiteX503" fmla="*/ 1725421 w 4246481"/>
                <a:gd name="connsiteY503" fmla="*/ 1878920 h 4248240"/>
                <a:gd name="connsiteX504" fmla="*/ 1717943 w 4246481"/>
                <a:gd name="connsiteY504" fmla="*/ 1870563 h 4248240"/>
                <a:gd name="connsiteX505" fmla="*/ 1623382 w 4246481"/>
                <a:gd name="connsiteY505" fmla="*/ 1693755 h 4248240"/>
                <a:gd name="connsiteX506" fmla="*/ 1622502 w 4246481"/>
                <a:gd name="connsiteY506" fmla="*/ 1636578 h 4248240"/>
                <a:gd name="connsiteX507" fmla="*/ 1648012 w 4246481"/>
                <a:gd name="connsiteY507" fmla="*/ 1623823 h 4248240"/>
                <a:gd name="connsiteX508" fmla="*/ 1706508 w 4246481"/>
                <a:gd name="connsiteY508" fmla="*/ 1657690 h 4248240"/>
                <a:gd name="connsiteX509" fmla="*/ 1727180 w 4246481"/>
                <a:gd name="connsiteY509" fmla="*/ 1664727 h 4248240"/>
                <a:gd name="connsiteX510" fmla="*/ 1724101 w 4246481"/>
                <a:gd name="connsiteY510" fmla="*/ 1656810 h 4248240"/>
                <a:gd name="connsiteX511" fmla="*/ 1638336 w 4246481"/>
                <a:gd name="connsiteY511" fmla="*/ 1420186 h 4248240"/>
                <a:gd name="connsiteX512" fmla="*/ 1637456 w 4246481"/>
                <a:gd name="connsiteY512" fmla="*/ 1386759 h 4248240"/>
                <a:gd name="connsiteX513" fmla="*/ 1656808 w 4246481"/>
                <a:gd name="connsiteY513" fmla="*/ 1373565 h 4248240"/>
                <a:gd name="connsiteX514" fmla="*/ 1683637 w 4246481"/>
                <a:gd name="connsiteY514" fmla="*/ 1386759 h 4248240"/>
                <a:gd name="connsiteX515" fmla="*/ 1732018 w 4246481"/>
                <a:gd name="connsiteY515" fmla="*/ 1410949 h 4248240"/>
                <a:gd name="connsiteX516" fmla="*/ 1742134 w 4246481"/>
                <a:gd name="connsiteY516" fmla="*/ 1412709 h 4248240"/>
                <a:gd name="connsiteX517" fmla="*/ 1737735 w 4246481"/>
                <a:gd name="connsiteY517" fmla="*/ 1405672 h 4248240"/>
                <a:gd name="connsiteX518" fmla="*/ 1696392 w 4246481"/>
                <a:gd name="connsiteY518" fmla="*/ 1304073 h 4248240"/>
                <a:gd name="connsiteX519" fmla="*/ 1688475 w 4246481"/>
                <a:gd name="connsiteY519" fmla="*/ 1154533 h 4248240"/>
                <a:gd name="connsiteX520" fmla="*/ 1704749 w 4246481"/>
                <a:gd name="connsiteY520" fmla="*/ 1145297 h 4248240"/>
                <a:gd name="connsiteX521" fmla="*/ 1782157 w 4246481"/>
                <a:gd name="connsiteY521" fmla="*/ 1194557 h 4248240"/>
                <a:gd name="connsiteX522" fmla="*/ 1796672 w 4246481"/>
                <a:gd name="connsiteY522" fmla="*/ 1203354 h 4248240"/>
                <a:gd name="connsiteX523" fmla="*/ 1770282 w 4246481"/>
                <a:gd name="connsiteY523" fmla="*/ 1131663 h 4248240"/>
                <a:gd name="connsiteX524" fmla="*/ 1750930 w 4246481"/>
                <a:gd name="connsiteY524" fmla="*/ 940780 h 4248240"/>
                <a:gd name="connsiteX525" fmla="*/ 1755328 w 4246481"/>
                <a:gd name="connsiteY525" fmla="*/ 914830 h 4248240"/>
                <a:gd name="connsiteX526" fmla="*/ 1772042 w 4246481"/>
                <a:gd name="connsiteY526" fmla="*/ 907354 h 4248240"/>
                <a:gd name="connsiteX527" fmla="*/ 1834936 w 4246481"/>
                <a:gd name="connsiteY527" fmla="*/ 948697 h 4248240"/>
                <a:gd name="connsiteX528" fmla="*/ 1844612 w 4246481"/>
                <a:gd name="connsiteY528" fmla="*/ 955294 h 4248240"/>
                <a:gd name="connsiteX529" fmla="*/ 1863525 w 4246481"/>
                <a:gd name="connsiteY529" fmla="*/ 670288 h 4248240"/>
                <a:gd name="connsiteX530" fmla="*/ 1913664 w 4246481"/>
                <a:gd name="connsiteY530" fmla="*/ 703715 h 4248240"/>
                <a:gd name="connsiteX531" fmla="*/ 1922900 w 4246481"/>
                <a:gd name="connsiteY531" fmla="*/ 586283 h 4248240"/>
                <a:gd name="connsiteX532" fmla="*/ 1967323 w 4246481"/>
                <a:gd name="connsiteY532" fmla="*/ 477207 h 4248240"/>
                <a:gd name="connsiteX533" fmla="*/ 2001189 w 4246481"/>
                <a:gd name="connsiteY533" fmla="*/ 514592 h 4248240"/>
                <a:gd name="connsiteX534" fmla="*/ 2013504 w 4246481"/>
                <a:gd name="connsiteY534" fmla="*/ 424428 h 4248240"/>
                <a:gd name="connsiteX535" fmla="*/ 2093551 w 4246481"/>
                <a:gd name="connsiteY535" fmla="*/ 65533 h 4248240"/>
                <a:gd name="connsiteX536" fmla="*/ 2118622 w 4246481"/>
                <a:gd name="connsiteY536" fmla="*/ 0 h 424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Lst>
              <a:rect l="l" t="t" r="r" b="b"/>
              <a:pathLst>
                <a:path w="4246481" h="4248240">
                  <a:moveTo>
                    <a:pt x="2118622" y="0"/>
                  </a:moveTo>
                  <a:cubicBezTo>
                    <a:pt x="2120380" y="0"/>
                    <a:pt x="2121260" y="0"/>
                    <a:pt x="2123020" y="440"/>
                  </a:cubicBezTo>
                  <a:cubicBezTo>
                    <a:pt x="2126978" y="7477"/>
                    <a:pt x="2131816" y="14514"/>
                    <a:pt x="2134456" y="22431"/>
                  </a:cubicBezTo>
                  <a:cubicBezTo>
                    <a:pt x="2146330" y="57177"/>
                    <a:pt x="2159086" y="91923"/>
                    <a:pt x="2168322" y="127548"/>
                  </a:cubicBezTo>
                  <a:cubicBezTo>
                    <a:pt x="2199110" y="244541"/>
                    <a:pt x="2222860" y="362413"/>
                    <a:pt x="2238694" y="482045"/>
                  </a:cubicBezTo>
                  <a:cubicBezTo>
                    <a:pt x="2240453" y="492600"/>
                    <a:pt x="2240893" y="503596"/>
                    <a:pt x="2242212" y="515911"/>
                  </a:cubicBezTo>
                  <a:cubicBezTo>
                    <a:pt x="2254087" y="503156"/>
                    <a:pt x="2264643" y="491281"/>
                    <a:pt x="2276958" y="478086"/>
                  </a:cubicBezTo>
                  <a:cubicBezTo>
                    <a:pt x="2282236" y="485563"/>
                    <a:pt x="2287074" y="492161"/>
                    <a:pt x="2290593" y="498758"/>
                  </a:cubicBezTo>
                  <a:cubicBezTo>
                    <a:pt x="2321380" y="560773"/>
                    <a:pt x="2335014" y="626746"/>
                    <a:pt x="2331496" y="696238"/>
                  </a:cubicBezTo>
                  <a:cubicBezTo>
                    <a:pt x="2331496" y="698437"/>
                    <a:pt x="2331056" y="701516"/>
                    <a:pt x="2330616" y="704595"/>
                  </a:cubicBezTo>
                  <a:cubicBezTo>
                    <a:pt x="2346890" y="694039"/>
                    <a:pt x="2362284" y="683483"/>
                    <a:pt x="2377677" y="673367"/>
                  </a:cubicBezTo>
                  <a:cubicBezTo>
                    <a:pt x="2398789" y="705034"/>
                    <a:pt x="2411544" y="877885"/>
                    <a:pt x="2398789" y="957053"/>
                  </a:cubicBezTo>
                  <a:cubicBezTo>
                    <a:pt x="2410664" y="948257"/>
                    <a:pt x="2421220" y="940340"/>
                    <a:pt x="2432215" y="932863"/>
                  </a:cubicBezTo>
                  <a:cubicBezTo>
                    <a:pt x="2444970" y="924507"/>
                    <a:pt x="2457285" y="915710"/>
                    <a:pt x="2470480" y="908673"/>
                  </a:cubicBezTo>
                  <a:cubicBezTo>
                    <a:pt x="2484114" y="901196"/>
                    <a:pt x="2488073" y="902515"/>
                    <a:pt x="2490712" y="918789"/>
                  </a:cubicBezTo>
                  <a:cubicBezTo>
                    <a:pt x="2492911" y="934622"/>
                    <a:pt x="2494230" y="950456"/>
                    <a:pt x="2494670" y="966290"/>
                  </a:cubicBezTo>
                  <a:cubicBezTo>
                    <a:pt x="2495110" y="1037101"/>
                    <a:pt x="2487193" y="1106593"/>
                    <a:pt x="2460364" y="1172566"/>
                  </a:cubicBezTo>
                  <a:cubicBezTo>
                    <a:pt x="2455966" y="1183122"/>
                    <a:pt x="2450688" y="1193238"/>
                    <a:pt x="2444091" y="1206432"/>
                  </a:cubicBezTo>
                  <a:cubicBezTo>
                    <a:pt x="2456405" y="1198955"/>
                    <a:pt x="2466082" y="1192798"/>
                    <a:pt x="2475757" y="1186640"/>
                  </a:cubicBezTo>
                  <a:cubicBezTo>
                    <a:pt x="2495989" y="1173446"/>
                    <a:pt x="2515781" y="1160251"/>
                    <a:pt x="2536013" y="1147936"/>
                  </a:cubicBezTo>
                  <a:cubicBezTo>
                    <a:pt x="2550967" y="1139140"/>
                    <a:pt x="2554486" y="1141339"/>
                    <a:pt x="2556245" y="1158052"/>
                  </a:cubicBezTo>
                  <a:cubicBezTo>
                    <a:pt x="2562402" y="1231062"/>
                    <a:pt x="2555805" y="1301874"/>
                    <a:pt x="2527217" y="1370046"/>
                  </a:cubicBezTo>
                  <a:cubicBezTo>
                    <a:pt x="2524138" y="1377963"/>
                    <a:pt x="2519740" y="1385440"/>
                    <a:pt x="2515341" y="1392477"/>
                  </a:cubicBezTo>
                  <a:cubicBezTo>
                    <a:pt x="2511383" y="1399074"/>
                    <a:pt x="2506105" y="1406112"/>
                    <a:pt x="2503026" y="1414468"/>
                  </a:cubicBezTo>
                  <a:cubicBezTo>
                    <a:pt x="2512703" y="1410949"/>
                    <a:pt x="2522379" y="1408311"/>
                    <a:pt x="2531615" y="1404352"/>
                  </a:cubicBezTo>
                  <a:cubicBezTo>
                    <a:pt x="2545689" y="1397315"/>
                    <a:pt x="2558884" y="1388079"/>
                    <a:pt x="2572518" y="1380602"/>
                  </a:cubicBezTo>
                  <a:cubicBezTo>
                    <a:pt x="2598908" y="1366528"/>
                    <a:pt x="2607704" y="1370926"/>
                    <a:pt x="2606385" y="1401273"/>
                  </a:cubicBezTo>
                  <a:cubicBezTo>
                    <a:pt x="2604626" y="1447455"/>
                    <a:pt x="2591431" y="1491437"/>
                    <a:pt x="2576477" y="1534539"/>
                  </a:cubicBezTo>
                  <a:cubicBezTo>
                    <a:pt x="2561963" y="1578082"/>
                    <a:pt x="2543930" y="1619865"/>
                    <a:pt x="2518420" y="1658569"/>
                  </a:cubicBezTo>
                  <a:cubicBezTo>
                    <a:pt x="2517541" y="1659889"/>
                    <a:pt x="2517101" y="1661208"/>
                    <a:pt x="2517981" y="1665167"/>
                  </a:cubicBezTo>
                  <a:cubicBezTo>
                    <a:pt x="2527217" y="1661648"/>
                    <a:pt x="2536893" y="1658569"/>
                    <a:pt x="2545689" y="1653731"/>
                  </a:cubicBezTo>
                  <a:cubicBezTo>
                    <a:pt x="2563282" y="1644055"/>
                    <a:pt x="2580875" y="1633060"/>
                    <a:pt x="2598028" y="1623384"/>
                  </a:cubicBezTo>
                  <a:cubicBezTo>
                    <a:pt x="2610783" y="1616346"/>
                    <a:pt x="2615181" y="1617666"/>
                    <a:pt x="2619579" y="1632180"/>
                  </a:cubicBezTo>
                  <a:cubicBezTo>
                    <a:pt x="2625737" y="1652851"/>
                    <a:pt x="2623978" y="1673963"/>
                    <a:pt x="2620019" y="1694635"/>
                  </a:cubicBezTo>
                  <a:cubicBezTo>
                    <a:pt x="2606825" y="1764127"/>
                    <a:pt x="2572518" y="1821303"/>
                    <a:pt x="2525018" y="1871003"/>
                  </a:cubicBezTo>
                  <a:cubicBezTo>
                    <a:pt x="2522818" y="1873642"/>
                    <a:pt x="2520180" y="1876281"/>
                    <a:pt x="2518860" y="1881559"/>
                  </a:cubicBezTo>
                  <a:cubicBezTo>
                    <a:pt x="2529416" y="1879800"/>
                    <a:pt x="2539972" y="1879360"/>
                    <a:pt x="2550527" y="1877161"/>
                  </a:cubicBezTo>
                  <a:cubicBezTo>
                    <a:pt x="2561523" y="1875401"/>
                    <a:pt x="2572518" y="1871443"/>
                    <a:pt x="2583954" y="1869684"/>
                  </a:cubicBezTo>
                  <a:cubicBezTo>
                    <a:pt x="2602426" y="1866165"/>
                    <a:pt x="2610343" y="1871883"/>
                    <a:pt x="2607704" y="1891235"/>
                  </a:cubicBezTo>
                  <a:cubicBezTo>
                    <a:pt x="2605505" y="1909268"/>
                    <a:pt x="2601107" y="1927740"/>
                    <a:pt x="2595389" y="1944893"/>
                  </a:cubicBezTo>
                  <a:cubicBezTo>
                    <a:pt x="2579116" y="1994593"/>
                    <a:pt x="2554925" y="2040774"/>
                    <a:pt x="2528536" y="2085636"/>
                  </a:cubicBezTo>
                  <a:cubicBezTo>
                    <a:pt x="2526337" y="2089595"/>
                    <a:pt x="2523698" y="2093993"/>
                    <a:pt x="2521499" y="2097951"/>
                  </a:cubicBezTo>
                  <a:cubicBezTo>
                    <a:pt x="2521939" y="2098831"/>
                    <a:pt x="2522379" y="2100150"/>
                    <a:pt x="2523258" y="2100590"/>
                  </a:cubicBezTo>
                  <a:cubicBezTo>
                    <a:pt x="2529856" y="2098391"/>
                    <a:pt x="2536893" y="2096192"/>
                    <a:pt x="2543490" y="2093113"/>
                  </a:cubicBezTo>
                  <a:cubicBezTo>
                    <a:pt x="2553166" y="2088275"/>
                    <a:pt x="2561523" y="2082118"/>
                    <a:pt x="2571199" y="2077280"/>
                  </a:cubicBezTo>
                  <a:cubicBezTo>
                    <a:pt x="2587472" y="2068923"/>
                    <a:pt x="2598908" y="2075960"/>
                    <a:pt x="2599787" y="2094433"/>
                  </a:cubicBezTo>
                  <a:cubicBezTo>
                    <a:pt x="2601107" y="2124341"/>
                    <a:pt x="2592750" y="2152049"/>
                    <a:pt x="2582634" y="2179758"/>
                  </a:cubicBezTo>
                  <a:cubicBezTo>
                    <a:pt x="2564602" y="2230778"/>
                    <a:pt x="2537773" y="2277399"/>
                    <a:pt x="2502587" y="2319182"/>
                  </a:cubicBezTo>
                  <a:cubicBezTo>
                    <a:pt x="2500827" y="2321381"/>
                    <a:pt x="2499068" y="2324020"/>
                    <a:pt x="2495549" y="2328418"/>
                  </a:cubicBezTo>
                  <a:cubicBezTo>
                    <a:pt x="2504786" y="2329297"/>
                    <a:pt x="2511823" y="2329297"/>
                    <a:pt x="2518860" y="2330177"/>
                  </a:cubicBezTo>
                  <a:cubicBezTo>
                    <a:pt x="2528096" y="2331497"/>
                    <a:pt x="2537333" y="2331937"/>
                    <a:pt x="2546129" y="2334136"/>
                  </a:cubicBezTo>
                  <a:cubicBezTo>
                    <a:pt x="2558444" y="2337654"/>
                    <a:pt x="2508110" y="2501415"/>
                    <a:pt x="2503712" y="2513290"/>
                  </a:cubicBezTo>
                  <a:lnTo>
                    <a:pt x="2646408" y="2347769"/>
                  </a:lnTo>
                  <a:cubicBezTo>
                    <a:pt x="2652126" y="2341612"/>
                    <a:pt x="2662243" y="2335014"/>
                    <a:pt x="2667960" y="2336334"/>
                  </a:cubicBezTo>
                  <a:cubicBezTo>
                    <a:pt x="2673678" y="2337653"/>
                    <a:pt x="2678076" y="2349088"/>
                    <a:pt x="2681595" y="2357005"/>
                  </a:cubicBezTo>
                  <a:cubicBezTo>
                    <a:pt x="2685993" y="2368441"/>
                    <a:pt x="2688632" y="2380316"/>
                    <a:pt x="2691711" y="2392191"/>
                  </a:cubicBezTo>
                  <a:cubicBezTo>
                    <a:pt x="2693030" y="2392191"/>
                    <a:pt x="2693910" y="2391751"/>
                    <a:pt x="2695229" y="2391751"/>
                  </a:cubicBezTo>
                  <a:cubicBezTo>
                    <a:pt x="2698748" y="2381196"/>
                    <a:pt x="2701827" y="2370200"/>
                    <a:pt x="2705785" y="2359644"/>
                  </a:cubicBezTo>
                  <a:cubicBezTo>
                    <a:pt x="2719420" y="2320060"/>
                    <a:pt x="2734374" y="2281356"/>
                    <a:pt x="2756804" y="2245730"/>
                  </a:cubicBezTo>
                  <a:cubicBezTo>
                    <a:pt x="2763402" y="2235175"/>
                    <a:pt x="2771758" y="2224619"/>
                    <a:pt x="2780995" y="2215822"/>
                  </a:cubicBezTo>
                  <a:cubicBezTo>
                    <a:pt x="2789351" y="2207466"/>
                    <a:pt x="2795069" y="2208785"/>
                    <a:pt x="2801666" y="2218461"/>
                  </a:cubicBezTo>
                  <a:cubicBezTo>
                    <a:pt x="2810023" y="2231216"/>
                    <a:pt x="2817060" y="2244411"/>
                    <a:pt x="2824977" y="2257166"/>
                  </a:cubicBezTo>
                  <a:cubicBezTo>
                    <a:pt x="2827616" y="2261564"/>
                    <a:pt x="2831134" y="2265083"/>
                    <a:pt x="2834653" y="2269041"/>
                  </a:cubicBezTo>
                  <a:cubicBezTo>
                    <a:pt x="2839051" y="2243531"/>
                    <a:pt x="2842130" y="2218901"/>
                    <a:pt x="2848287" y="2194711"/>
                  </a:cubicBezTo>
                  <a:cubicBezTo>
                    <a:pt x="2860602" y="2147210"/>
                    <a:pt x="2881714" y="2104987"/>
                    <a:pt x="2919539" y="2072880"/>
                  </a:cubicBezTo>
                  <a:cubicBezTo>
                    <a:pt x="2924816" y="2068482"/>
                    <a:pt x="2930974" y="2064964"/>
                    <a:pt x="2937131" y="2062325"/>
                  </a:cubicBezTo>
                  <a:cubicBezTo>
                    <a:pt x="2944608" y="2058806"/>
                    <a:pt x="2949886" y="2061005"/>
                    <a:pt x="2951206" y="2069802"/>
                  </a:cubicBezTo>
                  <a:cubicBezTo>
                    <a:pt x="2954724" y="2087834"/>
                    <a:pt x="2958243" y="2105427"/>
                    <a:pt x="2962641" y="2123020"/>
                  </a:cubicBezTo>
                  <a:cubicBezTo>
                    <a:pt x="2964400" y="2130497"/>
                    <a:pt x="2967919" y="2137974"/>
                    <a:pt x="2972757" y="2145011"/>
                  </a:cubicBezTo>
                  <a:cubicBezTo>
                    <a:pt x="2973637" y="2143252"/>
                    <a:pt x="2974516" y="2141053"/>
                    <a:pt x="2975396" y="2138854"/>
                  </a:cubicBezTo>
                  <a:cubicBezTo>
                    <a:pt x="2996507" y="2068482"/>
                    <a:pt x="3031253" y="2004708"/>
                    <a:pt x="3078314" y="1948411"/>
                  </a:cubicBezTo>
                  <a:cubicBezTo>
                    <a:pt x="3082712" y="1943133"/>
                    <a:pt x="3087990" y="1938295"/>
                    <a:pt x="3093268" y="1933897"/>
                  </a:cubicBezTo>
                  <a:cubicBezTo>
                    <a:pt x="3103384" y="1925540"/>
                    <a:pt x="3110421" y="1926860"/>
                    <a:pt x="3115259" y="1939614"/>
                  </a:cubicBezTo>
                  <a:cubicBezTo>
                    <a:pt x="3119218" y="1949730"/>
                    <a:pt x="3120537" y="1961166"/>
                    <a:pt x="3123176" y="1971721"/>
                  </a:cubicBezTo>
                  <a:cubicBezTo>
                    <a:pt x="3126694" y="1985796"/>
                    <a:pt x="3131093" y="1998990"/>
                    <a:pt x="3135051" y="2013065"/>
                  </a:cubicBezTo>
                  <a:cubicBezTo>
                    <a:pt x="3138130" y="2011305"/>
                    <a:pt x="3139449" y="2010866"/>
                    <a:pt x="3139449" y="2010866"/>
                  </a:cubicBezTo>
                  <a:cubicBezTo>
                    <a:pt x="3153084" y="1947971"/>
                    <a:pt x="3193108" y="1901790"/>
                    <a:pt x="3237530" y="1859127"/>
                  </a:cubicBezTo>
                  <a:cubicBezTo>
                    <a:pt x="3247646" y="1849011"/>
                    <a:pt x="3259521" y="1840654"/>
                    <a:pt x="3270956" y="1832298"/>
                  </a:cubicBezTo>
                  <a:cubicBezTo>
                    <a:pt x="3274915" y="1829659"/>
                    <a:pt x="3280632" y="1829659"/>
                    <a:pt x="3284591" y="1828779"/>
                  </a:cubicBezTo>
                  <a:cubicBezTo>
                    <a:pt x="3290308" y="1864405"/>
                    <a:pt x="3295146" y="1897391"/>
                    <a:pt x="3301304" y="1933457"/>
                  </a:cubicBezTo>
                  <a:cubicBezTo>
                    <a:pt x="3329453" y="1858247"/>
                    <a:pt x="3378713" y="1803270"/>
                    <a:pt x="3435889" y="1754449"/>
                  </a:cubicBezTo>
                  <a:cubicBezTo>
                    <a:pt x="3440727" y="1750491"/>
                    <a:pt x="3445565" y="1746972"/>
                    <a:pt x="3451283" y="1743454"/>
                  </a:cubicBezTo>
                  <a:cubicBezTo>
                    <a:pt x="3466677" y="1733338"/>
                    <a:pt x="3470635" y="1734218"/>
                    <a:pt x="3474154" y="1752250"/>
                  </a:cubicBezTo>
                  <a:cubicBezTo>
                    <a:pt x="3477673" y="1769843"/>
                    <a:pt x="3479432" y="1787436"/>
                    <a:pt x="3481631" y="1805029"/>
                  </a:cubicBezTo>
                  <a:cubicBezTo>
                    <a:pt x="3482510" y="1809867"/>
                    <a:pt x="3482950" y="1814265"/>
                    <a:pt x="3483390" y="1819983"/>
                  </a:cubicBezTo>
                  <a:cubicBezTo>
                    <a:pt x="3531331" y="1763686"/>
                    <a:pt x="3636888" y="1681439"/>
                    <a:pt x="3674273" y="1672203"/>
                  </a:cubicBezTo>
                  <a:cubicBezTo>
                    <a:pt x="3676472" y="1687157"/>
                    <a:pt x="3679551" y="1702111"/>
                    <a:pt x="3682190" y="1718384"/>
                  </a:cubicBezTo>
                  <a:cubicBezTo>
                    <a:pt x="3731010" y="1671763"/>
                    <a:pt x="3786427" y="1637017"/>
                    <a:pt x="3855919" y="1624262"/>
                  </a:cubicBezTo>
                  <a:cubicBezTo>
                    <a:pt x="3854160" y="1640096"/>
                    <a:pt x="3853280" y="1652850"/>
                    <a:pt x="3851521" y="1666485"/>
                  </a:cubicBezTo>
                  <a:cubicBezTo>
                    <a:pt x="3853720" y="1665605"/>
                    <a:pt x="3855479" y="1664726"/>
                    <a:pt x="3856799" y="1664286"/>
                  </a:cubicBezTo>
                  <a:cubicBezTo>
                    <a:pt x="3961916" y="1589516"/>
                    <a:pt x="4072311" y="1524423"/>
                    <a:pt x="4189304" y="1469445"/>
                  </a:cubicBezTo>
                  <a:cubicBezTo>
                    <a:pt x="4203379" y="1462848"/>
                    <a:pt x="4218772" y="1458449"/>
                    <a:pt x="4233726" y="1452732"/>
                  </a:cubicBezTo>
                  <a:cubicBezTo>
                    <a:pt x="4236805" y="1451412"/>
                    <a:pt x="4240764" y="1451412"/>
                    <a:pt x="4244282" y="1450972"/>
                  </a:cubicBezTo>
                  <a:lnTo>
                    <a:pt x="4246481" y="1453171"/>
                  </a:lnTo>
                  <a:cubicBezTo>
                    <a:pt x="4237245" y="1471204"/>
                    <a:pt x="4229328" y="1490556"/>
                    <a:pt x="4218332" y="1507709"/>
                  </a:cubicBezTo>
                  <a:cubicBezTo>
                    <a:pt x="4151919" y="1617225"/>
                    <a:pt x="4076710" y="1720143"/>
                    <a:pt x="3991824" y="1816024"/>
                  </a:cubicBezTo>
                  <a:cubicBezTo>
                    <a:pt x="3990944" y="1817344"/>
                    <a:pt x="3990065" y="1818224"/>
                    <a:pt x="3988306" y="1821302"/>
                  </a:cubicBezTo>
                  <a:lnTo>
                    <a:pt x="4033167" y="1821302"/>
                  </a:lnTo>
                  <a:cubicBezTo>
                    <a:pt x="4012496" y="1889475"/>
                    <a:pt x="3973352" y="1940934"/>
                    <a:pt x="3920133" y="1984476"/>
                  </a:cubicBezTo>
                  <a:lnTo>
                    <a:pt x="3965435" y="1995472"/>
                  </a:lnTo>
                  <a:cubicBezTo>
                    <a:pt x="3959717" y="2024940"/>
                    <a:pt x="3850641" y="2138854"/>
                    <a:pt x="3798303" y="2169201"/>
                  </a:cubicBezTo>
                  <a:cubicBezTo>
                    <a:pt x="3803580" y="2170521"/>
                    <a:pt x="3807099" y="2171401"/>
                    <a:pt x="3810617" y="2171840"/>
                  </a:cubicBezTo>
                  <a:cubicBezTo>
                    <a:pt x="3830849" y="2177118"/>
                    <a:pt x="3850641" y="2181956"/>
                    <a:pt x="3870433" y="2187674"/>
                  </a:cubicBezTo>
                  <a:cubicBezTo>
                    <a:pt x="3881429" y="2191193"/>
                    <a:pt x="3882748" y="2194711"/>
                    <a:pt x="3875271" y="2203507"/>
                  </a:cubicBezTo>
                  <a:cubicBezTo>
                    <a:pt x="3861637" y="2218461"/>
                    <a:pt x="3848002" y="2233415"/>
                    <a:pt x="3833049" y="2247050"/>
                  </a:cubicBezTo>
                  <a:cubicBezTo>
                    <a:pt x="3801381" y="2275638"/>
                    <a:pt x="3766196" y="2299829"/>
                    <a:pt x="3727931" y="2317861"/>
                  </a:cubicBezTo>
                  <a:cubicBezTo>
                    <a:pt x="3709898" y="2326658"/>
                    <a:pt x="3690546" y="2332375"/>
                    <a:pt x="3670754" y="2339852"/>
                  </a:cubicBezTo>
                  <a:cubicBezTo>
                    <a:pt x="3674713" y="2341612"/>
                    <a:pt x="3679111" y="2342931"/>
                    <a:pt x="3683949" y="2344250"/>
                  </a:cubicBezTo>
                  <a:cubicBezTo>
                    <a:pt x="3707699" y="2350848"/>
                    <a:pt x="3731890" y="2357005"/>
                    <a:pt x="3755200" y="2364042"/>
                  </a:cubicBezTo>
                  <a:cubicBezTo>
                    <a:pt x="3770154" y="2368441"/>
                    <a:pt x="3771033" y="2372399"/>
                    <a:pt x="3760918" y="2383395"/>
                  </a:cubicBezTo>
                  <a:cubicBezTo>
                    <a:pt x="3720894" y="2425619"/>
                    <a:pt x="3674713" y="2459925"/>
                    <a:pt x="3620175" y="2481036"/>
                  </a:cubicBezTo>
                  <a:cubicBezTo>
                    <a:pt x="3604781" y="2487194"/>
                    <a:pt x="3588068" y="2489832"/>
                    <a:pt x="3570475" y="2494231"/>
                  </a:cubicBezTo>
                  <a:cubicBezTo>
                    <a:pt x="3576192" y="2497749"/>
                    <a:pt x="3580591" y="2501268"/>
                    <a:pt x="3585869" y="2503907"/>
                  </a:cubicBezTo>
                  <a:cubicBezTo>
                    <a:pt x="3596424" y="2508305"/>
                    <a:pt x="3606980" y="2511384"/>
                    <a:pt x="3618416" y="2514902"/>
                  </a:cubicBezTo>
                  <a:cubicBezTo>
                    <a:pt x="3623693" y="2516662"/>
                    <a:pt x="3628971" y="2517981"/>
                    <a:pt x="3634249" y="2520180"/>
                  </a:cubicBezTo>
                  <a:cubicBezTo>
                    <a:pt x="3653601" y="2528097"/>
                    <a:pt x="3656240" y="2538213"/>
                    <a:pt x="3639527" y="2550088"/>
                  </a:cubicBezTo>
                  <a:cubicBezTo>
                    <a:pt x="3613138" y="2568121"/>
                    <a:pt x="3585869" y="2584834"/>
                    <a:pt x="3557280" y="2599788"/>
                  </a:cubicBezTo>
                  <a:cubicBezTo>
                    <a:pt x="3516817" y="2620460"/>
                    <a:pt x="3473274" y="2635414"/>
                    <a:pt x="3427972" y="2642891"/>
                  </a:cubicBezTo>
                  <a:cubicBezTo>
                    <a:pt x="3426213" y="2643330"/>
                    <a:pt x="3424454" y="2644210"/>
                    <a:pt x="3419616" y="2645090"/>
                  </a:cubicBezTo>
                  <a:cubicBezTo>
                    <a:pt x="3426653" y="2649048"/>
                    <a:pt x="3431931" y="2653006"/>
                    <a:pt x="3436769" y="2655206"/>
                  </a:cubicBezTo>
                  <a:cubicBezTo>
                    <a:pt x="3454802" y="2661803"/>
                    <a:pt x="3473714" y="2667521"/>
                    <a:pt x="3492187" y="2673678"/>
                  </a:cubicBezTo>
                  <a:cubicBezTo>
                    <a:pt x="3504941" y="2678076"/>
                    <a:pt x="3507580" y="2683794"/>
                    <a:pt x="3497904" y="2693470"/>
                  </a:cubicBezTo>
                  <a:cubicBezTo>
                    <a:pt x="3484270" y="2707544"/>
                    <a:pt x="3469756" y="2722059"/>
                    <a:pt x="3453042" y="2732174"/>
                  </a:cubicBezTo>
                  <a:cubicBezTo>
                    <a:pt x="3404662" y="2761643"/>
                    <a:pt x="3351444" y="2770439"/>
                    <a:pt x="3296026" y="2769119"/>
                  </a:cubicBezTo>
                  <a:cubicBezTo>
                    <a:pt x="3293387" y="2769119"/>
                    <a:pt x="3290308" y="2768680"/>
                    <a:pt x="3287229" y="2768680"/>
                  </a:cubicBezTo>
                  <a:cubicBezTo>
                    <a:pt x="3286350" y="2768680"/>
                    <a:pt x="3285910" y="2769119"/>
                    <a:pt x="3283271" y="2770439"/>
                  </a:cubicBezTo>
                  <a:cubicBezTo>
                    <a:pt x="3288989" y="2776157"/>
                    <a:pt x="3293827" y="2780555"/>
                    <a:pt x="3299545" y="2784953"/>
                  </a:cubicBezTo>
                  <a:cubicBezTo>
                    <a:pt x="3309221" y="2791990"/>
                    <a:pt x="3318457" y="2799027"/>
                    <a:pt x="3328133" y="2806064"/>
                  </a:cubicBezTo>
                  <a:cubicBezTo>
                    <a:pt x="3341328" y="2816180"/>
                    <a:pt x="3341767" y="2824097"/>
                    <a:pt x="3328133" y="2832893"/>
                  </a:cubicBezTo>
                  <a:cubicBezTo>
                    <a:pt x="3310980" y="2843889"/>
                    <a:pt x="3293827" y="2854885"/>
                    <a:pt x="3274915" y="2861042"/>
                  </a:cubicBezTo>
                  <a:cubicBezTo>
                    <a:pt x="3236650" y="2873797"/>
                    <a:pt x="3197066" y="2883473"/>
                    <a:pt x="3158362" y="2894909"/>
                  </a:cubicBezTo>
                  <a:cubicBezTo>
                    <a:pt x="3155723" y="2895788"/>
                    <a:pt x="3152644" y="2896668"/>
                    <a:pt x="3148686" y="2899746"/>
                  </a:cubicBezTo>
                  <a:cubicBezTo>
                    <a:pt x="3154403" y="2902825"/>
                    <a:pt x="3160121" y="2905904"/>
                    <a:pt x="3166278" y="2908983"/>
                  </a:cubicBezTo>
                  <a:cubicBezTo>
                    <a:pt x="3173755" y="2912061"/>
                    <a:pt x="3181672" y="2913821"/>
                    <a:pt x="3189149" y="2916460"/>
                  </a:cubicBezTo>
                  <a:cubicBezTo>
                    <a:pt x="3205423" y="2922617"/>
                    <a:pt x="3208502" y="2934492"/>
                    <a:pt x="3194867" y="2945488"/>
                  </a:cubicBezTo>
                  <a:cubicBezTo>
                    <a:pt x="3179913" y="2957363"/>
                    <a:pt x="3163200" y="2968359"/>
                    <a:pt x="3146047" y="2976715"/>
                  </a:cubicBezTo>
                  <a:cubicBezTo>
                    <a:pt x="3097666" y="2999586"/>
                    <a:pt x="3047087" y="3011021"/>
                    <a:pt x="2990790" y="3011021"/>
                  </a:cubicBezTo>
                  <a:cubicBezTo>
                    <a:pt x="2993869" y="3016299"/>
                    <a:pt x="2996507" y="3020697"/>
                    <a:pt x="2999586" y="3024656"/>
                  </a:cubicBezTo>
                  <a:cubicBezTo>
                    <a:pt x="3004864" y="3031693"/>
                    <a:pt x="3010582" y="3038730"/>
                    <a:pt x="3014540" y="3046647"/>
                  </a:cubicBezTo>
                  <a:cubicBezTo>
                    <a:pt x="3020258" y="3057203"/>
                    <a:pt x="3018938" y="3063360"/>
                    <a:pt x="3007503" y="3068198"/>
                  </a:cubicBezTo>
                  <a:cubicBezTo>
                    <a:pt x="2991669" y="3074795"/>
                    <a:pt x="2975396" y="3080953"/>
                    <a:pt x="2959122" y="3086231"/>
                  </a:cubicBezTo>
                  <a:cubicBezTo>
                    <a:pt x="2935372" y="3093708"/>
                    <a:pt x="2912061" y="3100745"/>
                    <a:pt x="2887871" y="3106903"/>
                  </a:cubicBezTo>
                  <a:cubicBezTo>
                    <a:pt x="2870278" y="3111301"/>
                    <a:pt x="2856204" y="3119218"/>
                    <a:pt x="2851366" y="3139010"/>
                  </a:cubicBezTo>
                  <a:cubicBezTo>
                    <a:pt x="2854885" y="3145167"/>
                    <a:pt x="2860163" y="3145167"/>
                    <a:pt x="2867200" y="3141209"/>
                  </a:cubicBezTo>
                  <a:cubicBezTo>
                    <a:pt x="2895788" y="3125815"/>
                    <a:pt x="2924816" y="3111301"/>
                    <a:pt x="2957363" y="3105583"/>
                  </a:cubicBezTo>
                  <a:cubicBezTo>
                    <a:pt x="2960442" y="3105143"/>
                    <a:pt x="2963960" y="3104264"/>
                    <a:pt x="2967039" y="3104704"/>
                  </a:cubicBezTo>
                  <a:cubicBezTo>
                    <a:pt x="2975836" y="3105143"/>
                    <a:pt x="2979794" y="3109102"/>
                    <a:pt x="2977155" y="3118338"/>
                  </a:cubicBezTo>
                  <a:cubicBezTo>
                    <a:pt x="2974077" y="3130213"/>
                    <a:pt x="2971437" y="3142528"/>
                    <a:pt x="2971437" y="3156163"/>
                  </a:cubicBezTo>
                  <a:cubicBezTo>
                    <a:pt x="2974077" y="3153963"/>
                    <a:pt x="2977155" y="3150885"/>
                    <a:pt x="2980234" y="3148686"/>
                  </a:cubicBezTo>
                  <a:cubicBezTo>
                    <a:pt x="3010582" y="3122296"/>
                    <a:pt x="3044448" y="3102944"/>
                    <a:pt x="3085791" y="3098986"/>
                  </a:cubicBezTo>
                  <a:cubicBezTo>
                    <a:pt x="3093708" y="3098106"/>
                    <a:pt x="3102065" y="3098546"/>
                    <a:pt x="3109981" y="3100305"/>
                  </a:cubicBezTo>
                  <a:cubicBezTo>
                    <a:pt x="3120977" y="3102064"/>
                    <a:pt x="3122296" y="3106023"/>
                    <a:pt x="3116579" y="3115259"/>
                  </a:cubicBezTo>
                  <a:cubicBezTo>
                    <a:pt x="3110861" y="3124496"/>
                    <a:pt x="3105583" y="3133292"/>
                    <a:pt x="3100305" y="3142968"/>
                  </a:cubicBezTo>
                  <a:cubicBezTo>
                    <a:pt x="3098106" y="3147366"/>
                    <a:pt x="3096347" y="3152204"/>
                    <a:pt x="3093268" y="3159681"/>
                  </a:cubicBezTo>
                  <a:cubicBezTo>
                    <a:pt x="3098546" y="3157482"/>
                    <a:pt x="3101185" y="3156163"/>
                    <a:pt x="3102944" y="3154843"/>
                  </a:cubicBezTo>
                  <a:cubicBezTo>
                    <a:pt x="3145167" y="3131093"/>
                    <a:pt x="3190029" y="3115699"/>
                    <a:pt x="3238849" y="3111301"/>
                  </a:cubicBezTo>
                  <a:cubicBezTo>
                    <a:pt x="3245007" y="3110421"/>
                    <a:pt x="3252484" y="3113060"/>
                    <a:pt x="3259081" y="3114379"/>
                  </a:cubicBezTo>
                  <a:cubicBezTo>
                    <a:pt x="3257322" y="3120977"/>
                    <a:pt x="3256442" y="3128454"/>
                    <a:pt x="3253363" y="3134611"/>
                  </a:cubicBezTo>
                  <a:cubicBezTo>
                    <a:pt x="3248085" y="3145607"/>
                    <a:pt x="3241488" y="3156163"/>
                    <a:pt x="3237090" y="3168478"/>
                  </a:cubicBezTo>
                  <a:cubicBezTo>
                    <a:pt x="3261280" y="3154403"/>
                    <a:pt x="3285910" y="3146926"/>
                    <a:pt x="3312299" y="3143848"/>
                  </a:cubicBezTo>
                  <a:cubicBezTo>
                    <a:pt x="3337809" y="3140769"/>
                    <a:pt x="3364198" y="3138130"/>
                    <a:pt x="3392787" y="3145167"/>
                  </a:cubicBezTo>
                  <a:cubicBezTo>
                    <a:pt x="3379152" y="3165839"/>
                    <a:pt x="3367717" y="3184311"/>
                    <a:pt x="3354082" y="3204543"/>
                  </a:cubicBezTo>
                  <a:cubicBezTo>
                    <a:pt x="3410380" y="3179913"/>
                    <a:pt x="3466677" y="3174195"/>
                    <a:pt x="3523854" y="3183872"/>
                  </a:cubicBezTo>
                  <a:cubicBezTo>
                    <a:pt x="3524733" y="3185191"/>
                    <a:pt x="3525613" y="3186510"/>
                    <a:pt x="3526053" y="3187830"/>
                  </a:cubicBezTo>
                  <a:cubicBezTo>
                    <a:pt x="3516377" y="3202344"/>
                    <a:pt x="3505821" y="3217738"/>
                    <a:pt x="3495705" y="3233131"/>
                  </a:cubicBezTo>
                  <a:cubicBezTo>
                    <a:pt x="3548923" y="3229173"/>
                    <a:pt x="3601262" y="3234011"/>
                    <a:pt x="3654921" y="3247206"/>
                  </a:cubicBezTo>
                  <a:cubicBezTo>
                    <a:pt x="3648323" y="3257322"/>
                    <a:pt x="3643045" y="3265678"/>
                    <a:pt x="3636888" y="3275354"/>
                  </a:cubicBezTo>
                  <a:cubicBezTo>
                    <a:pt x="3682190" y="3274475"/>
                    <a:pt x="3724852" y="3282391"/>
                    <a:pt x="3765316" y="3307901"/>
                  </a:cubicBezTo>
                  <a:cubicBezTo>
                    <a:pt x="3757839" y="3314938"/>
                    <a:pt x="3751681" y="3321096"/>
                    <a:pt x="3745524" y="3326374"/>
                  </a:cubicBezTo>
                  <a:cubicBezTo>
                    <a:pt x="3793904" y="3336489"/>
                    <a:pt x="3843604" y="3345286"/>
                    <a:pt x="3891985" y="3356281"/>
                  </a:cubicBezTo>
                  <a:cubicBezTo>
                    <a:pt x="3940365" y="3367277"/>
                    <a:pt x="3988745" y="3378273"/>
                    <a:pt x="4033607" y="3400264"/>
                  </a:cubicBezTo>
                  <a:cubicBezTo>
                    <a:pt x="4033607" y="3401583"/>
                    <a:pt x="4034047" y="3402463"/>
                    <a:pt x="4034047" y="3403782"/>
                  </a:cubicBezTo>
                  <a:cubicBezTo>
                    <a:pt x="4021292" y="3408620"/>
                    <a:pt x="4008977" y="3413898"/>
                    <a:pt x="3996222" y="3417857"/>
                  </a:cubicBezTo>
                  <a:cubicBezTo>
                    <a:pt x="3914855" y="3440727"/>
                    <a:pt x="3831729" y="3455681"/>
                    <a:pt x="3747723" y="3464478"/>
                  </a:cubicBezTo>
                  <a:cubicBezTo>
                    <a:pt x="3746404" y="3464478"/>
                    <a:pt x="3745084" y="3464918"/>
                    <a:pt x="3742005" y="3465357"/>
                  </a:cubicBezTo>
                  <a:cubicBezTo>
                    <a:pt x="3749042" y="3471955"/>
                    <a:pt x="3755200" y="3477672"/>
                    <a:pt x="3762677" y="3485149"/>
                  </a:cubicBezTo>
                  <a:cubicBezTo>
                    <a:pt x="3721774" y="3508900"/>
                    <a:pt x="3679111" y="3515497"/>
                    <a:pt x="3633369" y="3513738"/>
                  </a:cubicBezTo>
                  <a:cubicBezTo>
                    <a:pt x="3639087" y="3523414"/>
                    <a:pt x="3643925" y="3531770"/>
                    <a:pt x="3650522" y="3542326"/>
                  </a:cubicBezTo>
                  <a:cubicBezTo>
                    <a:pt x="3596864" y="3554641"/>
                    <a:pt x="3544525" y="3557280"/>
                    <a:pt x="3489988" y="3551123"/>
                  </a:cubicBezTo>
                  <a:cubicBezTo>
                    <a:pt x="3497025" y="3562118"/>
                    <a:pt x="3504502" y="3572674"/>
                    <a:pt x="3511099" y="3583230"/>
                  </a:cubicBezTo>
                  <a:cubicBezTo>
                    <a:pt x="3520775" y="3599063"/>
                    <a:pt x="3519456" y="3601262"/>
                    <a:pt x="3501423" y="3603461"/>
                  </a:cubicBezTo>
                  <a:cubicBezTo>
                    <a:pt x="3455241" y="3608300"/>
                    <a:pt x="3397625" y="3597304"/>
                    <a:pt x="3347485" y="3573993"/>
                  </a:cubicBezTo>
                  <a:lnTo>
                    <a:pt x="3383551" y="3633369"/>
                  </a:lnTo>
                  <a:lnTo>
                    <a:pt x="3380912" y="3637328"/>
                  </a:lnTo>
                  <a:cubicBezTo>
                    <a:pt x="3328133" y="3641286"/>
                    <a:pt x="3276674" y="3636448"/>
                    <a:pt x="3228733" y="3606540"/>
                  </a:cubicBezTo>
                  <a:cubicBezTo>
                    <a:pt x="3231812" y="3614017"/>
                    <a:pt x="3234451" y="3621054"/>
                    <a:pt x="3238409" y="3628531"/>
                  </a:cubicBezTo>
                  <a:cubicBezTo>
                    <a:pt x="3242368" y="3636448"/>
                    <a:pt x="3247206" y="3643925"/>
                    <a:pt x="3250724" y="3651842"/>
                  </a:cubicBezTo>
                  <a:cubicBezTo>
                    <a:pt x="3253803" y="3659319"/>
                    <a:pt x="3251164" y="3664597"/>
                    <a:pt x="3242368" y="3664157"/>
                  </a:cubicBezTo>
                  <a:cubicBezTo>
                    <a:pt x="3232252" y="3663717"/>
                    <a:pt x="3221696" y="3662837"/>
                    <a:pt x="3211580" y="3661078"/>
                  </a:cubicBezTo>
                  <a:cubicBezTo>
                    <a:pt x="3168038" y="3651842"/>
                    <a:pt x="3127134" y="3636008"/>
                    <a:pt x="3089310" y="3611378"/>
                  </a:cubicBezTo>
                  <a:cubicBezTo>
                    <a:pt x="3087990" y="3612258"/>
                    <a:pt x="3087551" y="3612698"/>
                    <a:pt x="3086231" y="3613138"/>
                  </a:cubicBezTo>
                  <a:cubicBezTo>
                    <a:pt x="3095028" y="3630291"/>
                    <a:pt x="3103384" y="3647004"/>
                    <a:pt x="3113940" y="3666796"/>
                  </a:cubicBezTo>
                  <a:cubicBezTo>
                    <a:pt x="3104703" y="3668555"/>
                    <a:pt x="3097227" y="3671194"/>
                    <a:pt x="3089750" y="3671194"/>
                  </a:cubicBezTo>
                  <a:cubicBezTo>
                    <a:pt x="3049726" y="3670314"/>
                    <a:pt x="3016739" y="3653161"/>
                    <a:pt x="2986391" y="3628971"/>
                  </a:cubicBezTo>
                  <a:cubicBezTo>
                    <a:pt x="2979354" y="3623253"/>
                    <a:pt x="2972757" y="3616656"/>
                    <a:pt x="2963081" y="3610938"/>
                  </a:cubicBezTo>
                  <a:cubicBezTo>
                    <a:pt x="2964840" y="3620615"/>
                    <a:pt x="2965280" y="3629851"/>
                    <a:pt x="2967479" y="3639087"/>
                  </a:cubicBezTo>
                  <a:cubicBezTo>
                    <a:pt x="2971437" y="3658879"/>
                    <a:pt x="2967479" y="3663277"/>
                    <a:pt x="2948127" y="3658879"/>
                  </a:cubicBezTo>
                  <a:cubicBezTo>
                    <a:pt x="2912061" y="3650962"/>
                    <a:pt x="2880834" y="3632930"/>
                    <a:pt x="2849607" y="3614897"/>
                  </a:cubicBezTo>
                  <a:cubicBezTo>
                    <a:pt x="2846968" y="3613138"/>
                    <a:pt x="2843889" y="3611378"/>
                    <a:pt x="2840810" y="3609619"/>
                  </a:cubicBezTo>
                  <a:cubicBezTo>
                    <a:pt x="2840371" y="3609179"/>
                    <a:pt x="2839491" y="3609619"/>
                    <a:pt x="2835972" y="3609619"/>
                  </a:cubicBezTo>
                  <a:cubicBezTo>
                    <a:pt x="2840371" y="3617976"/>
                    <a:pt x="2843889" y="3625453"/>
                    <a:pt x="2847848" y="3632490"/>
                  </a:cubicBezTo>
                  <a:cubicBezTo>
                    <a:pt x="2855325" y="3646564"/>
                    <a:pt x="2851366" y="3654481"/>
                    <a:pt x="2835533" y="3652722"/>
                  </a:cubicBezTo>
                  <a:cubicBezTo>
                    <a:pt x="2818379" y="3650522"/>
                    <a:pt x="2801666" y="3646124"/>
                    <a:pt x="2785393" y="3639967"/>
                  </a:cubicBezTo>
                  <a:cubicBezTo>
                    <a:pt x="2759883" y="3630291"/>
                    <a:pt x="2736573" y="3615776"/>
                    <a:pt x="2715901" y="3597744"/>
                  </a:cubicBezTo>
                  <a:cubicBezTo>
                    <a:pt x="2714142" y="3595984"/>
                    <a:pt x="2711943" y="3595105"/>
                    <a:pt x="2708864" y="3592466"/>
                  </a:cubicBezTo>
                  <a:cubicBezTo>
                    <a:pt x="2707544" y="3602142"/>
                    <a:pt x="2707105" y="3610499"/>
                    <a:pt x="2705345" y="3618416"/>
                  </a:cubicBezTo>
                  <a:cubicBezTo>
                    <a:pt x="2704026" y="3625013"/>
                    <a:pt x="2699628" y="3630291"/>
                    <a:pt x="2693030" y="3627212"/>
                  </a:cubicBezTo>
                  <a:cubicBezTo>
                    <a:pt x="2675877" y="3619735"/>
                    <a:pt x="2669280" y="3633809"/>
                    <a:pt x="2656525" y="3641726"/>
                  </a:cubicBezTo>
                  <a:cubicBezTo>
                    <a:pt x="2670159" y="3643045"/>
                    <a:pt x="2681595" y="3643485"/>
                    <a:pt x="2692151" y="3644805"/>
                  </a:cubicBezTo>
                  <a:cubicBezTo>
                    <a:pt x="2713262" y="3647884"/>
                    <a:pt x="2732614" y="3654921"/>
                    <a:pt x="2748888" y="3669875"/>
                  </a:cubicBezTo>
                  <a:cubicBezTo>
                    <a:pt x="2752406" y="3672953"/>
                    <a:pt x="2754605" y="3678231"/>
                    <a:pt x="2757244" y="3682629"/>
                  </a:cubicBezTo>
                  <a:cubicBezTo>
                    <a:pt x="2753286" y="3684828"/>
                    <a:pt x="2749767" y="3687907"/>
                    <a:pt x="2745369" y="3689227"/>
                  </a:cubicBezTo>
                  <a:cubicBezTo>
                    <a:pt x="2737892" y="3692306"/>
                    <a:pt x="2729975" y="3694944"/>
                    <a:pt x="2723378" y="3697143"/>
                  </a:cubicBezTo>
                  <a:cubicBezTo>
                    <a:pt x="2748448" y="3707260"/>
                    <a:pt x="2773518" y="3716935"/>
                    <a:pt x="2798148" y="3727491"/>
                  </a:cubicBezTo>
                  <a:cubicBezTo>
                    <a:pt x="2806065" y="3731010"/>
                    <a:pt x="2813542" y="3736727"/>
                    <a:pt x="2820139" y="3741566"/>
                  </a:cubicBezTo>
                  <a:cubicBezTo>
                    <a:pt x="2828935" y="3748163"/>
                    <a:pt x="2828056" y="3752561"/>
                    <a:pt x="2817500" y="3756519"/>
                  </a:cubicBezTo>
                  <a:cubicBezTo>
                    <a:pt x="2808703" y="3759598"/>
                    <a:pt x="2799907" y="3762677"/>
                    <a:pt x="2791110" y="3767075"/>
                  </a:cubicBezTo>
                  <a:cubicBezTo>
                    <a:pt x="2828495" y="3775432"/>
                    <a:pt x="2856204" y="3796983"/>
                    <a:pt x="2883033" y="3825571"/>
                  </a:cubicBezTo>
                  <a:cubicBezTo>
                    <a:pt x="2866320" y="3830410"/>
                    <a:pt x="2852686" y="3834808"/>
                    <a:pt x="2836412" y="3839646"/>
                  </a:cubicBezTo>
                  <a:cubicBezTo>
                    <a:pt x="2875996" y="3853280"/>
                    <a:pt x="2907663" y="3874392"/>
                    <a:pt x="2934493" y="3908258"/>
                  </a:cubicBezTo>
                  <a:lnTo>
                    <a:pt x="2896228" y="3918374"/>
                  </a:lnTo>
                  <a:cubicBezTo>
                    <a:pt x="2925256" y="3940805"/>
                    <a:pt x="2951206" y="3966314"/>
                    <a:pt x="2971877" y="3997542"/>
                  </a:cubicBezTo>
                  <a:cubicBezTo>
                    <a:pt x="2964400" y="3999741"/>
                    <a:pt x="2958243" y="4001940"/>
                    <a:pt x="2950766" y="4003699"/>
                  </a:cubicBezTo>
                  <a:cubicBezTo>
                    <a:pt x="2974077" y="4024371"/>
                    <a:pt x="2992549" y="4047242"/>
                    <a:pt x="3000906" y="4078029"/>
                  </a:cubicBezTo>
                  <a:cubicBezTo>
                    <a:pt x="2994308" y="4078469"/>
                    <a:pt x="2988591" y="4078469"/>
                    <a:pt x="2981993" y="4078909"/>
                  </a:cubicBezTo>
                  <a:cubicBezTo>
                    <a:pt x="3025096" y="4132567"/>
                    <a:pt x="3068638" y="4185346"/>
                    <a:pt x="3098106" y="4248240"/>
                  </a:cubicBezTo>
                  <a:cubicBezTo>
                    <a:pt x="3032573" y="4225809"/>
                    <a:pt x="2975836" y="4187545"/>
                    <a:pt x="2918219" y="4150600"/>
                  </a:cubicBezTo>
                  <a:cubicBezTo>
                    <a:pt x="2918659" y="4156757"/>
                    <a:pt x="2919539" y="4162915"/>
                    <a:pt x="2919978" y="4169952"/>
                  </a:cubicBezTo>
                  <a:cubicBezTo>
                    <a:pt x="2888311" y="4164234"/>
                    <a:pt x="2864121" y="4148401"/>
                    <a:pt x="2840810" y="4127289"/>
                  </a:cubicBezTo>
                  <a:cubicBezTo>
                    <a:pt x="2839491" y="4134766"/>
                    <a:pt x="2838611" y="4141364"/>
                    <a:pt x="2837292" y="4148841"/>
                  </a:cubicBezTo>
                  <a:cubicBezTo>
                    <a:pt x="2804745" y="4129928"/>
                    <a:pt x="2775717" y="4110136"/>
                    <a:pt x="2751087" y="4081988"/>
                  </a:cubicBezTo>
                  <a:cubicBezTo>
                    <a:pt x="2749327" y="4094743"/>
                    <a:pt x="2747128" y="4106618"/>
                    <a:pt x="2744489" y="4121572"/>
                  </a:cubicBezTo>
                  <a:cubicBezTo>
                    <a:pt x="2708864" y="4097381"/>
                    <a:pt x="2683794" y="4068353"/>
                    <a:pt x="2666201" y="4029649"/>
                  </a:cubicBezTo>
                  <a:cubicBezTo>
                    <a:pt x="2663562" y="4046802"/>
                    <a:pt x="2660483" y="4061316"/>
                    <a:pt x="2657845" y="4078469"/>
                  </a:cubicBezTo>
                  <a:cubicBezTo>
                    <a:pt x="2625738" y="4055598"/>
                    <a:pt x="2602426" y="4028769"/>
                    <a:pt x="2590552" y="3990065"/>
                  </a:cubicBezTo>
                  <a:cubicBezTo>
                    <a:pt x="2586154" y="4005019"/>
                    <a:pt x="2582634" y="4017334"/>
                    <a:pt x="2579116" y="4029649"/>
                  </a:cubicBezTo>
                  <a:lnTo>
                    <a:pt x="2575158" y="4030968"/>
                  </a:lnTo>
                  <a:cubicBezTo>
                    <a:pt x="2546130" y="4003699"/>
                    <a:pt x="2528976" y="3968954"/>
                    <a:pt x="2513142" y="3931129"/>
                  </a:cubicBezTo>
                  <a:cubicBezTo>
                    <a:pt x="2511384" y="3939925"/>
                    <a:pt x="2508744" y="3949162"/>
                    <a:pt x="2506986" y="3957518"/>
                  </a:cubicBezTo>
                  <a:cubicBezTo>
                    <a:pt x="2504346" y="3970273"/>
                    <a:pt x="2501268" y="3971592"/>
                    <a:pt x="2490712" y="3962796"/>
                  </a:cubicBezTo>
                  <a:cubicBezTo>
                    <a:pt x="2470040" y="3944763"/>
                    <a:pt x="2459924" y="3921013"/>
                    <a:pt x="2454646" y="3894624"/>
                  </a:cubicBezTo>
                  <a:cubicBezTo>
                    <a:pt x="2453326" y="3888466"/>
                    <a:pt x="2452888" y="3881429"/>
                    <a:pt x="2451568" y="3871753"/>
                  </a:cubicBezTo>
                  <a:lnTo>
                    <a:pt x="2439692" y="3891105"/>
                  </a:lnTo>
                  <a:cubicBezTo>
                    <a:pt x="2433534" y="3902101"/>
                    <a:pt x="2428256" y="3902980"/>
                    <a:pt x="2421660" y="3892424"/>
                  </a:cubicBezTo>
                  <a:cubicBezTo>
                    <a:pt x="2412864" y="3878350"/>
                    <a:pt x="2405826" y="3863836"/>
                    <a:pt x="2399228" y="3849322"/>
                  </a:cubicBezTo>
                  <a:cubicBezTo>
                    <a:pt x="2394390" y="3839206"/>
                    <a:pt x="2391752" y="3828650"/>
                    <a:pt x="2386914" y="3815895"/>
                  </a:cubicBezTo>
                  <a:cubicBezTo>
                    <a:pt x="2384274" y="3824252"/>
                    <a:pt x="2382516" y="3829970"/>
                    <a:pt x="2380756" y="3836127"/>
                  </a:cubicBezTo>
                  <a:cubicBezTo>
                    <a:pt x="2378118" y="3844484"/>
                    <a:pt x="2372840" y="3845803"/>
                    <a:pt x="2367122" y="3839206"/>
                  </a:cubicBezTo>
                  <a:cubicBezTo>
                    <a:pt x="2362284" y="3833928"/>
                    <a:pt x="2357446" y="3829090"/>
                    <a:pt x="2353928" y="3822933"/>
                  </a:cubicBezTo>
                  <a:cubicBezTo>
                    <a:pt x="2340732" y="3800942"/>
                    <a:pt x="2331496" y="3777191"/>
                    <a:pt x="2328418" y="3750362"/>
                  </a:cubicBezTo>
                  <a:cubicBezTo>
                    <a:pt x="2325778" y="3752561"/>
                    <a:pt x="2323580" y="3753441"/>
                    <a:pt x="2322260" y="3755200"/>
                  </a:cubicBezTo>
                  <a:cubicBezTo>
                    <a:pt x="2309506" y="3766636"/>
                    <a:pt x="2303788" y="3765756"/>
                    <a:pt x="2296750" y="3749482"/>
                  </a:cubicBezTo>
                  <a:cubicBezTo>
                    <a:pt x="2291032" y="3736288"/>
                    <a:pt x="2286634" y="3722653"/>
                    <a:pt x="2280916" y="3709019"/>
                  </a:cubicBezTo>
                  <a:cubicBezTo>
                    <a:pt x="2277838" y="3701102"/>
                    <a:pt x="2273880" y="3693185"/>
                    <a:pt x="2270362" y="3685268"/>
                  </a:cubicBezTo>
                  <a:cubicBezTo>
                    <a:pt x="2268602" y="3686148"/>
                    <a:pt x="2267722" y="3686148"/>
                    <a:pt x="2267282" y="3686588"/>
                  </a:cubicBezTo>
                  <a:cubicBezTo>
                    <a:pt x="2263324" y="3690106"/>
                    <a:pt x="2257606" y="3697143"/>
                    <a:pt x="2255846" y="3696704"/>
                  </a:cubicBezTo>
                  <a:cubicBezTo>
                    <a:pt x="2250568" y="3694505"/>
                    <a:pt x="2245292" y="3689227"/>
                    <a:pt x="2243972" y="3683949"/>
                  </a:cubicBezTo>
                  <a:cubicBezTo>
                    <a:pt x="2238254" y="3658439"/>
                    <a:pt x="2233416" y="3632930"/>
                    <a:pt x="2228138" y="3606980"/>
                  </a:cubicBezTo>
                  <a:cubicBezTo>
                    <a:pt x="2227258" y="3603022"/>
                    <a:pt x="2226818" y="3599063"/>
                    <a:pt x="2225938" y="3592906"/>
                  </a:cubicBezTo>
                  <a:cubicBezTo>
                    <a:pt x="2221100" y="3598624"/>
                    <a:pt x="2218022" y="3602582"/>
                    <a:pt x="2214944" y="3606540"/>
                  </a:cubicBezTo>
                  <a:cubicBezTo>
                    <a:pt x="2211424" y="3610938"/>
                    <a:pt x="2207026" y="3611378"/>
                    <a:pt x="2204388" y="3606101"/>
                  </a:cubicBezTo>
                  <a:cubicBezTo>
                    <a:pt x="2199550" y="3597304"/>
                    <a:pt x="2194272" y="3588947"/>
                    <a:pt x="2190754" y="3579711"/>
                  </a:cubicBezTo>
                  <a:cubicBezTo>
                    <a:pt x="2174480" y="3526053"/>
                    <a:pt x="2159086" y="3471955"/>
                    <a:pt x="2143252" y="3418297"/>
                  </a:cubicBezTo>
                  <a:cubicBezTo>
                    <a:pt x="2142812" y="3416977"/>
                    <a:pt x="2141934" y="3416097"/>
                    <a:pt x="2139734" y="3412139"/>
                  </a:cubicBezTo>
                  <a:cubicBezTo>
                    <a:pt x="2137974" y="3425334"/>
                    <a:pt x="2137094" y="3435010"/>
                    <a:pt x="2135776" y="3445126"/>
                  </a:cubicBezTo>
                  <a:cubicBezTo>
                    <a:pt x="2123900" y="3552002"/>
                    <a:pt x="2114224" y="3659319"/>
                    <a:pt x="2120822" y="3767075"/>
                  </a:cubicBezTo>
                  <a:cubicBezTo>
                    <a:pt x="2124340" y="3823812"/>
                    <a:pt x="2131378" y="3880110"/>
                    <a:pt x="2137974" y="3936846"/>
                  </a:cubicBezTo>
                  <a:cubicBezTo>
                    <a:pt x="2147210" y="4015575"/>
                    <a:pt x="2149410" y="4094303"/>
                    <a:pt x="2145452" y="4173471"/>
                  </a:cubicBezTo>
                  <a:cubicBezTo>
                    <a:pt x="2145012" y="4181827"/>
                    <a:pt x="2143252" y="4185346"/>
                    <a:pt x="2134016" y="4184466"/>
                  </a:cubicBezTo>
                  <a:cubicBezTo>
                    <a:pt x="2124340" y="4183587"/>
                    <a:pt x="2114224" y="4184466"/>
                    <a:pt x="2104108" y="4184466"/>
                  </a:cubicBezTo>
                  <a:cubicBezTo>
                    <a:pt x="2103668" y="4181387"/>
                    <a:pt x="2103228" y="4179628"/>
                    <a:pt x="2103228" y="4177869"/>
                  </a:cubicBezTo>
                  <a:cubicBezTo>
                    <a:pt x="2108946" y="4070992"/>
                    <a:pt x="2101470" y="3964995"/>
                    <a:pt x="2086076" y="3859438"/>
                  </a:cubicBezTo>
                  <a:cubicBezTo>
                    <a:pt x="2068042" y="3731450"/>
                    <a:pt x="2075520" y="3604781"/>
                    <a:pt x="2090034" y="3478112"/>
                  </a:cubicBezTo>
                  <a:cubicBezTo>
                    <a:pt x="2091794" y="3463598"/>
                    <a:pt x="2093112" y="3448204"/>
                    <a:pt x="2094872" y="3433690"/>
                  </a:cubicBezTo>
                  <a:cubicBezTo>
                    <a:pt x="2093992" y="3433250"/>
                    <a:pt x="2093112" y="3433250"/>
                    <a:pt x="2092234" y="3432811"/>
                  </a:cubicBezTo>
                  <a:cubicBezTo>
                    <a:pt x="2086076" y="3453922"/>
                    <a:pt x="2079038" y="3474594"/>
                    <a:pt x="2073760" y="3496145"/>
                  </a:cubicBezTo>
                  <a:cubicBezTo>
                    <a:pt x="2065844" y="3526053"/>
                    <a:pt x="2058806" y="3555521"/>
                    <a:pt x="2051770" y="3585429"/>
                  </a:cubicBezTo>
                  <a:cubicBezTo>
                    <a:pt x="2051330" y="3587628"/>
                    <a:pt x="2050890" y="3588947"/>
                    <a:pt x="2050010" y="3590707"/>
                  </a:cubicBezTo>
                  <a:cubicBezTo>
                    <a:pt x="2046492" y="3596864"/>
                    <a:pt x="2042974" y="3602582"/>
                    <a:pt x="2039894" y="3608300"/>
                  </a:cubicBezTo>
                  <a:lnTo>
                    <a:pt x="2027140" y="3595545"/>
                  </a:lnTo>
                  <a:cubicBezTo>
                    <a:pt x="2026260" y="3594665"/>
                    <a:pt x="2025380" y="3594225"/>
                    <a:pt x="2023182" y="3592906"/>
                  </a:cubicBezTo>
                  <a:cubicBezTo>
                    <a:pt x="2020982" y="3608739"/>
                    <a:pt x="2019222" y="3623253"/>
                    <a:pt x="2016584" y="3638207"/>
                  </a:cubicBezTo>
                  <a:cubicBezTo>
                    <a:pt x="2013944" y="3652282"/>
                    <a:pt x="2010866" y="3666796"/>
                    <a:pt x="2006468" y="3679991"/>
                  </a:cubicBezTo>
                  <a:cubicBezTo>
                    <a:pt x="2000310" y="3698903"/>
                    <a:pt x="1992834" y="3699783"/>
                    <a:pt x="1980078" y="3683069"/>
                  </a:cubicBezTo>
                  <a:cubicBezTo>
                    <a:pt x="1977440" y="3688347"/>
                    <a:pt x="1974360" y="3692745"/>
                    <a:pt x="1972162" y="3697143"/>
                  </a:cubicBezTo>
                  <a:cubicBezTo>
                    <a:pt x="1966004" y="3712977"/>
                    <a:pt x="1959846" y="3728811"/>
                    <a:pt x="1953250" y="3744204"/>
                  </a:cubicBezTo>
                  <a:cubicBezTo>
                    <a:pt x="1944892" y="3763557"/>
                    <a:pt x="1940934" y="3764436"/>
                    <a:pt x="1925540" y="3751242"/>
                  </a:cubicBezTo>
                  <a:cubicBezTo>
                    <a:pt x="1924222" y="3750362"/>
                    <a:pt x="1923342" y="3749922"/>
                    <a:pt x="1923342" y="3749922"/>
                  </a:cubicBezTo>
                  <a:cubicBezTo>
                    <a:pt x="1916304" y="3769714"/>
                    <a:pt x="1909706" y="3789946"/>
                    <a:pt x="1901790" y="3808858"/>
                  </a:cubicBezTo>
                  <a:cubicBezTo>
                    <a:pt x="1897392" y="3818974"/>
                    <a:pt x="1890354" y="3827771"/>
                    <a:pt x="1883318" y="3835687"/>
                  </a:cubicBezTo>
                  <a:cubicBezTo>
                    <a:pt x="1876280" y="3843604"/>
                    <a:pt x="1871002" y="3841845"/>
                    <a:pt x="1868364" y="3831289"/>
                  </a:cubicBezTo>
                  <a:cubicBezTo>
                    <a:pt x="1866604" y="3825571"/>
                    <a:pt x="1865284" y="3820734"/>
                    <a:pt x="1862646" y="3812377"/>
                  </a:cubicBezTo>
                  <a:cubicBezTo>
                    <a:pt x="1854729" y="3830849"/>
                    <a:pt x="1849011" y="3846243"/>
                    <a:pt x="1841974" y="3861197"/>
                  </a:cubicBezTo>
                  <a:cubicBezTo>
                    <a:pt x="1836696" y="3872193"/>
                    <a:pt x="1830539" y="3882748"/>
                    <a:pt x="1823501" y="3892424"/>
                  </a:cubicBezTo>
                  <a:cubicBezTo>
                    <a:pt x="1816904" y="3901661"/>
                    <a:pt x="1812946" y="3900781"/>
                    <a:pt x="1807228" y="3891105"/>
                  </a:cubicBezTo>
                  <a:cubicBezTo>
                    <a:pt x="1803709" y="3884947"/>
                    <a:pt x="1800191" y="3879230"/>
                    <a:pt x="1795353" y="3871753"/>
                  </a:cubicBezTo>
                  <a:cubicBezTo>
                    <a:pt x="1793154" y="3884508"/>
                    <a:pt x="1791834" y="3894624"/>
                    <a:pt x="1789635" y="3905179"/>
                  </a:cubicBezTo>
                  <a:cubicBezTo>
                    <a:pt x="1783917" y="3927170"/>
                    <a:pt x="1774681" y="3947402"/>
                    <a:pt x="1756649" y="3962796"/>
                  </a:cubicBezTo>
                  <a:cubicBezTo>
                    <a:pt x="1746533" y="3971153"/>
                    <a:pt x="1743014" y="3969833"/>
                    <a:pt x="1740375" y="3957078"/>
                  </a:cubicBezTo>
                  <a:cubicBezTo>
                    <a:pt x="1738616" y="3948282"/>
                    <a:pt x="1736417" y="3939485"/>
                    <a:pt x="1734218" y="3929370"/>
                  </a:cubicBezTo>
                  <a:cubicBezTo>
                    <a:pt x="1724542" y="3949162"/>
                    <a:pt x="1717066" y="3967194"/>
                    <a:pt x="1707829" y="3984787"/>
                  </a:cubicBezTo>
                  <a:cubicBezTo>
                    <a:pt x="1698153" y="4001940"/>
                    <a:pt x="1688917" y="4018653"/>
                    <a:pt x="1669125" y="4031848"/>
                  </a:cubicBezTo>
                  <a:cubicBezTo>
                    <a:pt x="1665167" y="4017774"/>
                    <a:pt x="1661648" y="4005019"/>
                    <a:pt x="1657250" y="3989625"/>
                  </a:cubicBezTo>
                  <a:cubicBezTo>
                    <a:pt x="1645814" y="4028330"/>
                    <a:pt x="1621624" y="4054279"/>
                    <a:pt x="1589956" y="4078909"/>
                  </a:cubicBezTo>
                  <a:cubicBezTo>
                    <a:pt x="1586877" y="4061756"/>
                    <a:pt x="1584238" y="4047242"/>
                    <a:pt x="1581160" y="4030968"/>
                  </a:cubicBezTo>
                  <a:cubicBezTo>
                    <a:pt x="1564006" y="4068353"/>
                    <a:pt x="1539377" y="4097381"/>
                    <a:pt x="1503311" y="4121132"/>
                  </a:cubicBezTo>
                  <a:cubicBezTo>
                    <a:pt x="1501112" y="4106618"/>
                    <a:pt x="1498913" y="4095182"/>
                    <a:pt x="1497154" y="4082428"/>
                  </a:cubicBezTo>
                  <a:cubicBezTo>
                    <a:pt x="1472084" y="4108817"/>
                    <a:pt x="1443935" y="4131248"/>
                    <a:pt x="1410509" y="4149281"/>
                  </a:cubicBezTo>
                  <a:cubicBezTo>
                    <a:pt x="1409189" y="4140924"/>
                    <a:pt x="1408749" y="4134766"/>
                    <a:pt x="1407430" y="4127289"/>
                  </a:cubicBezTo>
                  <a:cubicBezTo>
                    <a:pt x="1384559" y="4147961"/>
                    <a:pt x="1359929" y="4164234"/>
                    <a:pt x="1328262" y="4169952"/>
                  </a:cubicBezTo>
                  <a:cubicBezTo>
                    <a:pt x="1329142" y="4162915"/>
                    <a:pt x="1329581" y="4156757"/>
                    <a:pt x="1330021" y="4150160"/>
                  </a:cubicBezTo>
                  <a:cubicBezTo>
                    <a:pt x="1271965" y="4187545"/>
                    <a:pt x="1215228" y="4225370"/>
                    <a:pt x="1149255" y="4248240"/>
                  </a:cubicBezTo>
                  <a:cubicBezTo>
                    <a:pt x="1183121" y="4188425"/>
                    <a:pt x="1218746" y="4130808"/>
                    <a:pt x="1266687" y="4078909"/>
                  </a:cubicBezTo>
                  <a:lnTo>
                    <a:pt x="1245575" y="4078909"/>
                  </a:lnTo>
                  <a:cubicBezTo>
                    <a:pt x="1255691" y="4048122"/>
                    <a:pt x="1273724" y="4024811"/>
                    <a:pt x="1297475" y="4003260"/>
                  </a:cubicBezTo>
                  <a:cubicBezTo>
                    <a:pt x="1289998" y="4001061"/>
                    <a:pt x="1283840" y="3999741"/>
                    <a:pt x="1275923" y="3997542"/>
                  </a:cubicBezTo>
                  <a:cubicBezTo>
                    <a:pt x="1297035" y="3966754"/>
                    <a:pt x="1322544" y="3940805"/>
                    <a:pt x="1352452" y="3917934"/>
                  </a:cubicBezTo>
                  <a:cubicBezTo>
                    <a:pt x="1340137" y="3914855"/>
                    <a:pt x="1328702" y="3911777"/>
                    <a:pt x="1314188" y="3907818"/>
                  </a:cubicBezTo>
                  <a:cubicBezTo>
                    <a:pt x="1341896" y="3874832"/>
                    <a:pt x="1373124" y="3852840"/>
                    <a:pt x="1412708" y="3839646"/>
                  </a:cubicBezTo>
                  <a:lnTo>
                    <a:pt x="1366087" y="3825571"/>
                  </a:lnTo>
                  <a:cubicBezTo>
                    <a:pt x="1392476" y="3796543"/>
                    <a:pt x="1421064" y="3775872"/>
                    <a:pt x="1461088" y="3767515"/>
                  </a:cubicBezTo>
                  <a:cubicBezTo>
                    <a:pt x="1446134" y="3761358"/>
                    <a:pt x="1433819" y="3756959"/>
                    <a:pt x="1421944" y="3751681"/>
                  </a:cubicBezTo>
                  <a:cubicBezTo>
                    <a:pt x="1421504" y="3749922"/>
                    <a:pt x="1421504" y="3749043"/>
                    <a:pt x="1421064" y="3747283"/>
                  </a:cubicBezTo>
                  <a:cubicBezTo>
                    <a:pt x="1450532" y="3720894"/>
                    <a:pt x="1487038" y="3708139"/>
                    <a:pt x="1528821" y="3698023"/>
                  </a:cubicBezTo>
                  <a:lnTo>
                    <a:pt x="1487478" y="3682190"/>
                  </a:lnTo>
                  <a:cubicBezTo>
                    <a:pt x="1493195" y="3675592"/>
                    <a:pt x="1497154" y="3668995"/>
                    <a:pt x="1503311" y="3664597"/>
                  </a:cubicBezTo>
                  <a:cubicBezTo>
                    <a:pt x="1524862" y="3647884"/>
                    <a:pt x="1550372" y="3642166"/>
                    <a:pt x="1577201" y="3641726"/>
                  </a:cubicBezTo>
                  <a:cubicBezTo>
                    <a:pt x="1580720" y="3641726"/>
                    <a:pt x="1584678" y="3641286"/>
                    <a:pt x="1588197" y="3641286"/>
                  </a:cubicBezTo>
                  <a:cubicBezTo>
                    <a:pt x="1588637" y="3641286"/>
                    <a:pt x="1588637" y="3640846"/>
                    <a:pt x="1589956" y="3639087"/>
                  </a:cubicBezTo>
                  <a:cubicBezTo>
                    <a:pt x="1582919" y="3633809"/>
                    <a:pt x="1576322" y="3627652"/>
                    <a:pt x="1568845" y="3623253"/>
                  </a:cubicBezTo>
                  <a:cubicBezTo>
                    <a:pt x="1566645" y="3621494"/>
                    <a:pt x="1561368" y="3624573"/>
                    <a:pt x="1557409" y="3625453"/>
                  </a:cubicBezTo>
                  <a:cubicBezTo>
                    <a:pt x="1547293" y="3628092"/>
                    <a:pt x="1543335" y="3626332"/>
                    <a:pt x="1540696" y="3615337"/>
                  </a:cubicBezTo>
                  <a:cubicBezTo>
                    <a:pt x="1539816" y="3611378"/>
                    <a:pt x="1539377" y="3607420"/>
                    <a:pt x="1538937" y="3603461"/>
                  </a:cubicBezTo>
                  <a:cubicBezTo>
                    <a:pt x="1538497" y="3599943"/>
                    <a:pt x="1538057" y="3596424"/>
                    <a:pt x="1537617" y="3590707"/>
                  </a:cubicBezTo>
                  <a:cubicBezTo>
                    <a:pt x="1533659" y="3593785"/>
                    <a:pt x="1531460" y="3595545"/>
                    <a:pt x="1528821" y="3597304"/>
                  </a:cubicBezTo>
                  <a:cubicBezTo>
                    <a:pt x="1497154" y="3623693"/>
                    <a:pt x="1461528" y="3642606"/>
                    <a:pt x="1421064" y="3650962"/>
                  </a:cubicBezTo>
                  <a:cubicBezTo>
                    <a:pt x="1418865" y="3651402"/>
                    <a:pt x="1415787" y="3652722"/>
                    <a:pt x="1413587" y="3652282"/>
                  </a:cubicBezTo>
                  <a:cubicBezTo>
                    <a:pt x="1407870" y="3650962"/>
                    <a:pt x="1399513" y="3650962"/>
                    <a:pt x="1396434" y="3647444"/>
                  </a:cubicBezTo>
                  <a:cubicBezTo>
                    <a:pt x="1394235" y="3644365"/>
                    <a:pt x="1397314" y="3636008"/>
                    <a:pt x="1399073" y="3630291"/>
                  </a:cubicBezTo>
                  <a:cubicBezTo>
                    <a:pt x="1401712" y="3623253"/>
                    <a:pt x="1405671" y="3616216"/>
                    <a:pt x="1409189" y="3609179"/>
                  </a:cubicBezTo>
                  <a:cubicBezTo>
                    <a:pt x="1408310" y="3608739"/>
                    <a:pt x="1407430" y="3607860"/>
                    <a:pt x="1406990" y="3607420"/>
                  </a:cubicBezTo>
                  <a:cubicBezTo>
                    <a:pt x="1392036" y="3615776"/>
                    <a:pt x="1377522" y="3625453"/>
                    <a:pt x="1361688" y="3632490"/>
                  </a:cubicBezTo>
                  <a:cubicBezTo>
                    <a:pt x="1341896" y="3641726"/>
                    <a:pt x="1321225" y="3649203"/>
                    <a:pt x="1301433" y="3656680"/>
                  </a:cubicBezTo>
                  <a:cubicBezTo>
                    <a:pt x="1297475" y="3658439"/>
                    <a:pt x="1292636" y="3658439"/>
                    <a:pt x="1288238" y="3658879"/>
                  </a:cubicBezTo>
                  <a:cubicBezTo>
                    <a:pt x="1279442" y="3659319"/>
                    <a:pt x="1275044" y="3655800"/>
                    <a:pt x="1276803" y="3646124"/>
                  </a:cubicBezTo>
                  <a:cubicBezTo>
                    <a:pt x="1279002" y="3633809"/>
                    <a:pt x="1280761" y="3621934"/>
                    <a:pt x="1280321" y="3608300"/>
                  </a:cubicBezTo>
                  <a:lnTo>
                    <a:pt x="1263608" y="3623693"/>
                  </a:lnTo>
                  <a:cubicBezTo>
                    <a:pt x="1236339" y="3647444"/>
                    <a:pt x="1205552" y="3664157"/>
                    <a:pt x="1169047" y="3668995"/>
                  </a:cubicBezTo>
                  <a:cubicBezTo>
                    <a:pt x="1159810" y="3670314"/>
                    <a:pt x="1151014" y="3669435"/>
                    <a:pt x="1141778" y="3668115"/>
                  </a:cubicBezTo>
                  <a:cubicBezTo>
                    <a:pt x="1134301" y="3667236"/>
                    <a:pt x="1132102" y="3662837"/>
                    <a:pt x="1136060" y="3655360"/>
                  </a:cubicBezTo>
                  <a:cubicBezTo>
                    <a:pt x="1141778" y="3646124"/>
                    <a:pt x="1146616" y="3636888"/>
                    <a:pt x="1151893" y="3627212"/>
                  </a:cubicBezTo>
                  <a:cubicBezTo>
                    <a:pt x="1154532" y="3621934"/>
                    <a:pt x="1156292" y="3616656"/>
                    <a:pt x="1159810" y="3608739"/>
                  </a:cubicBezTo>
                  <a:cubicBezTo>
                    <a:pt x="1154532" y="3611378"/>
                    <a:pt x="1152333" y="3612258"/>
                    <a:pt x="1150134" y="3614017"/>
                  </a:cubicBezTo>
                  <a:cubicBezTo>
                    <a:pt x="1110110" y="3639087"/>
                    <a:pt x="1067008" y="3654921"/>
                    <a:pt x="1020387" y="3661958"/>
                  </a:cubicBezTo>
                  <a:cubicBezTo>
                    <a:pt x="1012470" y="3663277"/>
                    <a:pt x="1003234" y="3660199"/>
                    <a:pt x="995317" y="3659759"/>
                  </a:cubicBezTo>
                  <a:cubicBezTo>
                    <a:pt x="997516" y="3651842"/>
                    <a:pt x="999715" y="3643925"/>
                    <a:pt x="1002794" y="3636448"/>
                  </a:cubicBezTo>
                  <a:cubicBezTo>
                    <a:pt x="1007192" y="3626332"/>
                    <a:pt x="1012910" y="3616216"/>
                    <a:pt x="1016868" y="3605221"/>
                  </a:cubicBezTo>
                  <a:cubicBezTo>
                    <a:pt x="968928" y="3635129"/>
                    <a:pt x="918348" y="3639967"/>
                    <a:pt x="864690" y="3636008"/>
                  </a:cubicBezTo>
                  <a:cubicBezTo>
                    <a:pt x="863370" y="3634689"/>
                    <a:pt x="862930" y="3633369"/>
                    <a:pt x="861611" y="3632050"/>
                  </a:cubicBezTo>
                  <a:lnTo>
                    <a:pt x="897237" y="3573114"/>
                  </a:lnTo>
                  <a:cubicBezTo>
                    <a:pt x="893278" y="3574873"/>
                    <a:pt x="891519" y="3575313"/>
                    <a:pt x="889320" y="3576192"/>
                  </a:cubicBezTo>
                  <a:cubicBezTo>
                    <a:pt x="841819" y="3599063"/>
                    <a:pt x="791240" y="3605221"/>
                    <a:pt x="739780" y="3601262"/>
                  </a:cubicBezTo>
                  <a:cubicBezTo>
                    <a:pt x="726586" y="3600383"/>
                    <a:pt x="725266" y="3596864"/>
                    <a:pt x="731864" y="3586309"/>
                  </a:cubicBezTo>
                  <a:cubicBezTo>
                    <a:pt x="738901" y="3573993"/>
                    <a:pt x="747257" y="3562118"/>
                    <a:pt x="755614" y="3549803"/>
                  </a:cubicBezTo>
                  <a:cubicBezTo>
                    <a:pt x="701956" y="3556400"/>
                    <a:pt x="649617" y="3553322"/>
                    <a:pt x="595079" y="3541447"/>
                  </a:cubicBezTo>
                  <a:cubicBezTo>
                    <a:pt x="601236" y="3531331"/>
                    <a:pt x="606514" y="3522534"/>
                    <a:pt x="612232" y="3512418"/>
                  </a:cubicBezTo>
                  <a:cubicBezTo>
                    <a:pt x="566930" y="3514178"/>
                    <a:pt x="524268" y="3507141"/>
                    <a:pt x="482924" y="3483390"/>
                  </a:cubicBezTo>
                  <a:lnTo>
                    <a:pt x="503156" y="3464478"/>
                  </a:lnTo>
                  <a:cubicBezTo>
                    <a:pt x="404196" y="3450843"/>
                    <a:pt x="305676" y="3437649"/>
                    <a:pt x="211994" y="3403342"/>
                  </a:cubicBezTo>
                  <a:cubicBezTo>
                    <a:pt x="211994" y="3401583"/>
                    <a:pt x="211554" y="3400264"/>
                    <a:pt x="211554" y="3398505"/>
                  </a:cubicBezTo>
                  <a:cubicBezTo>
                    <a:pt x="221670" y="3394106"/>
                    <a:pt x="231346" y="3388389"/>
                    <a:pt x="241902" y="3385310"/>
                  </a:cubicBezTo>
                  <a:lnTo>
                    <a:pt x="425748" y="3338689"/>
                  </a:lnTo>
                  <a:cubicBezTo>
                    <a:pt x="449938" y="3332531"/>
                    <a:pt x="474568" y="3329892"/>
                    <a:pt x="500517" y="3325054"/>
                  </a:cubicBezTo>
                  <a:cubicBezTo>
                    <a:pt x="493920" y="3318897"/>
                    <a:pt x="487323" y="3312739"/>
                    <a:pt x="479846" y="3305262"/>
                  </a:cubicBezTo>
                  <a:cubicBezTo>
                    <a:pt x="519430" y="3279313"/>
                    <a:pt x="562092" y="3271836"/>
                    <a:pt x="607834" y="3272715"/>
                  </a:cubicBezTo>
                  <a:cubicBezTo>
                    <a:pt x="601676" y="3263039"/>
                    <a:pt x="596398" y="3255122"/>
                    <a:pt x="589801" y="3245007"/>
                  </a:cubicBezTo>
                  <a:cubicBezTo>
                    <a:pt x="643020" y="3230932"/>
                    <a:pt x="695358" y="3226974"/>
                    <a:pt x="748577" y="3230932"/>
                  </a:cubicBezTo>
                  <a:cubicBezTo>
                    <a:pt x="738901" y="3215978"/>
                    <a:pt x="728345" y="3201024"/>
                    <a:pt x="718669" y="3185631"/>
                  </a:cubicBezTo>
                  <a:cubicBezTo>
                    <a:pt x="719549" y="3184311"/>
                    <a:pt x="720428" y="3182992"/>
                    <a:pt x="720868" y="3181672"/>
                  </a:cubicBezTo>
                  <a:cubicBezTo>
                    <a:pt x="778045" y="3171996"/>
                    <a:pt x="834342" y="3178154"/>
                    <a:pt x="890639" y="3202784"/>
                  </a:cubicBezTo>
                  <a:cubicBezTo>
                    <a:pt x="877445" y="3182552"/>
                    <a:pt x="865569" y="3164080"/>
                    <a:pt x="852375" y="3143408"/>
                  </a:cubicBezTo>
                  <a:cubicBezTo>
                    <a:pt x="881843" y="3136371"/>
                    <a:pt x="908232" y="3138570"/>
                    <a:pt x="934182" y="3142088"/>
                  </a:cubicBezTo>
                  <a:cubicBezTo>
                    <a:pt x="960131" y="3145607"/>
                    <a:pt x="985201" y="3152644"/>
                    <a:pt x="1006752" y="3168038"/>
                  </a:cubicBezTo>
                  <a:cubicBezTo>
                    <a:pt x="1007632" y="3167158"/>
                    <a:pt x="1008512" y="3166718"/>
                    <a:pt x="1008951" y="3165839"/>
                  </a:cubicBezTo>
                  <a:cubicBezTo>
                    <a:pt x="1005433" y="3158802"/>
                    <a:pt x="1002354" y="3151764"/>
                    <a:pt x="998835" y="3144288"/>
                  </a:cubicBezTo>
                  <a:cubicBezTo>
                    <a:pt x="995317" y="3137690"/>
                    <a:pt x="990479" y="3131093"/>
                    <a:pt x="986960" y="3124056"/>
                  </a:cubicBezTo>
                  <a:cubicBezTo>
                    <a:pt x="981682" y="3113500"/>
                    <a:pt x="984761" y="3107342"/>
                    <a:pt x="996196" y="3109102"/>
                  </a:cubicBezTo>
                  <a:cubicBezTo>
                    <a:pt x="1017748" y="3111301"/>
                    <a:pt x="1040619" y="3113940"/>
                    <a:pt x="1061290" y="3120097"/>
                  </a:cubicBezTo>
                  <a:cubicBezTo>
                    <a:pt x="1091198" y="3129334"/>
                    <a:pt x="1120226" y="3142088"/>
                    <a:pt x="1149255" y="3153524"/>
                  </a:cubicBezTo>
                  <a:cubicBezTo>
                    <a:pt x="1148375" y="3151325"/>
                    <a:pt x="1147495" y="3146926"/>
                    <a:pt x="1145296" y="3142968"/>
                  </a:cubicBezTo>
                  <a:cubicBezTo>
                    <a:pt x="1139578" y="3133292"/>
                    <a:pt x="1133861" y="3124056"/>
                    <a:pt x="1128143" y="3114379"/>
                  </a:cubicBezTo>
                  <a:cubicBezTo>
                    <a:pt x="1121986" y="3104264"/>
                    <a:pt x="1123305" y="3098986"/>
                    <a:pt x="1135620" y="3098546"/>
                  </a:cubicBezTo>
                  <a:cubicBezTo>
                    <a:pt x="1151014" y="3098106"/>
                    <a:pt x="1167287" y="3098546"/>
                    <a:pt x="1182681" y="3102064"/>
                  </a:cubicBezTo>
                  <a:cubicBezTo>
                    <a:pt x="1212589" y="3108662"/>
                    <a:pt x="1238538" y="3124935"/>
                    <a:pt x="1261849" y="3144727"/>
                  </a:cubicBezTo>
                  <a:cubicBezTo>
                    <a:pt x="1265367" y="3147806"/>
                    <a:pt x="1268886" y="3150885"/>
                    <a:pt x="1275483" y="3152644"/>
                  </a:cubicBezTo>
                  <a:cubicBezTo>
                    <a:pt x="1273724" y="3142528"/>
                    <a:pt x="1271525" y="3132852"/>
                    <a:pt x="1269326" y="3123176"/>
                  </a:cubicBezTo>
                  <a:cubicBezTo>
                    <a:pt x="1264928" y="3104264"/>
                    <a:pt x="1270206" y="3097666"/>
                    <a:pt x="1288678" y="3103824"/>
                  </a:cubicBezTo>
                  <a:cubicBezTo>
                    <a:pt x="1318586" y="3113940"/>
                    <a:pt x="1347614" y="3126255"/>
                    <a:pt x="1376642" y="3138570"/>
                  </a:cubicBezTo>
                  <a:cubicBezTo>
                    <a:pt x="1384119" y="3141648"/>
                    <a:pt x="1388957" y="3142088"/>
                    <a:pt x="1393356" y="3135491"/>
                  </a:cubicBezTo>
                  <a:cubicBezTo>
                    <a:pt x="1388078" y="3119657"/>
                    <a:pt x="1379281" y="3109981"/>
                    <a:pt x="1361688" y="3105583"/>
                  </a:cubicBezTo>
                  <a:cubicBezTo>
                    <a:pt x="1325623" y="3095907"/>
                    <a:pt x="1290437" y="3084032"/>
                    <a:pt x="1255252" y="3073036"/>
                  </a:cubicBezTo>
                  <a:cubicBezTo>
                    <a:pt x="1249534" y="3070837"/>
                    <a:pt x="1243376" y="3068638"/>
                    <a:pt x="1238099" y="3065999"/>
                  </a:cubicBezTo>
                  <a:cubicBezTo>
                    <a:pt x="1226223" y="3059842"/>
                    <a:pt x="1224024" y="3053244"/>
                    <a:pt x="1231061" y="3041809"/>
                  </a:cubicBezTo>
                  <a:cubicBezTo>
                    <a:pt x="1237219" y="3031253"/>
                    <a:pt x="1245136" y="3021137"/>
                    <a:pt x="1253492" y="3009702"/>
                  </a:cubicBezTo>
                  <a:cubicBezTo>
                    <a:pt x="1240298" y="3008382"/>
                    <a:pt x="1228422" y="3007943"/>
                    <a:pt x="1216987" y="3006623"/>
                  </a:cubicBezTo>
                  <a:cubicBezTo>
                    <a:pt x="1162889" y="3000466"/>
                    <a:pt x="1111430" y="2985512"/>
                    <a:pt x="1065249" y="2956044"/>
                  </a:cubicBezTo>
                  <a:cubicBezTo>
                    <a:pt x="1059091" y="2952085"/>
                    <a:pt x="1052934" y="2947247"/>
                    <a:pt x="1048095" y="2941970"/>
                  </a:cubicBezTo>
                  <a:cubicBezTo>
                    <a:pt x="1037100" y="2930974"/>
                    <a:pt x="1039299" y="2919978"/>
                    <a:pt x="1053813" y="2914261"/>
                  </a:cubicBezTo>
                  <a:cubicBezTo>
                    <a:pt x="1062170" y="2911182"/>
                    <a:pt x="1070966" y="2908983"/>
                    <a:pt x="1078883" y="2905904"/>
                  </a:cubicBezTo>
                  <a:cubicBezTo>
                    <a:pt x="1084601" y="2903705"/>
                    <a:pt x="1089879" y="2899746"/>
                    <a:pt x="1098235" y="2895788"/>
                  </a:cubicBezTo>
                  <a:cubicBezTo>
                    <a:pt x="1071846" y="2889631"/>
                    <a:pt x="1048095" y="2883913"/>
                    <a:pt x="1024785" y="2877755"/>
                  </a:cubicBezTo>
                  <a:cubicBezTo>
                    <a:pt x="990479" y="2868519"/>
                    <a:pt x="957052" y="2857524"/>
                    <a:pt x="926705" y="2839051"/>
                  </a:cubicBezTo>
                  <a:cubicBezTo>
                    <a:pt x="900315" y="2822778"/>
                    <a:pt x="899876" y="2815741"/>
                    <a:pt x="924945" y="2797708"/>
                  </a:cubicBezTo>
                  <a:cubicBezTo>
                    <a:pt x="935061" y="2790231"/>
                    <a:pt x="945177" y="2782754"/>
                    <a:pt x="954853" y="2774837"/>
                  </a:cubicBezTo>
                  <a:cubicBezTo>
                    <a:pt x="956613" y="2773078"/>
                    <a:pt x="957932" y="2770879"/>
                    <a:pt x="961451" y="2767360"/>
                  </a:cubicBezTo>
                  <a:lnTo>
                    <a:pt x="946057" y="2767360"/>
                  </a:lnTo>
                  <a:cubicBezTo>
                    <a:pt x="893718" y="2768680"/>
                    <a:pt x="843138" y="2760323"/>
                    <a:pt x="797397" y="2733494"/>
                  </a:cubicBezTo>
                  <a:cubicBezTo>
                    <a:pt x="779804" y="2723378"/>
                    <a:pt x="763531" y="2708864"/>
                    <a:pt x="749017" y="2694350"/>
                  </a:cubicBezTo>
                  <a:cubicBezTo>
                    <a:pt x="737141" y="2682475"/>
                    <a:pt x="739780" y="2676317"/>
                    <a:pt x="755174" y="2671039"/>
                  </a:cubicBezTo>
                  <a:cubicBezTo>
                    <a:pt x="771887" y="2665321"/>
                    <a:pt x="788601" y="2660484"/>
                    <a:pt x="805314" y="2654326"/>
                  </a:cubicBezTo>
                  <a:cubicBezTo>
                    <a:pt x="811471" y="2652127"/>
                    <a:pt x="817629" y="2648168"/>
                    <a:pt x="822907" y="2642891"/>
                  </a:cubicBezTo>
                  <a:cubicBezTo>
                    <a:pt x="807953" y="2639372"/>
                    <a:pt x="792559" y="2636293"/>
                    <a:pt x="777605" y="2631895"/>
                  </a:cubicBezTo>
                  <a:cubicBezTo>
                    <a:pt x="716910" y="2613862"/>
                    <a:pt x="659293" y="2589672"/>
                    <a:pt x="608274" y="2550528"/>
                  </a:cubicBezTo>
                  <a:cubicBezTo>
                    <a:pt x="602556" y="2546130"/>
                    <a:pt x="594639" y="2536893"/>
                    <a:pt x="595959" y="2532055"/>
                  </a:cubicBezTo>
                  <a:cubicBezTo>
                    <a:pt x="597278" y="2526338"/>
                    <a:pt x="606954" y="2521060"/>
                    <a:pt x="613551" y="2517981"/>
                  </a:cubicBezTo>
                  <a:cubicBezTo>
                    <a:pt x="625867" y="2512703"/>
                    <a:pt x="638621" y="2510064"/>
                    <a:pt x="650936" y="2505226"/>
                  </a:cubicBezTo>
                  <a:cubicBezTo>
                    <a:pt x="658853" y="2502148"/>
                    <a:pt x="665890" y="2497309"/>
                    <a:pt x="676006" y="2492032"/>
                  </a:cubicBezTo>
                  <a:cubicBezTo>
                    <a:pt x="597718" y="2481036"/>
                    <a:pt x="541421" y="2438373"/>
                    <a:pt x="489082" y="2388233"/>
                  </a:cubicBezTo>
                  <a:cubicBezTo>
                    <a:pt x="470609" y="2370200"/>
                    <a:pt x="471929" y="2366681"/>
                    <a:pt x="496119" y="2359644"/>
                  </a:cubicBezTo>
                  <a:lnTo>
                    <a:pt x="562532" y="2341612"/>
                  </a:lnTo>
                  <a:cubicBezTo>
                    <a:pt x="566051" y="2340292"/>
                    <a:pt x="569569" y="2339413"/>
                    <a:pt x="573528" y="2336773"/>
                  </a:cubicBezTo>
                  <a:cubicBezTo>
                    <a:pt x="543180" y="2329736"/>
                    <a:pt x="515911" y="2316542"/>
                    <a:pt x="489522" y="2301148"/>
                  </a:cubicBezTo>
                  <a:cubicBezTo>
                    <a:pt x="447739" y="2276078"/>
                    <a:pt x="409474" y="2247490"/>
                    <a:pt x="376488" y="2211424"/>
                  </a:cubicBezTo>
                  <a:cubicBezTo>
                    <a:pt x="359334" y="2192952"/>
                    <a:pt x="360654" y="2188554"/>
                    <a:pt x="384844" y="2181516"/>
                  </a:cubicBezTo>
                  <a:cubicBezTo>
                    <a:pt x="404196" y="2175799"/>
                    <a:pt x="423988" y="2171840"/>
                    <a:pt x="444220" y="2167002"/>
                  </a:cubicBezTo>
                  <a:cubicBezTo>
                    <a:pt x="394960" y="2136215"/>
                    <a:pt x="356696" y="2093992"/>
                    <a:pt x="318871" y="2051769"/>
                  </a:cubicBezTo>
                  <a:cubicBezTo>
                    <a:pt x="305676" y="2036815"/>
                    <a:pt x="294241" y="2020102"/>
                    <a:pt x="282366" y="2004268"/>
                  </a:cubicBezTo>
                  <a:cubicBezTo>
                    <a:pt x="280606" y="2002069"/>
                    <a:pt x="279727" y="1998550"/>
                    <a:pt x="277088" y="1994152"/>
                  </a:cubicBezTo>
                  <a:cubicBezTo>
                    <a:pt x="292921" y="1989754"/>
                    <a:pt x="307435" y="1985796"/>
                    <a:pt x="323709" y="1981837"/>
                  </a:cubicBezTo>
                  <a:cubicBezTo>
                    <a:pt x="271810" y="1938735"/>
                    <a:pt x="232226" y="1886836"/>
                    <a:pt x="210675" y="1819103"/>
                  </a:cubicBezTo>
                  <a:lnTo>
                    <a:pt x="255976" y="1819103"/>
                  </a:lnTo>
                  <a:cubicBezTo>
                    <a:pt x="238823" y="1798871"/>
                    <a:pt x="223430" y="1781279"/>
                    <a:pt x="208036" y="1762366"/>
                  </a:cubicBezTo>
                  <a:cubicBezTo>
                    <a:pt x="144262" y="1683638"/>
                    <a:pt x="82687" y="1601391"/>
                    <a:pt x="29908" y="1512547"/>
                  </a:cubicBezTo>
                  <a:cubicBezTo>
                    <a:pt x="18473" y="1493635"/>
                    <a:pt x="9676" y="1473403"/>
                    <a:pt x="0" y="1453611"/>
                  </a:cubicBezTo>
                  <a:lnTo>
                    <a:pt x="0" y="1449213"/>
                  </a:lnTo>
                  <a:cubicBezTo>
                    <a:pt x="40464" y="1458009"/>
                    <a:pt x="76969" y="1476922"/>
                    <a:pt x="113034" y="1495834"/>
                  </a:cubicBezTo>
                  <a:cubicBezTo>
                    <a:pt x="204517" y="1543775"/>
                    <a:pt x="293361" y="1596113"/>
                    <a:pt x="377807" y="1655489"/>
                  </a:cubicBezTo>
                  <a:cubicBezTo>
                    <a:pt x="382645" y="1658568"/>
                    <a:pt x="387483" y="1662087"/>
                    <a:pt x="393641" y="1666925"/>
                  </a:cubicBezTo>
                  <a:cubicBezTo>
                    <a:pt x="392321" y="1652411"/>
                    <a:pt x="391002" y="1638776"/>
                    <a:pt x="389682" y="1622503"/>
                  </a:cubicBezTo>
                  <a:cubicBezTo>
                    <a:pt x="458734" y="1636137"/>
                    <a:pt x="514152" y="1670004"/>
                    <a:pt x="563412" y="1717504"/>
                  </a:cubicBezTo>
                  <a:cubicBezTo>
                    <a:pt x="566051" y="1701671"/>
                    <a:pt x="568690" y="1686717"/>
                    <a:pt x="571768" y="1668244"/>
                  </a:cubicBezTo>
                  <a:cubicBezTo>
                    <a:pt x="644779" y="1707828"/>
                    <a:pt x="707234" y="1756209"/>
                    <a:pt x="762211" y="1816904"/>
                  </a:cubicBezTo>
                  <a:cubicBezTo>
                    <a:pt x="762651" y="1813385"/>
                    <a:pt x="763091" y="1809427"/>
                    <a:pt x="763971" y="1805029"/>
                  </a:cubicBezTo>
                  <a:cubicBezTo>
                    <a:pt x="765730" y="1790955"/>
                    <a:pt x="767049" y="1776440"/>
                    <a:pt x="769688" y="1762366"/>
                  </a:cubicBezTo>
                  <a:cubicBezTo>
                    <a:pt x="774966" y="1731139"/>
                    <a:pt x="778925" y="1728940"/>
                    <a:pt x="803994" y="1749172"/>
                  </a:cubicBezTo>
                  <a:cubicBezTo>
                    <a:pt x="821587" y="1763246"/>
                    <a:pt x="838300" y="1778640"/>
                    <a:pt x="854134" y="1794473"/>
                  </a:cubicBezTo>
                  <a:cubicBezTo>
                    <a:pt x="885801" y="1827460"/>
                    <a:pt x="913950" y="1862646"/>
                    <a:pt x="933302" y="1903989"/>
                  </a:cubicBezTo>
                  <a:cubicBezTo>
                    <a:pt x="936821" y="1911906"/>
                    <a:pt x="939899" y="1920262"/>
                    <a:pt x="945617" y="1929059"/>
                  </a:cubicBezTo>
                  <a:cubicBezTo>
                    <a:pt x="947376" y="1919822"/>
                    <a:pt x="948696" y="1911026"/>
                    <a:pt x="950455" y="1902230"/>
                  </a:cubicBezTo>
                  <a:cubicBezTo>
                    <a:pt x="953974" y="1880678"/>
                    <a:pt x="957492" y="1859567"/>
                    <a:pt x="961451" y="1837576"/>
                  </a:cubicBezTo>
                  <a:cubicBezTo>
                    <a:pt x="962770" y="1830539"/>
                    <a:pt x="966728" y="1825261"/>
                    <a:pt x="974645" y="1831418"/>
                  </a:cubicBezTo>
                  <a:cubicBezTo>
                    <a:pt x="1032702" y="1874961"/>
                    <a:pt x="1080642" y="1926420"/>
                    <a:pt x="1103953" y="1996791"/>
                  </a:cubicBezTo>
                  <a:cubicBezTo>
                    <a:pt x="1105712" y="2001629"/>
                    <a:pt x="1106152" y="2006907"/>
                    <a:pt x="1109671" y="2012625"/>
                  </a:cubicBezTo>
                  <a:cubicBezTo>
                    <a:pt x="1113189" y="2004268"/>
                    <a:pt x="1117148" y="1995912"/>
                    <a:pt x="1119347" y="1987115"/>
                  </a:cubicBezTo>
                  <a:cubicBezTo>
                    <a:pt x="1122865" y="1973920"/>
                    <a:pt x="1125064" y="1960726"/>
                    <a:pt x="1128583" y="1947091"/>
                  </a:cubicBezTo>
                  <a:cubicBezTo>
                    <a:pt x="1129902" y="1942693"/>
                    <a:pt x="1131222" y="1938735"/>
                    <a:pt x="1133421" y="1934776"/>
                  </a:cubicBezTo>
                  <a:cubicBezTo>
                    <a:pt x="1137379" y="1927739"/>
                    <a:pt x="1143097" y="1925540"/>
                    <a:pt x="1149694" y="1931258"/>
                  </a:cubicBezTo>
                  <a:cubicBezTo>
                    <a:pt x="1159370" y="1940054"/>
                    <a:pt x="1169047" y="1948851"/>
                    <a:pt x="1176963" y="1958527"/>
                  </a:cubicBezTo>
                  <a:cubicBezTo>
                    <a:pt x="1219186" y="2012625"/>
                    <a:pt x="1252173" y="2072001"/>
                    <a:pt x="1271525" y="2138854"/>
                  </a:cubicBezTo>
                  <a:cubicBezTo>
                    <a:pt x="1271965" y="2140613"/>
                    <a:pt x="1272845" y="2142372"/>
                    <a:pt x="1274164" y="2147210"/>
                  </a:cubicBezTo>
                  <a:cubicBezTo>
                    <a:pt x="1277243" y="2140613"/>
                    <a:pt x="1279882" y="2136215"/>
                    <a:pt x="1281201" y="2131377"/>
                  </a:cubicBezTo>
                  <a:cubicBezTo>
                    <a:pt x="1286039" y="2111585"/>
                    <a:pt x="1289998" y="2091793"/>
                    <a:pt x="1294836" y="2072001"/>
                  </a:cubicBezTo>
                  <a:cubicBezTo>
                    <a:pt x="1297914" y="2058806"/>
                    <a:pt x="1303632" y="2055287"/>
                    <a:pt x="1313748" y="2063644"/>
                  </a:cubicBezTo>
                  <a:cubicBezTo>
                    <a:pt x="1330021" y="2076399"/>
                    <a:pt x="1346295" y="2089594"/>
                    <a:pt x="1358170" y="2105867"/>
                  </a:cubicBezTo>
                  <a:cubicBezTo>
                    <a:pt x="1390717" y="2149409"/>
                    <a:pt x="1405231" y="2200429"/>
                    <a:pt x="1409629" y="2254527"/>
                  </a:cubicBezTo>
                  <a:cubicBezTo>
                    <a:pt x="1410069" y="2258925"/>
                    <a:pt x="1410509" y="2263323"/>
                    <a:pt x="1412708" y="2268601"/>
                  </a:cubicBezTo>
                  <a:cubicBezTo>
                    <a:pt x="1416666" y="2263323"/>
                    <a:pt x="1421064" y="2258485"/>
                    <a:pt x="1424583" y="2252768"/>
                  </a:cubicBezTo>
                  <a:cubicBezTo>
                    <a:pt x="1431620" y="2241332"/>
                    <a:pt x="1437778" y="2229457"/>
                    <a:pt x="1444815" y="2218461"/>
                  </a:cubicBezTo>
                  <a:cubicBezTo>
                    <a:pt x="1451412" y="2207906"/>
                    <a:pt x="1457570" y="2206586"/>
                    <a:pt x="1465926" y="2215383"/>
                  </a:cubicBezTo>
                  <a:cubicBezTo>
                    <a:pt x="1475602" y="2225059"/>
                    <a:pt x="1483959" y="2236054"/>
                    <a:pt x="1490996" y="2247490"/>
                  </a:cubicBezTo>
                  <a:cubicBezTo>
                    <a:pt x="1516066" y="2287513"/>
                    <a:pt x="1531460" y="2331936"/>
                    <a:pt x="1546414" y="2376357"/>
                  </a:cubicBezTo>
                  <a:cubicBezTo>
                    <a:pt x="1547733" y="2380756"/>
                    <a:pt x="1549053" y="2384714"/>
                    <a:pt x="1550812" y="2389112"/>
                  </a:cubicBezTo>
                  <a:cubicBezTo>
                    <a:pt x="1551252" y="2389552"/>
                    <a:pt x="1551692" y="2390432"/>
                    <a:pt x="1553011" y="2391751"/>
                  </a:cubicBezTo>
                  <a:cubicBezTo>
                    <a:pt x="1555210" y="2386473"/>
                    <a:pt x="1558289" y="2382075"/>
                    <a:pt x="1559608" y="2377677"/>
                  </a:cubicBezTo>
                  <a:cubicBezTo>
                    <a:pt x="1561368" y="2371519"/>
                    <a:pt x="1562247" y="2364482"/>
                    <a:pt x="1564006" y="2358325"/>
                  </a:cubicBezTo>
                  <a:cubicBezTo>
                    <a:pt x="1566206" y="2349528"/>
                    <a:pt x="1565766" y="2338533"/>
                    <a:pt x="1575882" y="2335014"/>
                  </a:cubicBezTo>
                  <a:cubicBezTo>
                    <a:pt x="1587317" y="2331496"/>
                    <a:pt x="1594354" y="2340732"/>
                    <a:pt x="1600952" y="2347769"/>
                  </a:cubicBezTo>
                  <a:lnTo>
                    <a:pt x="1755296" y="2522520"/>
                  </a:lnTo>
                  <a:cubicBezTo>
                    <a:pt x="1742765" y="2461627"/>
                    <a:pt x="1686276" y="2335895"/>
                    <a:pt x="1698591" y="2332376"/>
                  </a:cubicBezTo>
                  <a:cubicBezTo>
                    <a:pt x="1708707" y="2330177"/>
                    <a:pt x="1719703" y="2330177"/>
                    <a:pt x="1730259" y="2328858"/>
                  </a:cubicBezTo>
                  <a:cubicBezTo>
                    <a:pt x="1735976" y="2328418"/>
                    <a:pt x="1740814" y="2327538"/>
                    <a:pt x="1748731" y="2326659"/>
                  </a:cubicBezTo>
                  <a:cubicBezTo>
                    <a:pt x="1744773" y="2321821"/>
                    <a:pt x="1742574" y="2319182"/>
                    <a:pt x="1739935" y="2316103"/>
                  </a:cubicBezTo>
                  <a:cubicBezTo>
                    <a:pt x="1695073" y="2262005"/>
                    <a:pt x="1663406" y="2200870"/>
                    <a:pt x="1648012" y="2131818"/>
                  </a:cubicBezTo>
                  <a:cubicBezTo>
                    <a:pt x="1645373" y="2119063"/>
                    <a:pt x="1644493" y="2105428"/>
                    <a:pt x="1644493" y="2092234"/>
                  </a:cubicBezTo>
                  <a:cubicBezTo>
                    <a:pt x="1644933" y="2075080"/>
                    <a:pt x="1656808" y="2068483"/>
                    <a:pt x="1671762" y="2076400"/>
                  </a:cubicBezTo>
                  <a:cubicBezTo>
                    <a:pt x="1680998" y="2081238"/>
                    <a:pt x="1688915" y="2087396"/>
                    <a:pt x="1698591" y="2092234"/>
                  </a:cubicBezTo>
                  <a:cubicBezTo>
                    <a:pt x="1705629" y="2095752"/>
                    <a:pt x="1713106" y="2097951"/>
                    <a:pt x="1720582" y="2100590"/>
                  </a:cubicBezTo>
                  <a:cubicBezTo>
                    <a:pt x="1721462" y="2099711"/>
                    <a:pt x="1722342" y="2098391"/>
                    <a:pt x="1722782" y="2097951"/>
                  </a:cubicBezTo>
                  <a:cubicBezTo>
                    <a:pt x="1720143" y="2093113"/>
                    <a:pt x="1717064" y="2087835"/>
                    <a:pt x="1713985" y="2083437"/>
                  </a:cubicBezTo>
                  <a:cubicBezTo>
                    <a:pt x="1684077" y="2031978"/>
                    <a:pt x="1656808" y="1979199"/>
                    <a:pt x="1640975" y="1921583"/>
                  </a:cubicBezTo>
                  <a:cubicBezTo>
                    <a:pt x="1637896" y="1910147"/>
                    <a:pt x="1636137" y="1897392"/>
                    <a:pt x="1635697" y="1885517"/>
                  </a:cubicBezTo>
                  <a:cubicBezTo>
                    <a:pt x="1635257" y="1871443"/>
                    <a:pt x="1640975" y="1867045"/>
                    <a:pt x="1655049" y="1869244"/>
                  </a:cubicBezTo>
                  <a:cubicBezTo>
                    <a:pt x="1670443" y="1871883"/>
                    <a:pt x="1685397" y="1875841"/>
                    <a:pt x="1700351" y="1878920"/>
                  </a:cubicBezTo>
                  <a:cubicBezTo>
                    <a:pt x="1708267" y="1880679"/>
                    <a:pt x="1716184" y="1880679"/>
                    <a:pt x="1725421" y="1878920"/>
                  </a:cubicBezTo>
                  <a:cubicBezTo>
                    <a:pt x="1723221" y="1876281"/>
                    <a:pt x="1720143" y="1873202"/>
                    <a:pt x="1717943" y="1870563"/>
                  </a:cubicBezTo>
                  <a:cubicBezTo>
                    <a:pt x="1670003" y="1820424"/>
                    <a:pt x="1635257" y="1762807"/>
                    <a:pt x="1623382" y="1693755"/>
                  </a:cubicBezTo>
                  <a:cubicBezTo>
                    <a:pt x="1620303" y="1675282"/>
                    <a:pt x="1620743" y="1655490"/>
                    <a:pt x="1622502" y="1636578"/>
                  </a:cubicBezTo>
                  <a:cubicBezTo>
                    <a:pt x="1624261" y="1617666"/>
                    <a:pt x="1632178" y="1614587"/>
                    <a:pt x="1648012" y="1623823"/>
                  </a:cubicBezTo>
                  <a:cubicBezTo>
                    <a:pt x="1667364" y="1634819"/>
                    <a:pt x="1686716" y="1646254"/>
                    <a:pt x="1706508" y="1657690"/>
                  </a:cubicBezTo>
                  <a:cubicBezTo>
                    <a:pt x="1712226" y="1660768"/>
                    <a:pt x="1718823" y="1662088"/>
                    <a:pt x="1727180" y="1664727"/>
                  </a:cubicBezTo>
                  <a:cubicBezTo>
                    <a:pt x="1725421" y="1660329"/>
                    <a:pt x="1724981" y="1658569"/>
                    <a:pt x="1724101" y="1656810"/>
                  </a:cubicBezTo>
                  <a:cubicBezTo>
                    <a:pt x="1679239" y="1583800"/>
                    <a:pt x="1651970" y="1504192"/>
                    <a:pt x="1638336" y="1420186"/>
                  </a:cubicBezTo>
                  <a:cubicBezTo>
                    <a:pt x="1636576" y="1409630"/>
                    <a:pt x="1636576" y="1398195"/>
                    <a:pt x="1637456" y="1386759"/>
                  </a:cubicBezTo>
                  <a:cubicBezTo>
                    <a:pt x="1638336" y="1373565"/>
                    <a:pt x="1644493" y="1369166"/>
                    <a:pt x="1656808" y="1373565"/>
                  </a:cubicBezTo>
                  <a:cubicBezTo>
                    <a:pt x="1666484" y="1376643"/>
                    <a:pt x="1674401" y="1382361"/>
                    <a:pt x="1683637" y="1386759"/>
                  </a:cubicBezTo>
                  <a:cubicBezTo>
                    <a:pt x="1699911" y="1394676"/>
                    <a:pt x="1715744" y="1403033"/>
                    <a:pt x="1732018" y="1410949"/>
                  </a:cubicBezTo>
                  <a:cubicBezTo>
                    <a:pt x="1734217" y="1412269"/>
                    <a:pt x="1737735" y="1412269"/>
                    <a:pt x="1742134" y="1412709"/>
                  </a:cubicBezTo>
                  <a:cubicBezTo>
                    <a:pt x="1740374" y="1409190"/>
                    <a:pt x="1739055" y="1406991"/>
                    <a:pt x="1737735" y="1405672"/>
                  </a:cubicBezTo>
                  <a:cubicBezTo>
                    <a:pt x="1715305" y="1375324"/>
                    <a:pt x="1703869" y="1340138"/>
                    <a:pt x="1696392" y="1304073"/>
                  </a:cubicBezTo>
                  <a:cubicBezTo>
                    <a:pt x="1686276" y="1254373"/>
                    <a:pt x="1682758" y="1204673"/>
                    <a:pt x="1688475" y="1154533"/>
                  </a:cubicBezTo>
                  <a:cubicBezTo>
                    <a:pt x="1690235" y="1140899"/>
                    <a:pt x="1693753" y="1138700"/>
                    <a:pt x="1704749" y="1145297"/>
                  </a:cubicBezTo>
                  <a:cubicBezTo>
                    <a:pt x="1730698" y="1161131"/>
                    <a:pt x="1756648" y="1178284"/>
                    <a:pt x="1782157" y="1194557"/>
                  </a:cubicBezTo>
                  <a:cubicBezTo>
                    <a:pt x="1787435" y="1197636"/>
                    <a:pt x="1792273" y="1200715"/>
                    <a:pt x="1796672" y="1203354"/>
                  </a:cubicBezTo>
                  <a:cubicBezTo>
                    <a:pt x="1787435" y="1179603"/>
                    <a:pt x="1776880" y="1156293"/>
                    <a:pt x="1770282" y="1131663"/>
                  </a:cubicBezTo>
                  <a:cubicBezTo>
                    <a:pt x="1752690" y="1069648"/>
                    <a:pt x="1746532" y="1005434"/>
                    <a:pt x="1750930" y="940780"/>
                  </a:cubicBezTo>
                  <a:cubicBezTo>
                    <a:pt x="1751370" y="931983"/>
                    <a:pt x="1753129" y="923187"/>
                    <a:pt x="1755328" y="914830"/>
                  </a:cubicBezTo>
                  <a:cubicBezTo>
                    <a:pt x="1757967" y="903835"/>
                    <a:pt x="1762366" y="901196"/>
                    <a:pt x="1772042" y="907354"/>
                  </a:cubicBezTo>
                  <a:cubicBezTo>
                    <a:pt x="1793153" y="920548"/>
                    <a:pt x="1813825" y="934622"/>
                    <a:pt x="1834936" y="948697"/>
                  </a:cubicBezTo>
                  <a:cubicBezTo>
                    <a:pt x="1838015" y="950896"/>
                    <a:pt x="1841094" y="953535"/>
                    <a:pt x="1844612" y="955294"/>
                  </a:cubicBezTo>
                  <a:cubicBezTo>
                    <a:pt x="1833177" y="859853"/>
                    <a:pt x="1841533" y="766610"/>
                    <a:pt x="1863525" y="670288"/>
                  </a:cubicBezTo>
                  <a:cubicBezTo>
                    <a:pt x="1881997" y="682604"/>
                    <a:pt x="1897391" y="692280"/>
                    <a:pt x="1913664" y="703715"/>
                  </a:cubicBezTo>
                  <a:cubicBezTo>
                    <a:pt x="1910586" y="663691"/>
                    <a:pt x="1913664" y="624547"/>
                    <a:pt x="1922900" y="586283"/>
                  </a:cubicBezTo>
                  <a:cubicBezTo>
                    <a:pt x="1932137" y="548458"/>
                    <a:pt x="1943132" y="511073"/>
                    <a:pt x="1967323" y="477207"/>
                  </a:cubicBezTo>
                  <a:cubicBezTo>
                    <a:pt x="1979637" y="490401"/>
                    <a:pt x="1990193" y="502277"/>
                    <a:pt x="2001189" y="514592"/>
                  </a:cubicBezTo>
                  <a:cubicBezTo>
                    <a:pt x="2005147" y="483804"/>
                    <a:pt x="2008666" y="453896"/>
                    <a:pt x="2013504" y="424428"/>
                  </a:cubicBezTo>
                  <a:cubicBezTo>
                    <a:pt x="2033296" y="303477"/>
                    <a:pt x="2057046" y="182966"/>
                    <a:pt x="2093551" y="65533"/>
                  </a:cubicBezTo>
                  <a:cubicBezTo>
                    <a:pt x="2100588" y="43542"/>
                    <a:pt x="2110266" y="21551"/>
                    <a:pt x="2118622" y="0"/>
                  </a:cubicBezTo>
                  <a:close/>
                </a:path>
              </a:pathLst>
            </a:custGeom>
            <a:grpFill/>
            <a:ln w="4398" cap="flat">
              <a:noFill/>
              <a:prstDash val="solid"/>
              <a:miter/>
            </a:ln>
          </p:spPr>
          <p:txBody>
            <a:bodyPr rtlCol="0" anchor="ctr"/>
            <a:lstStyle/>
            <a:p>
              <a:endParaRPr lang="en-US"/>
            </a:p>
          </p:txBody>
        </p:sp>
        <p:sp>
          <p:nvSpPr>
            <p:cNvPr id="58" name="Rounded Rectangle 17">
              <a:extLst>
                <a:ext uri="{FF2B5EF4-FFF2-40B4-BE49-F238E27FC236}">
                  <a16:creationId xmlns:a16="http://schemas.microsoft.com/office/drawing/2014/main" id="{9D3FEF42-B0E6-4C9A-9AC7-D791F3702F5A}"/>
                </a:ext>
              </a:extLst>
            </p:cNvPr>
            <p:cNvSpPr>
              <a:spLocks noChangeAspect="1"/>
            </p:cNvSpPr>
            <p:nvPr/>
          </p:nvSpPr>
          <p:spPr>
            <a:xfrm>
              <a:off x="10576163" y="3887912"/>
              <a:ext cx="260009" cy="413693"/>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59" name="Rounded Rectangle 17">
            <a:extLst>
              <a:ext uri="{FF2B5EF4-FFF2-40B4-BE49-F238E27FC236}">
                <a16:creationId xmlns:a16="http://schemas.microsoft.com/office/drawing/2014/main" id="{0EF0C60D-9177-46CE-8EB9-91794E08E81D}"/>
              </a:ext>
            </a:extLst>
          </p:cNvPr>
          <p:cNvSpPr>
            <a:spLocks noChangeAspect="1"/>
          </p:cNvSpPr>
          <p:nvPr/>
        </p:nvSpPr>
        <p:spPr>
          <a:xfrm>
            <a:off x="9266883" y="5224463"/>
            <a:ext cx="535629" cy="625604"/>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199586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40C07C-B8DD-4B83-8101-72EE4AD30826}"/>
              </a:ext>
            </a:extLst>
          </p:cNvPr>
          <p:cNvSpPr>
            <a:spLocks noGrp="1"/>
          </p:cNvSpPr>
          <p:nvPr>
            <p:ph type="ctrTitle"/>
          </p:nvPr>
        </p:nvSpPr>
        <p:spPr>
          <a:xfrm>
            <a:off x="2128007" y="285226"/>
            <a:ext cx="5883479" cy="771788"/>
          </a:xfrm>
        </p:spPr>
        <p:txBody>
          <a:bodyPr>
            <a:normAutofit fontScale="90000"/>
          </a:bodyPr>
          <a:lstStyle/>
          <a:p>
            <a:r>
              <a:rPr lang="en-US" dirty="0">
                <a:solidFill>
                  <a:schemeClr val="tx2"/>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HARDWARE REQUIREMENTS</a:t>
            </a:r>
            <a:endParaRPr lang="en-IN" sz="3200" b="1" dirty="0">
              <a:solidFill>
                <a:srgbClr val="FF0000"/>
              </a:solidFill>
            </a:endParaRPr>
          </a:p>
        </p:txBody>
      </p:sp>
      <p:sp>
        <p:nvSpPr>
          <p:cNvPr id="4" name="Subtitle 3">
            <a:extLst>
              <a:ext uri="{FF2B5EF4-FFF2-40B4-BE49-F238E27FC236}">
                <a16:creationId xmlns:a16="http://schemas.microsoft.com/office/drawing/2014/main" id="{36D28434-8825-40A2-A316-EF6A104080BC}"/>
              </a:ext>
            </a:extLst>
          </p:cNvPr>
          <p:cNvSpPr>
            <a:spLocks noGrp="1"/>
          </p:cNvSpPr>
          <p:nvPr>
            <p:ph type="subTitle" idx="1"/>
          </p:nvPr>
        </p:nvSpPr>
        <p:spPr>
          <a:xfrm>
            <a:off x="634767" y="1658452"/>
            <a:ext cx="8229600" cy="3676945"/>
          </a:xfrm>
        </p:spPr>
        <p:txBody>
          <a:bodyPr/>
          <a:lstStyle/>
          <a:p>
            <a:pPr marL="285750" indent="-285750">
              <a:buFont typeface="Wingdings" panose="05000000000000000000" pitchFamily="2" charset="2"/>
              <a:buChar char="v"/>
            </a:pPr>
            <a:r>
              <a:rPr lang="en-US" dirty="0">
                <a:solidFill>
                  <a:schemeClr val="tx2"/>
                </a:solidFill>
                <a:latin typeface="Times New Roman" panose="02020603050405020304" pitchFamily="18" charset="0"/>
                <a:cs typeface="Times New Roman" panose="02020603050405020304" pitchFamily="18" charset="0"/>
              </a:rPr>
              <a:t>NODE MCU ESP8266 1.0 Wi-Fi Module</a:t>
            </a:r>
          </a:p>
          <a:p>
            <a:pPr marL="285750" indent="-285750">
              <a:buFont typeface="Wingdings" panose="05000000000000000000" pitchFamily="2" charset="2"/>
              <a:buChar char="v"/>
            </a:pPr>
            <a:endParaRPr lang="en-US"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solidFill>
                  <a:schemeClr val="tx2"/>
                </a:solidFill>
                <a:latin typeface="Times New Roman" panose="02020603050405020304" pitchFamily="18" charset="0"/>
                <a:cs typeface="Times New Roman" panose="02020603050405020304" pitchFamily="18" charset="0"/>
              </a:rPr>
              <a:t>DHT11 Temperature sensor</a:t>
            </a:r>
          </a:p>
          <a:p>
            <a:pPr marL="285750" indent="-285750">
              <a:buFont typeface="Wingdings" panose="05000000000000000000" pitchFamily="2" charset="2"/>
              <a:buChar char="v"/>
            </a:pPr>
            <a:endParaRPr lang="en-US"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solidFill>
                  <a:schemeClr val="tx2"/>
                </a:solidFill>
                <a:latin typeface="Times New Roman" panose="02020603050405020304" pitchFamily="18" charset="0"/>
                <a:cs typeface="Times New Roman" panose="02020603050405020304" pitchFamily="18" charset="0"/>
              </a:rPr>
              <a:t>Heart beat pulse sensor Amped</a:t>
            </a:r>
          </a:p>
          <a:p>
            <a:br>
              <a:rPr lang="en-US" dirty="0">
                <a:solidFill>
                  <a:schemeClr val="tx2"/>
                </a:solidFill>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3601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818049-1854-46DA-AACA-E35AF4A12A6B}"/>
              </a:ext>
            </a:extLst>
          </p:cNvPr>
          <p:cNvSpPr>
            <a:spLocks noGrp="1"/>
          </p:cNvSpPr>
          <p:nvPr>
            <p:ph type="ctrTitle"/>
          </p:nvPr>
        </p:nvSpPr>
        <p:spPr>
          <a:xfrm>
            <a:off x="2304176" y="317881"/>
            <a:ext cx="3593284" cy="518922"/>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SCREENSHOT</a:t>
            </a:r>
          </a:p>
        </p:txBody>
      </p:sp>
      <p:sp>
        <p:nvSpPr>
          <p:cNvPr id="4" name="Subtitle 3">
            <a:extLst>
              <a:ext uri="{FF2B5EF4-FFF2-40B4-BE49-F238E27FC236}">
                <a16:creationId xmlns:a16="http://schemas.microsoft.com/office/drawing/2014/main" id="{6C55CC1E-B757-4029-A463-9EC4BB885806}"/>
              </a:ext>
            </a:extLst>
          </p:cNvPr>
          <p:cNvSpPr>
            <a:spLocks noGrp="1"/>
          </p:cNvSpPr>
          <p:nvPr>
            <p:ph type="subTitle" idx="1"/>
          </p:nvPr>
        </p:nvSpPr>
        <p:spPr>
          <a:xfrm>
            <a:off x="7810150" y="836803"/>
            <a:ext cx="4258812" cy="4613698"/>
          </a:xfrm>
        </p:spPr>
        <p:txBody>
          <a:bodyPr>
            <a:normAutofit fontScale="70000" lnSpcReduction="20000"/>
          </a:bodyPr>
          <a:lstStyle/>
          <a:p>
            <a:r>
              <a:rPr lang="en-IN" dirty="0">
                <a:solidFill>
                  <a:srgbClr val="FF0000"/>
                </a:solidFill>
                <a:latin typeface="Times New Roman" panose="02020603050405020304" pitchFamily="18" charset="0"/>
                <a:cs typeface="Times New Roman" panose="02020603050405020304" pitchFamily="18" charset="0"/>
              </a:rPr>
              <a:t>     DESCRIPTION</a:t>
            </a:r>
          </a:p>
          <a:p>
            <a:endParaRPr lang="en-IN" dirty="0">
              <a:solidFill>
                <a:srgbClr val="FF0000"/>
              </a:solidFill>
              <a:latin typeface="Times New Roman" panose="02020603050405020304" pitchFamily="18" charset="0"/>
              <a:cs typeface="Times New Roman" panose="02020603050405020304" pitchFamily="18" charset="0"/>
            </a:endParaRPr>
          </a:p>
          <a:p>
            <a:pPr algn="just"/>
            <a:r>
              <a:rPr lang="en-US" sz="2300" dirty="0">
                <a:solidFill>
                  <a:schemeClr val="tx2"/>
                </a:solidFill>
                <a:latin typeface="Times New Roman" panose="02020603050405020304" pitchFamily="18" charset="0"/>
                <a:cs typeface="Times New Roman" panose="02020603050405020304" pitchFamily="18" charset="0"/>
              </a:rPr>
              <a:t>In this diagram a patient wearing various body sensors as desired is seen with a mobile in his hand. Wrist band on his hand consolidates the sensor output and feed to the mobile network. It also gives bio feed back to the patient in case of up normal readings. Data of the patient through the mobile network reaches the designated health care server on real time. The health care server then feed the data to the concerned health care giver or physician who take appropriate action instantly. Health care server also feed the patient medical status to the emergency and to the friend/family of the patient. Assessment, assistance and treatment are thus done by the health care giver at the right time thus enabling the patient to get efficient and timely medical care at the place of residence.</a:t>
            </a:r>
            <a:endParaRPr lang="en-IN" sz="2300" dirty="0">
              <a:solidFill>
                <a:schemeClr val="tx2"/>
              </a:solidFill>
              <a:latin typeface="Times New Roman" panose="02020603050405020304" pitchFamily="18" charset="0"/>
              <a:cs typeface="Times New Roman" panose="02020603050405020304" pitchFamily="18" charset="0"/>
            </a:endParaRPr>
          </a:p>
          <a:p>
            <a:endParaRPr lang="en-IN"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3">
            <a:extLst>
              <a:ext uri="{FF2B5EF4-FFF2-40B4-BE49-F238E27FC236}">
                <a16:creationId xmlns:a16="http://schemas.microsoft.com/office/drawing/2014/main" id="{E99F0D6F-041A-4D7C-9EA3-64F16C839CFC}"/>
              </a:ext>
            </a:extLst>
          </p:cNvPr>
          <p:cNvPicPr>
            <a:picLocks noChangeAspect="1"/>
          </p:cNvPicPr>
          <p:nvPr/>
        </p:nvPicPr>
        <p:blipFill>
          <a:blip r:embed="rId2"/>
          <a:stretch>
            <a:fillRect/>
          </a:stretch>
        </p:blipFill>
        <p:spPr>
          <a:xfrm>
            <a:off x="285227" y="1392820"/>
            <a:ext cx="6895750" cy="4613698"/>
          </a:xfrm>
          <a:prstGeom prst="rect">
            <a:avLst/>
          </a:prstGeom>
        </p:spPr>
      </p:pic>
    </p:spTree>
    <p:extLst>
      <p:ext uri="{BB962C8B-B14F-4D97-AF65-F5344CB8AC3E}">
        <p14:creationId xmlns:p14="http://schemas.microsoft.com/office/powerpoint/2010/main" val="192915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88A2B-41ED-4F07-AB76-D8212F459744}"/>
              </a:ext>
            </a:extLst>
          </p:cNvPr>
          <p:cNvSpPr>
            <a:spLocks noGrp="1"/>
          </p:cNvSpPr>
          <p:nvPr>
            <p:ph type="ctrTitle"/>
          </p:nvPr>
        </p:nvSpPr>
        <p:spPr>
          <a:xfrm>
            <a:off x="3373138" y="82459"/>
            <a:ext cx="5044580" cy="665592"/>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BLOCK DIAGRAM</a:t>
            </a:r>
          </a:p>
        </p:txBody>
      </p:sp>
      <p:sp>
        <p:nvSpPr>
          <p:cNvPr id="68" name="Subtitle 67">
            <a:extLst>
              <a:ext uri="{FF2B5EF4-FFF2-40B4-BE49-F238E27FC236}">
                <a16:creationId xmlns:a16="http://schemas.microsoft.com/office/drawing/2014/main" id="{26967D57-7A14-44AD-A339-1FBC103A02BE}"/>
              </a:ext>
            </a:extLst>
          </p:cNvPr>
          <p:cNvSpPr>
            <a:spLocks noGrp="1"/>
          </p:cNvSpPr>
          <p:nvPr>
            <p:ph type="subTitle" idx="1"/>
          </p:nvPr>
        </p:nvSpPr>
        <p:spPr>
          <a:xfrm>
            <a:off x="8417719" y="1282898"/>
            <a:ext cx="3665645" cy="4913792"/>
          </a:xfrm>
        </p:spPr>
        <p:txBody>
          <a:bodyPr>
            <a:normAutofit fontScale="70000" lnSpcReduction="20000"/>
          </a:bodyPr>
          <a:lstStyle/>
          <a:p>
            <a:r>
              <a:rPr lang="en-IN" b="1" dirty="0">
                <a:solidFill>
                  <a:srgbClr val="FF0000"/>
                </a:solidFill>
                <a:latin typeface="Times New Roman" panose="02020603050405020304" pitchFamily="18" charset="0"/>
                <a:cs typeface="Times New Roman" panose="02020603050405020304" pitchFamily="18" charset="0"/>
              </a:rPr>
              <a:t>    DESCRIPTION </a:t>
            </a:r>
          </a:p>
          <a:p>
            <a:pPr algn="just">
              <a:lnSpc>
                <a:spcPct val="120000"/>
              </a:lnSpc>
            </a:pPr>
            <a:r>
              <a:rPr lang="en-IN" sz="2200" b="1" u="sng" dirty="0">
                <a:solidFill>
                  <a:schemeClr val="tx2"/>
                </a:solidFill>
                <a:latin typeface="Times New Roman" panose="02020603050405020304" pitchFamily="18" charset="0"/>
                <a:cs typeface="Times New Roman" panose="02020603050405020304" pitchFamily="18" charset="0"/>
              </a:rPr>
              <a:t>Sensors </a:t>
            </a:r>
            <a:r>
              <a:rPr lang="en-IN" sz="2200" dirty="0">
                <a:solidFill>
                  <a:schemeClr val="tx2"/>
                </a:solidFill>
                <a:latin typeface="Times New Roman" panose="02020603050405020304" pitchFamily="18" charset="0"/>
                <a:cs typeface="Times New Roman" panose="02020603050405020304" pitchFamily="18" charset="0"/>
              </a:rPr>
              <a:t>output of the sensors worn by the patient namely Temperature sensor, Heart beat pulse sensor, oxygen level and pulse rate sensor are fed to the NODE MCU. These sensor data are uploaded to Thingspeak using NODE MCU. Blynk server then forward the coded data to Healthcare server. The data so received is analysed and interpreted by the healthcare server. Healthcare server then feed the data to the concerned care giver or physician. It also simultaneously feed the data to emergency services or medical researcher. Healthcare giver and emergency services take appropriate action to treat the patient and also information is passed on to family or friends. The whole action is taking place on real time and hence no valuable time is lost in providing necessary treatment to the patient</a:t>
            </a:r>
            <a:endParaRPr lang="en-IN" sz="2200" b="1" dirty="0">
              <a:solidFill>
                <a:srgbClr val="FF0000"/>
              </a:solidFill>
              <a:latin typeface="Times New Roman" panose="02020603050405020304" pitchFamily="18" charset="0"/>
              <a:cs typeface="Times New Roman" panose="02020603050405020304" pitchFamily="18" charset="0"/>
            </a:endParaRPr>
          </a:p>
        </p:txBody>
      </p:sp>
      <p:sp>
        <p:nvSpPr>
          <p:cNvPr id="62" name="Rectangle 69">
            <a:extLst>
              <a:ext uri="{FF2B5EF4-FFF2-40B4-BE49-F238E27FC236}">
                <a16:creationId xmlns:a16="http://schemas.microsoft.com/office/drawing/2014/main" id="{06FBE144-58E7-48BC-8401-234988B59E7C}"/>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Rectangle 78">
            <a:extLst>
              <a:ext uri="{FF2B5EF4-FFF2-40B4-BE49-F238E27FC236}">
                <a16:creationId xmlns:a16="http://schemas.microsoft.com/office/drawing/2014/main" id="{45F8D5F9-2F01-4ED8-A24A-0D42ECE2FBE3}"/>
              </a:ext>
            </a:extLst>
          </p:cNvPr>
          <p:cNvSpPr>
            <a:spLocks noChangeArrowheads="1"/>
          </p:cNvSpPr>
          <p:nvPr/>
        </p:nvSpPr>
        <p:spPr bwMode="auto">
          <a:xfrm>
            <a:off x="0" y="241135"/>
            <a:ext cx="372409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4" name="Rectangle 80">
            <a:extLst>
              <a:ext uri="{FF2B5EF4-FFF2-40B4-BE49-F238E27FC236}">
                <a16:creationId xmlns:a16="http://schemas.microsoft.com/office/drawing/2014/main" id="{FCF82EE8-08C9-40CC-9263-64F43DB74F22}"/>
              </a:ext>
            </a:extLst>
          </p:cNvPr>
          <p:cNvSpPr>
            <a:spLocks noChangeArrowheads="1"/>
          </p:cNvSpPr>
          <p:nvPr/>
        </p:nvSpPr>
        <p:spPr bwMode="auto">
          <a:xfrm>
            <a:off x="8417718" y="914400"/>
            <a:ext cx="2513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67" name="Content Placeholder 3">
            <a:extLst>
              <a:ext uri="{FF2B5EF4-FFF2-40B4-BE49-F238E27FC236}">
                <a16:creationId xmlns:a16="http://schemas.microsoft.com/office/drawing/2014/main" id="{11A3B0A0-B619-435A-BA9F-D5F5F5075181}"/>
              </a:ext>
            </a:extLst>
          </p:cNvPr>
          <p:cNvPicPr>
            <a:picLocks noChangeAspect="1"/>
          </p:cNvPicPr>
          <p:nvPr/>
        </p:nvPicPr>
        <p:blipFill>
          <a:blip r:embed="rId2"/>
          <a:stretch>
            <a:fillRect/>
          </a:stretch>
        </p:blipFill>
        <p:spPr>
          <a:xfrm>
            <a:off x="108636" y="885390"/>
            <a:ext cx="7958124" cy="5044706"/>
          </a:xfrm>
          <a:prstGeom prst="rect">
            <a:avLst/>
          </a:prstGeom>
        </p:spPr>
      </p:pic>
    </p:spTree>
    <p:extLst>
      <p:ext uri="{BB962C8B-B14F-4D97-AF65-F5344CB8AC3E}">
        <p14:creationId xmlns:p14="http://schemas.microsoft.com/office/powerpoint/2010/main" val="900011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162698-2352-4D00-8847-16F8E63BC4A6}"/>
              </a:ext>
            </a:extLst>
          </p:cNvPr>
          <p:cNvSpPr>
            <a:spLocks noGrp="1"/>
          </p:cNvSpPr>
          <p:nvPr>
            <p:ph type="ctrTitle"/>
          </p:nvPr>
        </p:nvSpPr>
        <p:spPr>
          <a:xfrm>
            <a:off x="1289109" y="461395"/>
            <a:ext cx="8226490" cy="987715"/>
          </a:xfrm>
        </p:spPr>
        <p:txBody>
          <a:bodyPr>
            <a:noAutofit/>
          </a:bodyPr>
          <a:lstStyle/>
          <a:p>
            <a:r>
              <a:rPr lang="en-US" sz="3200" b="1" dirty="0">
                <a:solidFill>
                  <a:srgbClr val="FF0000"/>
                </a:solidFill>
                <a:latin typeface="Times New Roman" panose="02020603050405020304" pitchFamily="18" charset="0"/>
                <a:cs typeface="Times New Roman" panose="02020603050405020304" pitchFamily="18" charset="0"/>
              </a:rPr>
              <a:t>ADVANTAGES OF PROPOSED SYSTEM</a:t>
            </a:r>
            <a:br>
              <a:rPr lang="en-US" sz="3200" b="1" dirty="0">
                <a:solidFill>
                  <a:srgbClr val="FF0000"/>
                </a:solidFill>
                <a:latin typeface="Times New Roman" panose="02020603050405020304" pitchFamily="18" charset="0"/>
                <a:cs typeface="Times New Roman" panose="02020603050405020304" pitchFamily="18" charset="0"/>
              </a:rPr>
            </a:b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756EBACE-271E-4F28-9DA7-64A55666C084}"/>
              </a:ext>
            </a:extLst>
          </p:cNvPr>
          <p:cNvSpPr>
            <a:spLocks noGrp="1"/>
          </p:cNvSpPr>
          <p:nvPr>
            <p:ph type="subTitle" idx="1"/>
          </p:nvPr>
        </p:nvSpPr>
        <p:spPr>
          <a:xfrm>
            <a:off x="215318" y="1449110"/>
            <a:ext cx="8601512" cy="4798502"/>
          </a:xfrm>
        </p:spPr>
        <p:txBody>
          <a:bodyPr>
            <a:normAutofit fontScale="62500" lnSpcReduction="20000"/>
          </a:bodyPr>
          <a:lstStyle/>
          <a:p>
            <a:pPr lvl="0" algn="just">
              <a:lnSpc>
                <a:spcPct val="150000"/>
              </a:lnSpc>
              <a:buFont typeface="Wingdings" panose="05000000000000000000" pitchFamily="2" charset="2"/>
              <a:buChar char="v"/>
            </a:pPr>
            <a:r>
              <a:rPr lang="en-US" sz="2300" dirty="0">
                <a:solidFill>
                  <a:schemeClr val="tx2"/>
                </a:solidFill>
                <a:latin typeface="Times New Roman" panose="02020603050405020304" pitchFamily="18" charset="0"/>
                <a:cs typeface="Times New Roman" panose="02020603050405020304" pitchFamily="18" charset="0"/>
              </a:rPr>
              <a:t>The proposed IOT based BSN CARE health system is cost effective as its components are available at affordable prices.</a:t>
            </a:r>
            <a:endParaRPr lang="en-IN" sz="2300" dirty="0">
              <a:solidFill>
                <a:schemeClr val="tx2"/>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2300" dirty="0">
                <a:solidFill>
                  <a:schemeClr val="tx2"/>
                </a:solidFill>
                <a:latin typeface="Times New Roman" panose="02020603050405020304" pitchFamily="18" charset="0"/>
                <a:cs typeface="Times New Roman" panose="02020603050405020304" pitchFamily="18" charset="0"/>
              </a:rPr>
              <a:t>The system is very efficient as the information on human health is obtained on real time at the health care provider.</a:t>
            </a:r>
            <a:endParaRPr lang="en-IN" sz="2300" dirty="0">
              <a:solidFill>
                <a:schemeClr val="tx2"/>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2300" dirty="0">
                <a:solidFill>
                  <a:schemeClr val="tx2"/>
                </a:solidFill>
                <a:latin typeface="Times New Roman" panose="02020603050405020304" pitchFamily="18" charset="0"/>
                <a:cs typeface="Times New Roman" panose="02020603050405020304" pitchFamily="18" charset="0"/>
              </a:rPr>
              <a:t>A solar power system is provided for powering all the sensors.</a:t>
            </a:r>
            <a:endParaRPr lang="en-IN" sz="2300" dirty="0">
              <a:solidFill>
                <a:schemeClr val="tx2"/>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2300" dirty="0">
                <a:solidFill>
                  <a:schemeClr val="tx2"/>
                </a:solidFill>
                <a:latin typeface="Times New Roman" panose="02020603050405020304" pitchFamily="18" charset="0"/>
                <a:cs typeface="Times New Roman" panose="02020603050405020304" pitchFamily="18" charset="0"/>
              </a:rPr>
              <a:t>An ESP8266 WIFI module is used for connecting to the internet</a:t>
            </a:r>
            <a:endParaRPr lang="en-IN" sz="2300" dirty="0">
              <a:solidFill>
                <a:schemeClr val="tx2"/>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2300" dirty="0">
                <a:solidFill>
                  <a:schemeClr val="tx2"/>
                </a:solidFill>
                <a:latin typeface="Times New Roman" panose="02020603050405020304" pitchFamily="18" charset="0"/>
                <a:cs typeface="Times New Roman" panose="02020603050405020304" pitchFamily="18" charset="0"/>
              </a:rPr>
              <a:t>In this project, a system for 24*7 human health monitoring is designed and implemented.</a:t>
            </a:r>
            <a:endParaRPr lang="en-IN" sz="2300" dirty="0">
              <a:solidFill>
                <a:schemeClr val="tx2"/>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2300" dirty="0">
                <a:solidFill>
                  <a:schemeClr val="tx2"/>
                </a:solidFill>
                <a:latin typeface="Times New Roman" panose="02020603050405020304" pitchFamily="18" charset="0"/>
                <a:cs typeface="Times New Roman" panose="02020603050405020304" pitchFamily="18" charset="0"/>
              </a:rPr>
              <a:t>The system can be implemented easily due to availability of wearable IOT devices and mobile network.</a:t>
            </a:r>
            <a:endParaRPr lang="en-IN" sz="2300" dirty="0">
              <a:solidFill>
                <a:schemeClr val="tx2"/>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2300" dirty="0">
                <a:solidFill>
                  <a:schemeClr val="tx2"/>
                </a:solidFill>
                <a:latin typeface="Times New Roman" panose="02020603050405020304" pitchFamily="18" charset="0"/>
                <a:cs typeface="Times New Roman" panose="02020603050405020304" pitchFamily="18" charset="0"/>
              </a:rPr>
              <a:t>It is safe and secure as adequate security measures are incorporated.</a:t>
            </a:r>
            <a:endParaRPr lang="en-IN" sz="2300" dirty="0">
              <a:solidFill>
                <a:schemeClr val="tx2"/>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2300" dirty="0">
                <a:solidFill>
                  <a:schemeClr val="tx2"/>
                </a:solidFill>
                <a:latin typeface="Times New Roman" panose="02020603050405020304" pitchFamily="18" charset="0"/>
                <a:cs typeface="Times New Roman" panose="02020603050405020304" pitchFamily="18" charset="0"/>
              </a:rPr>
              <a:t>It is easy to maintain, user friendly and light weight.</a:t>
            </a:r>
            <a:endParaRPr lang="en-IN" sz="2300" dirty="0">
              <a:solidFill>
                <a:schemeClr val="tx2"/>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2300" dirty="0">
                <a:solidFill>
                  <a:schemeClr val="tx2"/>
                </a:solidFill>
                <a:latin typeface="Times New Roman" panose="02020603050405020304" pitchFamily="18" charset="0"/>
                <a:cs typeface="Times New Roman" panose="02020603050405020304" pitchFamily="18" charset="0"/>
              </a:rPr>
              <a:t>Analysis and prediction of chronic disorders in primary stage through the data mining techniques for better decision by doctors.</a:t>
            </a:r>
            <a:endParaRPr lang="en-IN" sz="2300" dirty="0">
              <a:solidFill>
                <a:schemeClr val="tx2"/>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2300" dirty="0">
                <a:solidFill>
                  <a:schemeClr val="tx2"/>
                </a:solidFill>
                <a:latin typeface="Times New Roman" panose="02020603050405020304" pitchFamily="18" charset="0"/>
                <a:cs typeface="Times New Roman" panose="02020603050405020304" pitchFamily="18" charset="0"/>
              </a:rPr>
              <a:t>Future expansion is possible as advanced technologies can easily be added.</a:t>
            </a:r>
            <a:endParaRPr lang="en-IN" sz="2300" dirty="0">
              <a:solidFill>
                <a:schemeClr val="tx2"/>
              </a:solidFill>
              <a:latin typeface="Times New Roman" panose="02020603050405020304" pitchFamily="18" charset="0"/>
              <a:cs typeface="Times New Roman" panose="02020603050405020304" pitchFamily="18" charset="0"/>
            </a:endParaRPr>
          </a:p>
          <a:p>
            <a:pPr algn="just">
              <a:lnSpc>
                <a:spcPct val="150000"/>
              </a:lnSpc>
            </a:pPr>
            <a:endParaRPr lang="en-IN" dirty="0">
              <a:solidFill>
                <a:schemeClr val="tx2"/>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4936DA9-D3AB-4210-ABBE-1B88F1590733}"/>
              </a:ext>
            </a:extLst>
          </p:cNvPr>
          <p:cNvPicPr>
            <a:picLocks noChangeAspect="1"/>
          </p:cNvPicPr>
          <p:nvPr/>
        </p:nvPicPr>
        <p:blipFill>
          <a:blip r:embed="rId2"/>
          <a:stretch>
            <a:fillRect/>
          </a:stretch>
        </p:blipFill>
        <p:spPr>
          <a:xfrm>
            <a:off x="8909108" y="1598103"/>
            <a:ext cx="3139318" cy="4798502"/>
          </a:xfrm>
          <a:prstGeom prst="rect">
            <a:avLst/>
          </a:prstGeom>
        </p:spPr>
      </p:pic>
    </p:spTree>
    <p:extLst>
      <p:ext uri="{BB962C8B-B14F-4D97-AF65-F5344CB8AC3E}">
        <p14:creationId xmlns:p14="http://schemas.microsoft.com/office/powerpoint/2010/main" val="300636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8A3157-A141-477D-8340-E9E84AE36316}"/>
              </a:ext>
            </a:extLst>
          </p:cNvPr>
          <p:cNvSpPr>
            <a:spLocks noGrp="1"/>
          </p:cNvSpPr>
          <p:nvPr>
            <p:ph type="ctrTitle"/>
          </p:nvPr>
        </p:nvSpPr>
        <p:spPr>
          <a:xfrm>
            <a:off x="1649834" y="202532"/>
            <a:ext cx="8226490" cy="971928"/>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SOFTWARE REQUIREMENTS</a:t>
            </a:r>
            <a:endParaRPr lang="en-IN" sz="3200" b="1" dirty="0">
              <a:solidFill>
                <a:srgbClr val="FF0000"/>
              </a:solidFill>
            </a:endParaRPr>
          </a:p>
        </p:txBody>
      </p:sp>
      <p:sp>
        <p:nvSpPr>
          <p:cNvPr id="5" name="Subtitle 4">
            <a:extLst>
              <a:ext uri="{FF2B5EF4-FFF2-40B4-BE49-F238E27FC236}">
                <a16:creationId xmlns:a16="http://schemas.microsoft.com/office/drawing/2014/main" id="{D84F6C62-C4D1-432E-8A4E-A2005018796D}"/>
              </a:ext>
            </a:extLst>
          </p:cNvPr>
          <p:cNvSpPr>
            <a:spLocks noGrp="1"/>
          </p:cNvSpPr>
          <p:nvPr>
            <p:ph type="subTitle" idx="1"/>
          </p:nvPr>
        </p:nvSpPr>
        <p:spPr>
          <a:xfrm>
            <a:off x="609600" y="1535185"/>
            <a:ext cx="8229600" cy="4874004"/>
          </a:xfrm>
        </p:spPr>
        <p:txBody>
          <a:bodyPr/>
          <a:lstStyle/>
          <a:p>
            <a:pPr algn="just">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Operating System   : Windows 10</a:t>
            </a:r>
          </a:p>
          <a:p>
            <a:pPr algn="just">
              <a:buFont typeface="Wingdings" panose="05000000000000000000" pitchFamily="2" charset="2"/>
              <a:buChar char="Ø"/>
            </a:pPr>
            <a:endParaRPr lang="en-US" b="1"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Front End                  : Arduino IDE</a:t>
            </a:r>
          </a:p>
          <a:p>
            <a:pPr algn="just">
              <a:buFont typeface="Wingdings" panose="05000000000000000000" pitchFamily="2" charset="2"/>
              <a:buChar char="Ø"/>
            </a:pPr>
            <a:endParaRPr lang="en-US" b="1"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Server/Database     :Blynk,Thingspeak</a:t>
            </a:r>
            <a:endParaRPr lang="en-IN" b="1"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4293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880306-A5C6-46E6-90B9-66B68B46AA5D}"/>
              </a:ext>
            </a:extLst>
          </p:cNvPr>
          <p:cNvSpPr>
            <a:spLocks noGrp="1"/>
          </p:cNvSpPr>
          <p:nvPr>
            <p:ph type="ctrTitle"/>
          </p:nvPr>
        </p:nvSpPr>
        <p:spPr>
          <a:xfrm>
            <a:off x="3352799" y="135420"/>
            <a:ext cx="3006055" cy="753814"/>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THINGSPEAK</a:t>
            </a:r>
          </a:p>
        </p:txBody>
      </p:sp>
      <p:sp>
        <p:nvSpPr>
          <p:cNvPr id="5" name="Subtitle 4">
            <a:extLst>
              <a:ext uri="{FF2B5EF4-FFF2-40B4-BE49-F238E27FC236}">
                <a16:creationId xmlns:a16="http://schemas.microsoft.com/office/drawing/2014/main" id="{ECC72CA5-4B83-4B4D-8495-C22B5B8F1791}"/>
              </a:ext>
            </a:extLst>
          </p:cNvPr>
          <p:cNvSpPr>
            <a:spLocks noGrp="1"/>
          </p:cNvSpPr>
          <p:nvPr>
            <p:ph type="subTitle" idx="1"/>
          </p:nvPr>
        </p:nvSpPr>
        <p:spPr>
          <a:xfrm>
            <a:off x="425043" y="1283517"/>
            <a:ext cx="10455479" cy="5293452"/>
          </a:xfrm>
        </p:spPr>
        <p:txBody>
          <a:bodyPr>
            <a:normAutofit/>
          </a:bodyPr>
          <a:lstStyle/>
          <a:p>
            <a:pPr algn="just"/>
            <a:endParaRPr lang="en-IN" sz="1700" dirty="0">
              <a:solidFill>
                <a:schemeClr val="tx2"/>
              </a:solidFill>
              <a:latin typeface="Times New Roman" panose="02020603050405020304" pitchFamily="18" charset="0"/>
              <a:cs typeface="Times New Roman" panose="02020603050405020304" pitchFamily="18" charset="0"/>
            </a:endParaRPr>
          </a:p>
          <a:p>
            <a:pPr algn="just"/>
            <a:r>
              <a:rPr lang="en-IN" sz="1700" dirty="0">
                <a:solidFill>
                  <a:schemeClr val="tx2"/>
                </a:solidFill>
                <a:latin typeface="Times New Roman" panose="02020603050405020304" pitchFamily="18" charset="0"/>
                <a:cs typeface="Times New Roman" panose="02020603050405020304" pitchFamily="18" charset="0"/>
              </a:rPr>
              <a:t>Thingspeak is an IoT analytics platform service that allows you to aggregate, visualize and analyse live data streams in the cloud. Thingspeak provides instant visualizations of data posted by your devices to Thingspeak. With the ability to execute MATLAB code in Thingspeak you can perform online analysis and processing of the data as it comes in. Thingspeak is often used for prototyping and proof of concept IoT systems that require analytics.</a:t>
            </a:r>
          </a:p>
          <a:p>
            <a:pPr algn="just"/>
            <a:endParaRPr lang="en-IN" sz="1700" dirty="0">
              <a:solidFill>
                <a:schemeClr val="tx2"/>
              </a:solidFill>
              <a:latin typeface="Times New Roman" panose="02020603050405020304" pitchFamily="18" charset="0"/>
              <a:cs typeface="Times New Roman" panose="02020603050405020304" pitchFamily="18" charset="0"/>
            </a:endParaRPr>
          </a:p>
          <a:p>
            <a:pPr algn="just"/>
            <a:r>
              <a:rPr lang="en-IN" sz="1800" dirty="0">
                <a:solidFill>
                  <a:srgbClr val="FF0000"/>
                </a:solidFill>
                <a:latin typeface="Times New Roman" panose="02020603050405020304" pitchFamily="18" charset="0"/>
                <a:cs typeface="Times New Roman" panose="02020603050405020304" pitchFamily="18" charset="0"/>
              </a:rPr>
              <a:t>Thingspeak key Features:</a:t>
            </a:r>
          </a:p>
          <a:p>
            <a:pPr lvl="0" algn="just">
              <a:buFont typeface="Wingdings" panose="05000000000000000000" pitchFamily="2" charset="2"/>
              <a:buChar char="Ø"/>
            </a:pPr>
            <a:r>
              <a:rPr lang="en-IN" sz="1800" dirty="0">
                <a:solidFill>
                  <a:schemeClr val="tx2"/>
                </a:solidFill>
                <a:latin typeface="Times New Roman" panose="02020603050405020304" pitchFamily="18" charset="0"/>
                <a:cs typeface="Times New Roman" panose="02020603050405020304" pitchFamily="18" charset="0"/>
              </a:rPr>
              <a:t>Easily configure devices to send data to Thingspeak using popular IoT protocols.</a:t>
            </a:r>
          </a:p>
          <a:p>
            <a:pPr lvl="0" algn="just">
              <a:buFont typeface="Wingdings" panose="05000000000000000000" pitchFamily="2" charset="2"/>
              <a:buChar char="Ø"/>
            </a:pPr>
            <a:r>
              <a:rPr lang="en-IN" sz="1800" dirty="0">
                <a:solidFill>
                  <a:schemeClr val="tx2"/>
                </a:solidFill>
                <a:latin typeface="Times New Roman" panose="02020603050405020304" pitchFamily="18" charset="0"/>
                <a:cs typeface="Times New Roman" panose="02020603050405020304" pitchFamily="18" charset="0"/>
              </a:rPr>
              <a:t>Visualize your sensor data in real-time.</a:t>
            </a:r>
          </a:p>
          <a:p>
            <a:pPr lvl="0" algn="just">
              <a:buFont typeface="Wingdings" panose="05000000000000000000" pitchFamily="2" charset="2"/>
              <a:buChar char="Ø"/>
            </a:pPr>
            <a:r>
              <a:rPr lang="en-IN" sz="1800" dirty="0">
                <a:solidFill>
                  <a:schemeClr val="tx2"/>
                </a:solidFill>
                <a:latin typeface="Times New Roman" panose="02020603050405020304" pitchFamily="18" charset="0"/>
                <a:cs typeface="Times New Roman" panose="02020603050405020304" pitchFamily="18" charset="0"/>
              </a:rPr>
              <a:t>Aggregate data on-demand from third-party sources.</a:t>
            </a:r>
          </a:p>
          <a:p>
            <a:pPr lvl="0" algn="just">
              <a:buFont typeface="Wingdings" panose="05000000000000000000" pitchFamily="2" charset="2"/>
              <a:buChar char="Ø"/>
            </a:pPr>
            <a:r>
              <a:rPr lang="en-IN" sz="1800" dirty="0">
                <a:solidFill>
                  <a:schemeClr val="tx2"/>
                </a:solidFill>
                <a:latin typeface="Times New Roman" panose="02020603050405020304" pitchFamily="18" charset="0"/>
                <a:cs typeface="Times New Roman" panose="02020603050405020304" pitchFamily="18" charset="0"/>
              </a:rPr>
              <a:t>Use the power of MATLAB to make sense of your IoT data.</a:t>
            </a:r>
          </a:p>
          <a:p>
            <a:pPr lvl="0" algn="just">
              <a:buFont typeface="Wingdings" panose="05000000000000000000" pitchFamily="2" charset="2"/>
              <a:buChar char="Ø"/>
            </a:pPr>
            <a:r>
              <a:rPr lang="en-IN" sz="1800" dirty="0">
                <a:solidFill>
                  <a:schemeClr val="tx2"/>
                </a:solidFill>
                <a:latin typeface="Times New Roman" panose="02020603050405020304" pitchFamily="18" charset="0"/>
                <a:cs typeface="Times New Roman" panose="02020603050405020304" pitchFamily="18" charset="0"/>
              </a:rPr>
              <a:t>Run your IoT analytics automatically based on schedules or events.</a:t>
            </a:r>
          </a:p>
          <a:p>
            <a:pPr lvl="0" algn="just">
              <a:buFont typeface="Wingdings" panose="05000000000000000000" pitchFamily="2" charset="2"/>
              <a:buChar char="Ø"/>
            </a:pPr>
            <a:r>
              <a:rPr lang="en-IN" sz="1800" dirty="0">
                <a:solidFill>
                  <a:schemeClr val="tx2"/>
                </a:solidFill>
                <a:latin typeface="Times New Roman" panose="02020603050405020304" pitchFamily="18" charset="0"/>
                <a:cs typeface="Times New Roman" panose="02020603050405020304" pitchFamily="18" charset="0"/>
              </a:rPr>
              <a:t>Prototype and build IoT systems without setting up servers or developing web software.</a:t>
            </a:r>
          </a:p>
          <a:p>
            <a:pPr lvl="0" algn="just">
              <a:buFont typeface="Wingdings" panose="05000000000000000000" pitchFamily="2" charset="2"/>
              <a:buChar char="Ø"/>
            </a:pPr>
            <a:r>
              <a:rPr lang="en-IN" sz="1800" dirty="0">
                <a:solidFill>
                  <a:schemeClr val="tx2"/>
                </a:solidFill>
                <a:latin typeface="Times New Roman" panose="02020603050405020304" pitchFamily="18" charset="0"/>
                <a:cs typeface="Times New Roman" panose="02020603050405020304" pitchFamily="18" charset="0"/>
              </a:rPr>
              <a:t>Automatically act on your data and communicate using third-party services like Twilio or Twitter.</a:t>
            </a:r>
          </a:p>
          <a:p>
            <a:endParaRPr lang="en-IN" dirty="0"/>
          </a:p>
        </p:txBody>
      </p:sp>
      <p:pic>
        <p:nvPicPr>
          <p:cNvPr id="7" name="Picture 6">
            <a:extLst>
              <a:ext uri="{FF2B5EF4-FFF2-40B4-BE49-F238E27FC236}">
                <a16:creationId xmlns:a16="http://schemas.microsoft.com/office/drawing/2014/main" id="{C9A5B37D-150D-4C18-8C34-37E93D4D222E}"/>
              </a:ext>
            </a:extLst>
          </p:cNvPr>
          <p:cNvPicPr>
            <a:picLocks noChangeAspect="1"/>
          </p:cNvPicPr>
          <p:nvPr/>
        </p:nvPicPr>
        <p:blipFill>
          <a:blip r:embed="rId2"/>
          <a:stretch>
            <a:fillRect/>
          </a:stretch>
        </p:blipFill>
        <p:spPr>
          <a:xfrm>
            <a:off x="8221211" y="3055690"/>
            <a:ext cx="3691156" cy="2286000"/>
          </a:xfrm>
          <a:prstGeom prst="rect">
            <a:avLst/>
          </a:prstGeom>
        </p:spPr>
      </p:pic>
    </p:spTree>
    <p:extLst>
      <p:ext uri="{BB962C8B-B14F-4D97-AF65-F5344CB8AC3E}">
        <p14:creationId xmlns:p14="http://schemas.microsoft.com/office/powerpoint/2010/main" val="143723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BB4BDC-5CBF-4169-B272-F5F4D661456A}"/>
              </a:ext>
            </a:extLst>
          </p:cNvPr>
          <p:cNvSpPr>
            <a:spLocks noGrp="1"/>
          </p:cNvSpPr>
          <p:nvPr>
            <p:ph type="ctrTitle"/>
          </p:nvPr>
        </p:nvSpPr>
        <p:spPr>
          <a:xfrm>
            <a:off x="3319244" y="361922"/>
            <a:ext cx="4532851" cy="510533"/>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BLYNK APPLICATION</a:t>
            </a:r>
          </a:p>
        </p:txBody>
      </p:sp>
      <p:sp>
        <p:nvSpPr>
          <p:cNvPr id="5" name="Subtitle 4">
            <a:extLst>
              <a:ext uri="{FF2B5EF4-FFF2-40B4-BE49-F238E27FC236}">
                <a16:creationId xmlns:a16="http://schemas.microsoft.com/office/drawing/2014/main" id="{A8801C6D-375B-4985-9A8A-C9B492BE6CBF}"/>
              </a:ext>
            </a:extLst>
          </p:cNvPr>
          <p:cNvSpPr>
            <a:spLocks noGrp="1"/>
          </p:cNvSpPr>
          <p:nvPr>
            <p:ph type="subTitle" idx="1"/>
          </p:nvPr>
        </p:nvSpPr>
        <p:spPr>
          <a:xfrm>
            <a:off x="425041" y="1085179"/>
            <a:ext cx="8911905" cy="5612235"/>
          </a:xfrm>
        </p:spPr>
        <p:txBody>
          <a:bodyPr>
            <a:normAutofit fontScale="92500" lnSpcReduction="10000"/>
          </a:bodyPr>
          <a:lstStyle/>
          <a:p>
            <a:pPr lvl="0" algn="just">
              <a:lnSpc>
                <a:spcPct val="150000"/>
              </a:lnSpc>
              <a:buFont typeface="Wingdings" panose="05000000000000000000" pitchFamily="2" charset="2"/>
              <a:buChar char="§"/>
            </a:pPr>
            <a:r>
              <a:rPr lang="en-IN" dirty="0">
                <a:solidFill>
                  <a:schemeClr val="tx2"/>
                </a:solidFill>
                <a:latin typeface="Times New Roman" panose="02020603050405020304" pitchFamily="18" charset="0"/>
                <a:cs typeface="Times New Roman" panose="02020603050405020304" pitchFamily="18" charset="0"/>
              </a:rPr>
              <a:t> </a:t>
            </a:r>
            <a:r>
              <a:rPr lang="en-IN" sz="2100" b="1" dirty="0">
                <a:solidFill>
                  <a:srgbClr val="92D050"/>
                </a:solidFill>
                <a:latin typeface="Times New Roman" panose="02020603050405020304" pitchFamily="18" charset="0"/>
                <a:cs typeface="Times New Roman" panose="02020603050405020304" pitchFamily="18" charset="0"/>
              </a:rPr>
              <a:t>Open Source Android App (Blynk)-:</a:t>
            </a:r>
            <a:r>
              <a:rPr lang="en-IN" sz="2100" dirty="0">
                <a:solidFill>
                  <a:srgbClr val="92D050"/>
                </a:solidFill>
                <a:latin typeface="Times New Roman" panose="02020603050405020304" pitchFamily="18" charset="0"/>
                <a:cs typeface="Times New Roman" panose="02020603050405020304" pitchFamily="18" charset="0"/>
              </a:rPr>
              <a:t> </a:t>
            </a:r>
            <a:r>
              <a:rPr lang="en-IN" sz="2100" dirty="0">
                <a:solidFill>
                  <a:schemeClr val="tx2"/>
                </a:solidFill>
                <a:latin typeface="Times New Roman" panose="02020603050405020304" pitchFamily="18" charset="0"/>
                <a:cs typeface="Times New Roman" panose="02020603050405020304" pitchFamily="18" charset="0"/>
              </a:rPr>
              <a:t>Blynk is an open source android app which is designed and developed in order to control the hardware via internet of things (IOT). This digitally displays sensor data, it can accumulate and visualize the data. Plus, it can also do other parameters such as:</a:t>
            </a:r>
          </a:p>
          <a:p>
            <a:pPr lvl="0" algn="just">
              <a:lnSpc>
                <a:spcPct val="150000"/>
              </a:lnSpc>
              <a:buFont typeface="Wingdings" panose="05000000000000000000" pitchFamily="2" charset="2"/>
              <a:buChar char="§"/>
            </a:pPr>
            <a:r>
              <a:rPr lang="en-IN" sz="2100" b="1" dirty="0">
                <a:solidFill>
                  <a:srgbClr val="92D050"/>
                </a:solidFill>
                <a:latin typeface="Times New Roman" panose="02020603050405020304" pitchFamily="18" charset="0"/>
                <a:cs typeface="Times New Roman" panose="02020603050405020304" pitchFamily="18" charset="0"/>
              </a:rPr>
              <a:t>Blynk App</a:t>
            </a:r>
            <a:r>
              <a:rPr lang="en-IN" sz="2100" dirty="0">
                <a:solidFill>
                  <a:schemeClr val="tx2"/>
                </a:solidFill>
                <a:latin typeface="Times New Roman" panose="02020603050405020304" pitchFamily="18" charset="0"/>
                <a:cs typeface="Times New Roman" panose="02020603050405020304" pitchFamily="18" charset="0"/>
              </a:rPr>
              <a:t>: This app gives us to create amazing interfaces for a project using multiple widgets which is an in-build app.</a:t>
            </a:r>
          </a:p>
          <a:p>
            <a:pPr lvl="0" algn="just">
              <a:lnSpc>
                <a:spcPct val="150000"/>
              </a:lnSpc>
              <a:buFont typeface="Wingdings" panose="05000000000000000000" pitchFamily="2" charset="2"/>
              <a:buChar char="§"/>
            </a:pPr>
            <a:r>
              <a:rPr lang="en-IN" sz="2100" b="1" dirty="0">
                <a:solidFill>
                  <a:srgbClr val="92D050"/>
                </a:solidFill>
                <a:latin typeface="Times New Roman" panose="02020603050405020304" pitchFamily="18" charset="0"/>
                <a:cs typeface="Times New Roman" panose="02020603050405020304" pitchFamily="18" charset="0"/>
              </a:rPr>
              <a:t>Blynk server</a:t>
            </a:r>
            <a:r>
              <a:rPr lang="en-IN" sz="2100" dirty="0">
                <a:solidFill>
                  <a:schemeClr val="tx2"/>
                </a:solidFill>
                <a:latin typeface="Times New Roman" panose="02020603050405020304" pitchFamily="18" charset="0"/>
                <a:cs typeface="Times New Roman" panose="02020603050405020304" pitchFamily="18" charset="0"/>
              </a:rPr>
              <a:t>: It acts as an interface between the smartphone and hardware which is responsible for the communication. We can also use blynk cloud or compile our private blynk server. It’s an open source that can control any number of devices plus can also be launched on Raspberry pi.</a:t>
            </a:r>
          </a:p>
          <a:p>
            <a:pPr lvl="0" algn="just">
              <a:lnSpc>
                <a:spcPct val="150000"/>
              </a:lnSpc>
              <a:buFont typeface="Wingdings" panose="05000000000000000000" pitchFamily="2" charset="2"/>
              <a:buChar char="§"/>
            </a:pPr>
            <a:r>
              <a:rPr lang="en-IN" sz="2100" b="1" dirty="0">
                <a:solidFill>
                  <a:srgbClr val="92D050"/>
                </a:solidFill>
                <a:latin typeface="Times New Roman" panose="02020603050405020304" pitchFamily="18" charset="0"/>
                <a:cs typeface="Times New Roman" panose="02020603050405020304" pitchFamily="18" charset="0"/>
              </a:rPr>
              <a:t>Blynk Libraries</a:t>
            </a:r>
            <a:r>
              <a:rPr lang="en-IN" sz="2100" dirty="0">
                <a:solidFill>
                  <a:schemeClr val="tx2"/>
                </a:solidFill>
                <a:latin typeface="Times New Roman" panose="02020603050405020304" pitchFamily="18" charset="0"/>
                <a:cs typeface="Times New Roman" panose="02020603050405020304" pitchFamily="18" charset="0"/>
              </a:rPr>
              <a:t>: For all the standard hardware platforms, supports communication with the sensor and the complete progression of incoming and outgoing instructions.</a:t>
            </a:r>
          </a:p>
          <a:p>
            <a:endParaRPr lang="en-IN" dirty="0"/>
          </a:p>
        </p:txBody>
      </p:sp>
    </p:spTree>
    <p:extLst>
      <p:ext uri="{BB962C8B-B14F-4D97-AF65-F5344CB8AC3E}">
        <p14:creationId xmlns:p14="http://schemas.microsoft.com/office/powerpoint/2010/main" val="76059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81E9-CDD5-497A-8C13-62CCE0095135}"/>
              </a:ext>
            </a:extLst>
          </p:cNvPr>
          <p:cNvSpPr>
            <a:spLocks noGrp="1"/>
          </p:cNvSpPr>
          <p:nvPr>
            <p:ph type="ctrTitle"/>
          </p:nvPr>
        </p:nvSpPr>
        <p:spPr>
          <a:xfrm>
            <a:off x="3503803" y="453004"/>
            <a:ext cx="2947332" cy="503341"/>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CONCLUSION</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26AD75F4-5FAE-466F-82B3-B2471627054C}"/>
              </a:ext>
            </a:extLst>
          </p:cNvPr>
          <p:cNvSpPr>
            <a:spLocks noGrp="1"/>
          </p:cNvSpPr>
          <p:nvPr>
            <p:ph type="subTitle" idx="1"/>
          </p:nvPr>
        </p:nvSpPr>
        <p:spPr>
          <a:xfrm>
            <a:off x="433432" y="1732328"/>
            <a:ext cx="7485775" cy="4345498"/>
          </a:xfrm>
        </p:spPr>
        <p:txBody>
          <a:bodyPr>
            <a:normAutofit fontScale="92500" lnSpcReduction="20000"/>
          </a:bodyPr>
          <a:lstStyle/>
          <a:p>
            <a:pPr algn="just">
              <a:lnSpc>
                <a:spcPct val="120000"/>
              </a:lnSpc>
              <a:buFont typeface="Wingdings" panose="05000000000000000000" pitchFamily="2" charset="2"/>
              <a:buChar char="Ø"/>
            </a:pPr>
            <a:r>
              <a:rPr lang="en-US" sz="2200" dirty="0">
                <a:solidFill>
                  <a:schemeClr val="tx2"/>
                </a:solidFill>
                <a:latin typeface="Times New Roman" panose="02020603050405020304" pitchFamily="18" charset="0"/>
                <a:cs typeface="Times New Roman" panose="02020603050405020304" pitchFamily="18" charset="0"/>
              </a:rPr>
              <a:t> IOT based BSN-CARE healthcare system is undoubtedly going to revolutionize the existing conventional healthcare practices of the world.</a:t>
            </a:r>
          </a:p>
          <a:p>
            <a:pPr algn="just">
              <a:lnSpc>
                <a:spcPct val="120000"/>
              </a:lnSpc>
              <a:buFont typeface="Wingdings" panose="05000000000000000000" pitchFamily="2" charset="2"/>
              <a:buChar char="Ø"/>
            </a:pPr>
            <a:r>
              <a:rPr lang="en-US" sz="2200" dirty="0">
                <a:solidFill>
                  <a:schemeClr val="tx2"/>
                </a:solidFill>
                <a:latin typeface="Times New Roman" panose="02020603050405020304" pitchFamily="18" charset="0"/>
                <a:cs typeface="Times New Roman" panose="02020603050405020304" pitchFamily="18" charset="0"/>
              </a:rPr>
              <a:t>Formation of long queues in hospitals and in front of renowned doctors for specialist consultation etc. will soon be a thing of the past.</a:t>
            </a:r>
          </a:p>
          <a:p>
            <a:pPr algn="just">
              <a:lnSpc>
                <a:spcPct val="120000"/>
              </a:lnSpc>
              <a:buFont typeface="Wingdings" panose="05000000000000000000" pitchFamily="2" charset="2"/>
              <a:buChar char="Ø"/>
            </a:pPr>
            <a:r>
              <a:rPr lang="en-US" sz="2200" dirty="0">
                <a:solidFill>
                  <a:schemeClr val="tx2"/>
                </a:solidFill>
                <a:latin typeface="Times New Roman" panose="02020603050405020304" pitchFamily="18" charset="0"/>
                <a:cs typeface="Times New Roman" panose="02020603050405020304" pitchFamily="18" charset="0"/>
              </a:rPr>
              <a:t>Modern IOT based BSN healthcare system envisages provision of quality and timely healthcare at your door step based on data received on real time at the exclusive healthcare network.</a:t>
            </a:r>
          </a:p>
          <a:p>
            <a:pPr algn="just">
              <a:lnSpc>
                <a:spcPct val="120000"/>
              </a:lnSpc>
              <a:buFont typeface="Wingdings" panose="05000000000000000000" pitchFamily="2" charset="2"/>
              <a:buChar char="Ø"/>
            </a:pPr>
            <a:r>
              <a:rPr lang="en-US" sz="2200" dirty="0">
                <a:solidFill>
                  <a:schemeClr val="tx2"/>
                </a:solidFill>
                <a:latin typeface="Times New Roman" panose="02020603050405020304" pitchFamily="18" charset="0"/>
                <a:cs typeface="Times New Roman" panose="02020603050405020304" pitchFamily="18" charset="0"/>
              </a:rPr>
              <a:t>More over global consultation of expert renowned specialist doctors will be just a click away when fully developed worldwide.</a:t>
            </a:r>
            <a:endParaRPr lang="en-IN" sz="2200" dirty="0">
              <a:solidFill>
                <a:schemeClr val="tx2"/>
              </a:solidFill>
              <a:latin typeface="Times New Roman" panose="02020603050405020304" pitchFamily="18" charset="0"/>
              <a:cs typeface="Times New Roman" panose="02020603050405020304" pitchFamily="18" charset="0"/>
            </a:endParaRPr>
          </a:p>
          <a:p>
            <a:pPr algn="just">
              <a:lnSpc>
                <a:spcPct val="150000"/>
              </a:lnSpc>
            </a:pPr>
            <a:r>
              <a:rPr lang="en-US" dirty="0">
                <a:solidFill>
                  <a:schemeClr val="tx2"/>
                </a:solidFill>
                <a:latin typeface="Times New Roman" panose="02020603050405020304" pitchFamily="18" charset="0"/>
                <a:cs typeface="Times New Roman" panose="02020603050405020304" pitchFamily="18" charset="0"/>
              </a:rPr>
              <a:t> </a:t>
            </a:r>
            <a:endParaRPr lang="en-IN" dirty="0"/>
          </a:p>
        </p:txBody>
      </p:sp>
      <p:pic>
        <p:nvPicPr>
          <p:cNvPr id="8" name="Picture 7">
            <a:extLst>
              <a:ext uri="{FF2B5EF4-FFF2-40B4-BE49-F238E27FC236}">
                <a16:creationId xmlns:a16="http://schemas.microsoft.com/office/drawing/2014/main" id="{2ACCC2C6-703D-4464-9656-9221C9875355}"/>
              </a:ext>
            </a:extLst>
          </p:cNvPr>
          <p:cNvPicPr>
            <a:picLocks noChangeAspect="1"/>
          </p:cNvPicPr>
          <p:nvPr/>
        </p:nvPicPr>
        <p:blipFill>
          <a:blip r:embed="rId2"/>
          <a:stretch>
            <a:fillRect/>
          </a:stretch>
        </p:blipFill>
        <p:spPr>
          <a:xfrm>
            <a:off x="8045042" y="956345"/>
            <a:ext cx="4053367" cy="4825854"/>
          </a:xfrm>
          <a:prstGeom prst="rect">
            <a:avLst/>
          </a:prstGeom>
        </p:spPr>
      </p:pic>
    </p:spTree>
    <p:extLst>
      <p:ext uri="{BB962C8B-B14F-4D97-AF65-F5344CB8AC3E}">
        <p14:creationId xmlns:p14="http://schemas.microsoft.com/office/powerpoint/2010/main" val="285156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C436CD-1425-4AC2-8873-EEE957664753}"/>
              </a:ext>
            </a:extLst>
          </p:cNvPr>
          <p:cNvSpPr>
            <a:spLocks noGrp="1"/>
          </p:cNvSpPr>
          <p:nvPr>
            <p:ph type="ctrTitle"/>
          </p:nvPr>
        </p:nvSpPr>
        <p:spPr>
          <a:xfrm>
            <a:off x="2421622" y="377505"/>
            <a:ext cx="5313028" cy="562063"/>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FUTURE ENHANCEMENT</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251798EC-B82A-430E-B275-624E00C1F476}"/>
              </a:ext>
            </a:extLst>
          </p:cNvPr>
          <p:cNvSpPr>
            <a:spLocks noGrp="1"/>
          </p:cNvSpPr>
          <p:nvPr>
            <p:ph type="subTitle" idx="1"/>
          </p:nvPr>
        </p:nvSpPr>
        <p:spPr>
          <a:xfrm>
            <a:off x="433431" y="1686187"/>
            <a:ext cx="7049549" cy="4051883"/>
          </a:xfrm>
        </p:spPr>
        <p:txBody>
          <a:bodyPr/>
          <a:lstStyle/>
          <a:p>
            <a:pPr lvl="0" algn="just">
              <a:buFont typeface="Wingdings" panose="05000000000000000000" pitchFamily="2" charset="2"/>
              <a:buChar char="v"/>
            </a:pPr>
            <a:r>
              <a:rPr lang="en-IN" sz="2000" dirty="0">
                <a:solidFill>
                  <a:schemeClr val="tx2"/>
                </a:solidFill>
                <a:latin typeface="Times New Roman" panose="02020603050405020304" pitchFamily="18" charset="0"/>
                <a:cs typeface="Times New Roman" panose="02020603050405020304" pitchFamily="18" charset="0"/>
              </a:rPr>
              <a:t>The system can be enhanced to cover in remote villages where IOT can be gainfully utilised.</a:t>
            </a:r>
          </a:p>
          <a:p>
            <a:pPr lvl="0" algn="just">
              <a:buFont typeface="Wingdings" panose="05000000000000000000" pitchFamily="2" charset="2"/>
              <a:buChar char="v"/>
            </a:pPr>
            <a:r>
              <a:rPr lang="en-IN" sz="2000" dirty="0">
                <a:solidFill>
                  <a:schemeClr val="tx2"/>
                </a:solidFill>
                <a:latin typeface="Times New Roman" panose="02020603050405020304" pitchFamily="18" charset="0"/>
                <a:cs typeface="Times New Roman" panose="02020603050405020304" pitchFamily="18" charset="0"/>
              </a:rPr>
              <a:t>Body sensors in due course of time will be employing most modern technologies to minimise or make the radiations negligible.</a:t>
            </a:r>
          </a:p>
          <a:p>
            <a:pPr lvl="0" algn="just">
              <a:buFont typeface="Wingdings" panose="05000000000000000000" pitchFamily="2" charset="2"/>
              <a:buChar char="v"/>
            </a:pPr>
            <a:r>
              <a:rPr lang="en-IN" sz="2000" dirty="0">
                <a:solidFill>
                  <a:schemeClr val="tx2"/>
                </a:solidFill>
                <a:latin typeface="Times New Roman" panose="02020603050405020304" pitchFamily="18" charset="0"/>
                <a:cs typeface="Times New Roman" panose="02020603050405020304" pitchFamily="18" charset="0"/>
              </a:rPr>
              <a:t>Since internet and mobile network has conquered the whole world making the whole world a global village IOT based BSN healthcare can be extended to benefit the whole global population.</a:t>
            </a:r>
          </a:p>
          <a:p>
            <a:pPr lvl="0" algn="just">
              <a:buFont typeface="Wingdings" panose="05000000000000000000" pitchFamily="2" charset="2"/>
              <a:buChar char="v"/>
            </a:pPr>
            <a:r>
              <a:rPr lang="en-IN" sz="2000" dirty="0">
                <a:solidFill>
                  <a:schemeClr val="tx2"/>
                </a:solidFill>
                <a:latin typeface="Times New Roman" panose="02020603050405020304" pitchFamily="18" charset="0"/>
                <a:cs typeface="Times New Roman" panose="02020603050405020304" pitchFamily="18" charset="0"/>
              </a:rPr>
              <a:t>IOT based BSN healthcare will revolutise the field of medical care in due course of time benefitting the whole world.</a:t>
            </a:r>
          </a:p>
          <a:p>
            <a:pPr lvl="0" algn="just">
              <a:buFont typeface="Wingdings" panose="05000000000000000000" pitchFamily="2" charset="2"/>
              <a:buChar char="v"/>
            </a:pPr>
            <a:r>
              <a:rPr lang="en-IN" sz="2000" dirty="0">
                <a:solidFill>
                  <a:schemeClr val="tx2"/>
                </a:solidFill>
                <a:latin typeface="Times New Roman" panose="02020603050405020304" pitchFamily="18" charset="0"/>
                <a:cs typeface="Times New Roman" panose="02020603050405020304" pitchFamily="18" charset="0"/>
              </a:rPr>
              <a:t>Once fully developed and fully integrated consultation of an expert specialist anywhere in the world will be just a click away from you.  </a:t>
            </a:r>
          </a:p>
          <a:p>
            <a:endParaRPr lang="en-IN" dirty="0"/>
          </a:p>
        </p:txBody>
      </p:sp>
      <p:pic>
        <p:nvPicPr>
          <p:cNvPr id="9" name="Picture 8">
            <a:extLst>
              <a:ext uri="{FF2B5EF4-FFF2-40B4-BE49-F238E27FC236}">
                <a16:creationId xmlns:a16="http://schemas.microsoft.com/office/drawing/2014/main" id="{F91E923E-F0E6-40CD-A0D9-FB0E9C41FFF6}"/>
              </a:ext>
            </a:extLst>
          </p:cNvPr>
          <p:cNvPicPr>
            <a:picLocks noChangeAspect="1"/>
          </p:cNvPicPr>
          <p:nvPr/>
        </p:nvPicPr>
        <p:blipFill>
          <a:blip r:embed="rId2"/>
          <a:stretch>
            <a:fillRect/>
          </a:stretch>
        </p:blipFill>
        <p:spPr>
          <a:xfrm>
            <a:off x="7583648" y="1473512"/>
            <a:ext cx="4544038" cy="4051883"/>
          </a:xfrm>
          <a:prstGeom prst="rect">
            <a:avLst/>
          </a:prstGeom>
        </p:spPr>
      </p:pic>
    </p:spTree>
    <p:extLst>
      <p:ext uri="{BB962C8B-B14F-4D97-AF65-F5344CB8AC3E}">
        <p14:creationId xmlns:p14="http://schemas.microsoft.com/office/powerpoint/2010/main" val="219840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578" y="572654"/>
            <a:ext cx="6351571" cy="1450110"/>
          </a:xfrm>
        </p:spPr>
        <p:txBody>
          <a:bodyP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A SECURE IoT BASED MODERN HEALTHCARE SYSTEM USING BODY SENSOR NETWORK</a:t>
            </a:r>
          </a:p>
        </p:txBody>
      </p:sp>
      <p:sp>
        <p:nvSpPr>
          <p:cNvPr id="2" name="Text Placeholder 1"/>
          <p:cNvSpPr>
            <a:spLocks noGrp="1"/>
          </p:cNvSpPr>
          <p:nvPr>
            <p:ph type="body" idx="1"/>
          </p:nvPr>
        </p:nvSpPr>
        <p:spPr>
          <a:xfrm>
            <a:off x="0" y="2419927"/>
            <a:ext cx="6788727" cy="3953164"/>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Internal Guide:Prof. Anjana J </a:t>
            </a:r>
          </a:p>
          <a:p>
            <a:endParaRPr lang="en-US" sz="3100" dirty="0">
              <a:latin typeface="Times New Roman" panose="02020603050405020304" pitchFamily="18" charset="0"/>
              <a:cs typeface="Times New Roman" panose="02020603050405020304" pitchFamily="18" charset="0"/>
            </a:endParaRPr>
          </a:p>
          <a:p>
            <a:endParaRPr lang="en-US" dirty="0"/>
          </a:p>
          <a:p>
            <a:r>
              <a:rPr lang="en-US" dirty="0"/>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Submitted By</a:t>
            </a:r>
          </a:p>
          <a:p>
            <a:r>
              <a:rPr lang="en-US" sz="2600" dirty="0">
                <a:latin typeface="Times New Roman" panose="02020603050405020304" pitchFamily="18" charset="0"/>
                <a:cs typeface="Times New Roman" panose="02020603050405020304" pitchFamily="18" charset="0"/>
              </a:rPr>
              <a:t>                                                                               Lekshmi S R</a:t>
            </a:r>
          </a:p>
          <a:p>
            <a:r>
              <a:rPr lang="en-US" sz="2600" dirty="0">
                <a:latin typeface="Times New Roman" panose="02020603050405020304" pitchFamily="18" charset="0"/>
                <a:cs typeface="Times New Roman" panose="02020603050405020304" pitchFamily="18" charset="0"/>
              </a:rPr>
              <a:t>                                                                               LLMC17MCA020</a:t>
            </a:r>
          </a:p>
          <a:p>
            <a:r>
              <a:rPr lang="en-US" sz="2600" dirty="0">
                <a:latin typeface="Times New Roman" panose="02020603050405020304" pitchFamily="18" charset="0"/>
                <a:cs typeface="Times New Roman" panose="02020603050405020304" pitchFamily="18" charset="0"/>
              </a:rPr>
              <a:t>                                                                               S6 MCA,LMST</a:t>
            </a:r>
          </a:p>
        </p:txBody>
      </p:sp>
      <p:pic>
        <p:nvPicPr>
          <p:cNvPr id="5" name="Picture 4">
            <a:extLst>
              <a:ext uri="{FF2B5EF4-FFF2-40B4-BE49-F238E27FC236}">
                <a16:creationId xmlns:a16="http://schemas.microsoft.com/office/drawing/2014/main" id="{9345FECE-BDA0-40F7-9B23-6E4C8E1814D8}"/>
              </a:ext>
            </a:extLst>
          </p:cNvPr>
          <p:cNvPicPr>
            <a:picLocks noChangeAspect="1"/>
          </p:cNvPicPr>
          <p:nvPr/>
        </p:nvPicPr>
        <p:blipFill>
          <a:blip r:embed="rId2"/>
          <a:stretch>
            <a:fillRect/>
          </a:stretch>
        </p:blipFill>
        <p:spPr>
          <a:xfrm>
            <a:off x="6788727" y="0"/>
            <a:ext cx="5403273" cy="6858000"/>
          </a:xfrm>
          <a:prstGeom prst="rect">
            <a:avLst/>
          </a:prstGeom>
        </p:spPr>
      </p:pic>
    </p:spTree>
    <p:extLst>
      <p:ext uri="{BB962C8B-B14F-4D97-AF65-F5344CB8AC3E}">
        <p14:creationId xmlns:p14="http://schemas.microsoft.com/office/powerpoint/2010/main" val="399975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E203FBB-2FB4-4A0E-8EEA-4D0C56DD430F}"/>
              </a:ext>
            </a:extLst>
          </p:cNvPr>
          <p:cNvGrpSpPr/>
          <p:nvPr/>
        </p:nvGrpSpPr>
        <p:grpSpPr>
          <a:xfrm>
            <a:off x="2725023" y="1867275"/>
            <a:ext cx="786508" cy="1309462"/>
            <a:chOff x="756338" y="2636912"/>
            <a:chExt cx="1152128" cy="1918185"/>
          </a:xfrm>
          <a:solidFill>
            <a:schemeClr val="tx1">
              <a:lumMod val="65000"/>
            </a:schemeClr>
          </a:solidFill>
        </p:grpSpPr>
        <p:grpSp>
          <p:nvGrpSpPr>
            <p:cNvPr id="9" name="Group 8">
              <a:extLst>
                <a:ext uri="{FF2B5EF4-FFF2-40B4-BE49-F238E27FC236}">
                  <a16:creationId xmlns:a16="http://schemas.microsoft.com/office/drawing/2014/main" id="{527F252B-55D4-445F-9385-6C1958A18E81}"/>
                </a:ext>
              </a:extLst>
            </p:cNvPr>
            <p:cNvGrpSpPr/>
            <p:nvPr/>
          </p:nvGrpSpPr>
          <p:grpSpPr>
            <a:xfrm>
              <a:off x="756338" y="2636912"/>
              <a:ext cx="1152128" cy="1918185"/>
              <a:chOff x="3631246" y="4903910"/>
              <a:chExt cx="446244" cy="742954"/>
            </a:xfrm>
            <a:grpFill/>
          </p:grpSpPr>
          <p:sp>
            <p:nvSpPr>
              <p:cNvPr id="11" name="Freeform 6">
                <a:extLst>
                  <a:ext uri="{FF2B5EF4-FFF2-40B4-BE49-F238E27FC236}">
                    <a16:creationId xmlns:a16="http://schemas.microsoft.com/office/drawing/2014/main" id="{41FDA6B6-8596-46B7-8D9A-C24C06AA06FF}"/>
                  </a:ext>
                </a:extLst>
              </p:cNvPr>
              <p:cNvSpPr>
                <a:spLocks noEditPoints="1"/>
              </p:cNvSpPr>
              <p:nvPr/>
            </p:nvSpPr>
            <p:spPr bwMode="auto">
              <a:xfrm>
                <a:off x="3631246" y="4903910"/>
                <a:ext cx="446244" cy="742954"/>
              </a:xfrm>
              <a:custGeom>
                <a:avLst/>
                <a:gdLst>
                  <a:gd name="T0" fmla="*/ 530 w 566"/>
                  <a:gd name="T1" fmla="*/ 0 h 1053"/>
                  <a:gd name="T2" fmla="*/ 36 w 566"/>
                  <a:gd name="T3" fmla="*/ 0 h 1053"/>
                  <a:gd name="T4" fmla="*/ 0 w 566"/>
                  <a:gd name="T5" fmla="*/ 36 h 1053"/>
                  <a:gd name="T6" fmla="*/ 0 w 566"/>
                  <a:gd name="T7" fmla="*/ 1017 h 1053"/>
                  <a:gd name="T8" fmla="*/ 36 w 566"/>
                  <a:gd name="T9" fmla="*/ 1053 h 1053"/>
                  <a:gd name="T10" fmla="*/ 530 w 566"/>
                  <a:gd name="T11" fmla="*/ 1053 h 1053"/>
                  <a:gd name="T12" fmla="*/ 566 w 566"/>
                  <a:gd name="T13" fmla="*/ 1017 h 1053"/>
                  <a:gd name="T14" fmla="*/ 566 w 566"/>
                  <a:gd name="T15" fmla="*/ 36 h 1053"/>
                  <a:gd name="T16" fmla="*/ 530 w 566"/>
                  <a:gd name="T17" fmla="*/ 0 h 1053"/>
                  <a:gd name="T18" fmla="*/ 520 w 566"/>
                  <a:gd name="T19" fmla="*/ 911 h 1053"/>
                  <a:gd name="T20" fmla="*/ 48 w 566"/>
                  <a:gd name="T21" fmla="*/ 911 h 1053"/>
                  <a:gd name="T22" fmla="*/ 48 w 566"/>
                  <a:gd name="T23" fmla="*/ 108 h 1053"/>
                  <a:gd name="T24" fmla="*/ 520 w 566"/>
                  <a:gd name="T25" fmla="*/ 108 h 1053"/>
                  <a:gd name="T26" fmla="*/ 520 w 566"/>
                  <a:gd name="T27" fmla="*/ 911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6" h="1053">
                    <a:moveTo>
                      <a:pt x="530" y="0"/>
                    </a:moveTo>
                    <a:cubicBezTo>
                      <a:pt x="36" y="0"/>
                      <a:pt x="36" y="0"/>
                      <a:pt x="36" y="0"/>
                    </a:cubicBezTo>
                    <a:cubicBezTo>
                      <a:pt x="16" y="0"/>
                      <a:pt x="0" y="16"/>
                      <a:pt x="0" y="36"/>
                    </a:cubicBezTo>
                    <a:cubicBezTo>
                      <a:pt x="0" y="1017"/>
                      <a:pt x="0" y="1017"/>
                      <a:pt x="0" y="1017"/>
                    </a:cubicBezTo>
                    <a:cubicBezTo>
                      <a:pt x="0" y="1037"/>
                      <a:pt x="16" y="1053"/>
                      <a:pt x="36" y="1053"/>
                    </a:cubicBezTo>
                    <a:cubicBezTo>
                      <a:pt x="530" y="1053"/>
                      <a:pt x="530" y="1053"/>
                      <a:pt x="530" y="1053"/>
                    </a:cubicBezTo>
                    <a:cubicBezTo>
                      <a:pt x="550" y="1053"/>
                      <a:pt x="566" y="1037"/>
                      <a:pt x="566" y="1017"/>
                    </a:cubicBezTo>
                    <a:cubicBezTo>
                      <a:pt x="566" y="36"/>
                      <a:pt x="566" y="36"/>
                      <a:pt x="566" y="36"/>
                    </a:cubicBezTo>
                    <a:cubicBezTo>
                      <a:pt x="566" y="16"/>
                      <a:pt x="550" y="0"/>
                      <a:pt x="530" y="0"/>
                    </a:cubicBezTo>
                    <a:close/>
                    <a:moveTo>
                      <a:pt x="520" y="911"/>
                    </a:moveTo>
                    <a:cubicBezTo>
                      <a:pt x="48" y="911"/>
                      <a:pt x="48" y="911"/>
                      <a:pt x="48" y="911"/>
                    </a:cubicBezTo>
                    <a:cubicBezTo>
                      <a:pt x="48" y="108"/>
                      <a:pt x="48" y="108"/>
                      <a:pt x="48" y="108"/>
                    </a:cubicBezTo>
                    <a:cubicBezTo>
                      <a:pt x="520" y="108"/>
                      <a:pt x="520" y="108"/>
                      <a:pt x="520" y="108"/>
                    </a:cubicBezTo>
                    <a:lnTo>
                      <a:pt x="520" y="911"/>
                    </a:lnTo>
                    <a:close/>
                  </a:path>
                </a:pathLst>
              </a:cu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12" name="Rounded Rectangle 49">
                <a:extLst>
                  <a:ext uri="{FF2B5EF4-FFF2-40B4-BE49-F238E27FC236}">
                    <a16:creationId xmlns:a16="http://schemas.microsoft.com/office/drawing/2014/main" id="{14377F9D-E4C1-4BD3-A95F-13AA20C9B222}"/>
                  </a:ext>
                </a:extLst>
              </p:cNvPr>
              <p:cNvSpPr/>
              <p:nvPr/>
            </p:nvSpPr>
            <p:spPr>
              <a:xfrm>
                <a:off x="3802267" y="4938019"/>
                <a:ext cx="104202" cy="20042"/>
              </a:xfrm>
              <a:prstGeom prst="roundRect">
                <a:avLst>
                  <a:gd name="adj" fmla="val 50000"/>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700"/>
              </a:p>
            </p:txBody>
          </p:sp>
          <p:sp>
            <p:nvSpPr>
              <p:cNvPr id="13" name="Oval 12">
                <a:extLst>
                  <a:ext uri="{FF2B5EF4-FFF2-40B4-BE49-F238E27FC236}">
                    <a16:creationId xmlns:a16="http://schemas.microsoft.com/office/drawing/2014/main" id="{59694E9F-151D-44D5-81FE-403C2BCCE2A4}"/>
                  </a:ext>
                </a:extLst>
              </p:cNvPr>
              <p:cNvSpPr/>
              <p:nvPr/>
            </p:nvSpPr>
            <p:spPr>
              <a:xfrm>
                <a:off x="3822161" y="5563917"/>
                <a:ext cx="64414" cy="64414"/>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700"/>
              </a:p>
            </p:txBody>
          </p:sp>
          <p:sp>
            <p:nvSpPr>
              <p:cNvPr id="14" name="Right Triangle 3">
                <a:extLst>
                  <a:ext uri="{FF2B5EF4-FFF2-40B4-BE49-F238E27FC236}">
                    <a16:creationId xmlns:a16="http://schemas.microsoft.com/office/drawing/2014/main" id="{E6AA2AEA-3322-4BCE-A835-66458AB9D5D0}"/>
                  </a:ext>
                </a:extLst>
              </p:cNvPr>
              <p:cNvSpPr/>
              <p:nvPr/>
            </p:nvSpPr>
            <p:spPr>
              <a:xfrm flipV="1">
                <a:off x="3667586" y="4984405"/>
                <a:ext cx="353926" cy="561866"/>
              </a:xfrm>
              <a:custGeom>
                <a:avLst/>
                <a:gdLst>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Lst>
                <a:ahLst/>
                <a:cxnLst>
                  <a:cxn ang="0">
                    <a:pos x="connsiteX0" y="connsiteY0"/>
                  </a:cxn>
                  <a:cxn ang="0">
                    <a:pos x="connsiteX1" y="connsiteY1"/>
                  </a:cxn>
                  <a:cxn ang="0">
                    <a:pos x="connsiteX2" y="connsiteY2"/>
                  </a:cxn>
                  <a:cxn ang="0">
                    <a:pos x="connsiteX3" y="connsiteY3"/>
                  </a:cxn>
                </a:cxnLst>
                <a:rect l="l" t="t" r="r" b="b"/>
                <a:pathLst>
                  <a:path w="1149070" h="660238">
                    <a:moveTo>
                      <a:pt x="0" y="660238"/>
                    </a:moveTo>
                    <a:lnTo>
                      <a:pt x="0" y="0"/>
                    </a:lnTo>
                    <a:cubicBezTo>
                      <a:pt x="179823" y="397879"/>
                      <a:pt x="710167" y="602719"/>
                      <a:pt x="1149070" y="660238"/>
                    </a:cubicBezTo>
                    <a:lnTo>
                      <a:pt x="0" y="660238"/>
                    </a:lnTo>
                    <a:close/>
                  </a:path>
                </a:pathLst>
              </a:custGeom>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700"/>
              </a:p>
            </p:txBody>
          </p:sp>
        </p:grpSp>
        <p:sp>
          <p:nvSpPr>
            <p:cNvPr id="10" name="Oval 9">
              <a:extLst>
                <a:ext uri="{FF2B5EF4-FFF2-40B4-BE49-F238E27FC236}">
                  <a16:creationId xmlns:a16="http://schemas.microsoft.com/office/drawing/2014/main" id="{81E05C5B-41AE-4A62-9294-020D89ECC0D7}"/>
                </a:ext>
              </a:extLst>
            </p:cNvPr>
            <p:cNvSpPr/>
            <p:nvPr/>
          </p:nvSpPr>
          <p:spPr>
            <a:xfrm>
              <a:off x="1260394" y="4352086"/>
              <a:ext cx="144017" cy="1440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700"/>
            </a:p>
          </p:txBody>
        </p:sp>
      </p:grpSp>
      <p:sp>
        <p:nvSpPr>
          <p:cNvPr id="16" name="Graphic 1">
            <a:extLst>
              <a:ext uri="{FF2B5EF4-FFF2-40B4-BE49-F238E27FC236}">
                <a16:creationId xmlns:a16="http://schemas.microsoft.com/office/drawing/2014/main" id="{E0215A8A-6F17-415F-8D9C-6A85992EFA27}"/>
              </a:ext>
            </a:extLst>
          </p:cNvPr>
          <p:cNvSpPr/>
          <p:nvPr/>
        </p:nvSpPr>
        <p:spPr>
          <a:xfrm>
            <a:off x="3653363" y="1129448"/>
            <a:ext cx="2668147" cy="2228282"/>
          </a:xfrm>
          <a:custGeom>
            <a:avLst/>
            <a:gdLst>
              <a:gd name="connsiteX0" fmla="*/ 2900363 w 3390900"/>
              <a:gd name="connsiteY0" fmla="*/ 1265873 h 2695575"/>
              <a:gd name="connsiteX1" fmla="*/ 2855595 w 3390900"/>
              <a:gd name="connsiteY1" fmla="*/ 1234440 h 2695575"/>
              <a:gd name="connsiteX2" fmla="*/ 2813685 w 3390900"/>
              <a:gd name="connsiteY2" fmla="*/ 1269683 h 2695575"/>
              <a:gd name="connsiteX3" fmla="*/ 2707005 w 3390900"/>
              <a:gd name="connsiteY3" fmla="*/ 1832610 h 2695575"/>
              <a:gd name="connsiteX4" fmla="*/ 2597468 w 3390900"/>
              <a:gd name="connsiteY4" fmla="*/ 628650 h 2695575"/>
              <a:gd name="connsiteX5" fmla="*/ 2552700 w 3390900"/>
              <a:gd name="connsiteY5" fmla="*/ 589598 h 2695575"/>
              <a:gd name="connsiteX6" fmla="*/ 2507933 w 3390900"/>
              <a:gd name="connsiteY6" fmla="*/ 628650 h 2695575"/>
              <a:gd name="connsiteX7" fmla="*/ 2333625 w 3390900"/>
              <a:gd name="connsiteY7" fmla="*/ 1626870 h 2695575"/>
              <a:gd name="connsiteX8" fmla="*/ 1795463 w 3390900"/>
              <a:gd name="connsiteY8" fmla="*/ 1626870 h 2695575"/>
              <a:gd name="connsiteX9" fmla="*/ 1660208 w 3390900"/>
              <a:gd name="connsiteY9" fmla="*/ 1047750 h 2695575"/>
              <a:gd name="connsiteX10" fmla="*/ 1617345 w 3390900"/>
              <a:gd name="connsiteY10" fmla="*/ 1013460 h 2695575"/>
              <a:gd name="connsiteX11" fmla="*/ 1574483 w 3390900"/>
              <a:gd name="connsiteY11" fmla="*/ 1047750 h 2695575"/>
              <a:gd name="connsiteX12" fmla="*/ 1479233 w 3390900"/>
              <a:gd name="connsiteY12" fmla="*/ 1475423 h 2695575"/>
              <a:gd name="connsiteX13" fmla="*/ 1363028 w 3390900"/>
              <a:gd name="connsiteY13" fmla="*/ 40958 h 2695575"/>
              <a:gd name="connsiteX14" fmla="*/ 1319213 w 3390900"/>
              <a:gd name="connsiteY14" fmla="*/ 0 h 2695575"/>
              <a:gd name="connsiteX15" fmla="*/ 1274445 w 3390900"/>
              <a:gd name="connsiteY15" fmla="*/ 41910 h 2695575"/>
              <a:gd name="connsiteX16" fmla="*/ 1102043 w 3390900"/>
              <a:gd name="connsiteY16" fmla="*/ 2458403 h 2695575"/>
              <a:gd name="connsiteX17" fmla="*/ 992505 w 3390900"/>
              <a:gd name="connsiteY17" fmla="*/ 1335405 h 2695575"/>
              <a:gd name="connsiteX18" fmla="*/ 954405 w 3390900"/>
              <a:gd name="connsiteY18" fmla="*/ 1294448 h 2695575"/>
              <a:gd name="connsiteX19" fmla="*/ 907733 w 3390900"/>
              <a:gd name="connsiteY19" fmla="*/ 1323975 h 2695575"/>
              <a:gd name="connsiteX20" fmla="*/ 797243 w 3390900"/>
              <a:gd name="connsiteY20" fmla="*/ 1624013 h 2695575"/>
              <a:gd name="connsiteX21" fmla="*/ 44768 w 3390900"/>
              <a:gd name="connsiteY21" fmla="*/ 1624013 h 2695575"/>
              <a:gd name="connsiteX22" fmla="*/ 0 w 3390900"/>
              <a:gd name="connsiteY22" fmla="*/ 1668780 h 2695575"/>
              <a:gd name="connsiteX23" fmla="*/ 44768 w 3390900"/>
              <a:gd name="connsiteY23" fmla="*/ 1713548 h 2695575"/>
              <a:gd name="connsiteX24" fmla="*/ 805815 w 3390900"/>
              <a:gd name="connsiteY24" fmla="*/ 1712595 h 2695575"/>
              <a:gd name="connsiteX25" fmla="*/ 878205 w 3390900"/>
              <a:gd name="connsiteY25" fmla="*/ 1662113 h 2695575"/>
              <a:gd name="connsiteX26" fmla="*/ 922973 w 3390900"/>
              <a:gd name="connsiteY26" fmla="*/ 1541145 h 2695575"/>
              <a:gd name="connsiteX27" fmla="*/ 1028700 w 3390900"/>
              <a:gd name="connsiteY27" fmla="*/ 2635568 h 2695575"/>
              <a:gd name="connsiteX28" fmla="*/ 1100138 w 3390900"/>
              <a:gd name="connsiteY28" fmla="*/ 2704148 h 2695575"/>
              <a:gd name="connsiteX29" fmla="*/ 1104900 w 3390900"/>
              <a:gd name="connsiteY29" fmla="*/ 2704148 h 2695575"/>
              <a:gd name="connsiteX30" fmla="*/ 1154430 w 3390900"/>
              <a:gd name="connsiteY30" fmla="*/ 2685098 h 2695575"/>
              <a:gd name="connsiteX31" fmla="*/ 1180148 w 3390900"/>
              <a:gd name="connsiteY31" fmla="*/ 2632710 h 2695575"/>
              <a:gd name="connsiteX32" fmla="*/ 1326833 w 3390900"/>
              <a:gd name="connsiteY32" fmla="*/ 537210 h 2695575"/>
              <a:gd name="connsiteX33" fmla="*/ 1403985 w 3390900"/>
              <a:gd name="connsiteY33" fmla="*/ 1604963 h 2695575"/>
              <a:gd name="connsiteX34" fmla="*/ 1458278 w 3390900"/>
              <a:gd name="connsiteY34" fmla="*/ 1668780 h 2695575"/>
              <a:gd name="connsiteX35" fmla="*/ 1542098 w 3390900"/>
              <a:gd name="connsiteY35" fmla="*/ 1615440 h 2695575"/>
              <a:gd name="connsiteX36" fmla="*/ 1622108 w 3390900"/>
              <a:gd name="connsiteY36" fmla="*/ 1254443 h 2695575"/>
              <a:gd name="connsiteX37" fmla="*/ 1716405 w 3390900"/>
              <a:gd name="connsiteY37" fmla="*/ 1659255 h 2695575"/>
              <a:gd name="connsiteX38" fmla="*/ 1784033 w 3390900"/>
              <a:gd name="connsiteY38" fmla="*/ 1712595 h 2695575"/>
              <a:gd name="connsiteX39" fmla="*/ 2356485 w 3390900"/>
              <a:gd name="connsiteY39" fmla="*/ 1712595 h 2695575"/>
              <a:gd name="connsiteX40" fmla="*/ 2425065 w 3390900"/>
              <a:gd name="connsiteY40" fmla="*/ 1652588 h 2695575"/>
              <a:gd name="connsiteX41" fmla="*/ 2555558 w 3390900"/>
              <a:gd name="connsiteY41" fmla="*/ 879158 h 2695575"/>
              <a:gd name="connsiteX42" fmla="*/ 2640330 w 3390900"/>
              <a:gd name="connsiteY42" fmla="*/ 1994535 h 2695575"/>
              <a:gd name="connsiteX43" fmla="*/ 2693670 w 3390900"/>
              <a:gd name="connsiteY43" fmla="*/ 2051685 h 2695575"/>
              <a:gd name="connsiteX44" fmla="*/ 2769870 w 3390900"/>
              <a:gd name="connsiteY44" fmla="*/ 1999298 h 2695575"/>
              <a:gd name="connsiteX45" fmla="*/ 2871788 w 3390900"/>
              <a:gd name="connsiteY45" fmla="*/ 1464945 h 2695575"/>
              <a:gd name="connsiteX46" fmla="*/ 2927985 w 3390900"/>
              <a:gd name="connsiteY46" fmla="*/ 1656398 h 2695575"/>
              <a:gd name="connsiteX47" fmla="*/ 2989898 w 3390900"/>
              <a:gd name="connsiteY47" fmla="*/ 1702118 h 2695575"/>
              <a:gd name="connsiteX48" fmla="*/ 3398520 w 3390900"/>
              <a:gd name="connsiteY48" fmla="*/ 1702118 h 2695575"/>
              <a:gd name="connsiteX49" fmla="*/ 3398520 w 3390900"/>
              <a:gd name="connsiteY49" fmla="*/ 1615440 h 2695575"/>
              <a:gd name="connsiteX50" fmla="*/ 3005138 w 3390900"/>
              <a:gd name="connsiteY50" fmla="*/ 1615440 h 2695575"/>
              <a:gd name="connsiteX51" fmla="*/ 2900363 w 3390900"/>
              <a:gd name="connsiteY51" fmla="*/ 1265873 h 269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90900" h="2695575">
                <a:moveTo>
                  <a:pt x="2900363" y="1265873"/>
                </a:moveTo>
                <a:cubicBezTo>
                  <a:pt x="2895600" y="1246823"/>
                  <a:pt x="2877503" y="1232535"/>
                  <a:pt x="2855595" y="1234440"/>
                </a:cubicBezTo>
                <a:cubicBezTo>
                  <a:pt x="2835593" y="1234440"/>
                  <a:pt x="2817495" y="1249680"/>
                  <a:pt x="2813685" y="1269683"/>
                </a:cubicBezTo>
                <a:lnTo>
                  <a:pt x="2707005" y="1832610"/>
                </a:lnTo>
                <a:lnTo>
                  <a:pt x="2597468" y="628650"/>
                </a:lnTo>
                <a:cubicBezTo>
                  <a:pt x="2594610" y="605790"/>
                  <a:pt x="2575560" y="589598"/>
                  <a:pt x="2552700" y="589598"/>
                </a:cubicBezTo>
                <a:cubicBezTo>
                  <a:pt x="2529840" y="589598"/>
                  <a:pt x="2510790" y="605790"/>
                  <a:pt x="2507933" y="628650"/>
                </a:cubicBezTo>
                <a:lnTo>
                  <a:pt x="2333625" y="1626870"/>
                </a:lnTo>
                <a:lnTo>
                  <a:pt x="1795463" y="1626870"/>
                </a:lnTo>
                <a:lnTo>
                  <a:pt x="1660208" y="1047750"/>
                </a:lnTo>
                <a:cubicBezTo>
                  <a:pt x="1655445" y="1027748"/>
                  <a:pt x="1637348" y="1013460"/>
                  <a:pt x="1617345" y="1013460"/>
                </a:cubicBezTo>
                <a:cubicBezTo>
                  <a:pt x="1597343" y="1013460"/>
                  <a:pt x="1579245" y="1027748"/>
                  <a:pt x="1574483" y="1047750"/>
                </a:cubicBezTo>
                <a:lnTo>
                  <a:pt x="1479233" y="1475423"/>
                </a:lnTo>
                <a:lnTo>
                  <a:pt x="1363028" y="40958"/>
                </a:lnTo>
                <a:cubicBezTo>
                  <a:pt x="1362075" y="18098"/>
                  <a:pt x="1342073" y="0"/>
                  <a:pt x="1319213" y="0"/>
                </a:cubicBezTo>
                <a:cubicBezTo>
                  <a:pt x="1295400" y="0"/>
                  <a:pt x="1276350" y="19050"/>
                  <a:pt x="1274445" y="41910"/>
                </a:cubicBezTo>
                <a:lnTo>
                  <a:pt x="1102043" y="2458403"/>
                </a:lnTo>
                <a:lnTo>
                  <a:pt x="992505" y="1335405"/>
                </a:lnTo>
                <a:cubicBezTo>
                  <a:pt x="991553" y="1313498"/>
                  <a:pt x="974408" y="1297305"/>
                  <a:pt x="954405" y="1294448"/>
                </a:cubicBezTo>
                <a:cubicBezTo>
                  <a:pt x="934403" y="1291590"/>
                  <a:pt x="915353" y="1304925"/>
                  <a:pt x="907733" y="1323975"/>
                </a:cubicBezTo>
                <a:lnTo>
                  <a:pt x="797243" y="1624013"/>
                </a:lnTo>
                <a:lnTo>
                  <a:pt x="44768" y="1624013"/>
                </a:lnTo>
                <a:cubicBezTo>
                  <a:pt x="20955" y="1624013"/>
                  <a:pt x="0" y="1644015"/>
                  <a:pt x="0" y="1668780"/>
                </a:cubicBezTo>
                <a:cubicBezTo>
                  <a:pt x="0" y="1692593"/>
                  <a:pt x="20003" y="1713548"/>
                  <a:pt x="44768" y="1713548"/>
                </a:cubicBezTo>
                <a:lnTo>
                  <a:pt x="805815" y="1712595"/>
                </a:lnTo>
                <a:cubicBezTo>
                  <a:pt x="837248" y="1712595"/>
                  <a:pt x="866775" y="1692593"/>
                  <a:pt x="878205" y="1662113"/>
                </a:cubicBezTo>
                <a:lnTo>
                  <a:pt x="922973" y="1541145"/>
                </a:lnTo>
                <a:lnTo>
                  <a:pt x="1028700" y="2635568"/>
                </a:lnTo>
                <a:cubicBezTo>
                  <a:pt x="1032510" y="2672715"/>
                  <a:pt x="1062990" y="2701290"/>
                  <a:pt x="1100138" y="2704148"/>
                </a:cubicBezTo>
                <a:cubicBezTo>
                  <a:pt x="1101090" y="2704148"/>
                  <a:pt x="1103948" y="2704148"/>
                  <a:pt x="1104900" y="2704148"/>
                </a:cubicBezTo>
                <a:cubicBezTo>
                  <a:pt x="1122998" y="2704148"/>
                  <a:pt x="1140143" y="2697480"/>
                  <a:pt x="1154430" y="2685098"/>
                </a:cubicBezTo>
                <a:cubicBezTo>
                  <a:pt x="1169670" y="2670810"/>
                  <a:pt x="1178243" y="2653665"/>
                  <a:pt x="1180148" y="2632710"/>
                </a:cubicBezTo>
                <a:lnTo>
                  <a:pt x="1326833" y="537210"/>
                </a:lnTo>
                <a:lnTo>
                  <a:pt x="1403985" y="1604963"/>
                </a:lnTo>
                <a:cubicBezTo>
                  <a:pt x="1406843" y="1635443"/>
                  <a:pt x="1427798" y="1662113"/>
                  <a:pt x="1458278" y="1668780"/>
                </a:cubicBezTo>
                <a:cubicBezTo>
                  <a:pt x="1496378" y="1677353"/>
                  <a:pt x="1533525" y="1653540"/>
                  <a:pt x="1542098" y="1615440"/>
                </a:cubicBezTo>
                <a:lnTo>
                  <a:pt x="1622108" y="1254443"/>
                </a:lnTo>
                <a:lnTo>
                  <a:pt x="1716405" y="1659255"/>
                </a:lnTo>
                <a:cubicBezTo>
                  <a:pt x="1724025" y="1690688"/>
                  <a:pt x="1751648" y="1712595"/>
                  <a:pt x="1784033" y="1712595"/>
                </a:cubicBezTo>
                <a:lnTo>
                  <a:pt x="2356485" y="1712595"/>
                </a:lnTo>
                <a:cubicBezTo>
                  <a:pt x="2391728" y="1712595"/>
                  <a:pt x="2421255" y="1686878"/>
                  <a:pt x="2425065" y="1652588"/>
                </a:cubicBezTo>
                <a:lnTo>
                  <a:pt x="2555558" y="879158"/>
                </a:lnTo>
                <a:lnTo>
                  <a:pt x="2640330" y="1994535"/>
                </a:lnTo>
                <a:cubicBezTo>
                  <a:pt x="2644140" y="2024063"/>
                  <a:pt x="2666048" y="2046923"/>
                  <a:pt x="2693670" y="2051685"/>
                </a:cubicBezTo>
                <a:cubicBezTo>
                  <a:pt x="2728913" y="2058353"/>
                  <a:pt x="2763203" y="2035493"/>
                  <a:pt x="2769870" y="1999298"/>
                </a:cubicBezTo>
                <a:lnTo>
                  <a:pt x="2871788" y="1464945"/>
                </a:lnTo>
                <a:lnTo>
                  <a:pt x="2927985" y="1656398"/>
                </a:lnTo>
                <a:cubicBezTo>
                  <a:pt x="2936558" y="1683068"/>
                  <a:pt x="2962275" y="1702118"/>
                  <a:pt x="2989898" y="1702118"/>
                </a:cubicBezTo>
                <a:lnTo>
                  <a:pt x="3398520" y="1702118"/>
                </a:lnTo>
                <a:lnTo>
                  <a:pt x="3398520" y="1615440"/>
                </a:lnTo>
                <a:lnTo>
                  <a:pt x="3005138" y="1615440"/>
                </a:lnTo>
                <a:lnTo>
                  <a:pt x="2900363" y="1265873"/>
                </a:lnTo>
                <a:close/>
              </a:path>
            </a:pathLst>
          </a:custGeom>
          <a:solidFill>
            <a:srgbClr val="C00000"/>
          </a:solidFill>
          <a:ln w="9525" cap="flat">
            <a:noFill/>
            <a:prstDash val="solid"/>
            <a:miter/>
          </a:ln>
        </p:spPr>
        <p:txBody>
          <a:bodyPr rtlCol="0" anchor="ctr"/>
          <a:lstStyle/>
          <a:p>
            <a:endParaRPr lang="en-US"/>
          </a:p>
        </p:txBody>
      </p:sp>
      <p:sp>
        <p:nvSpPr>
          <p:cNvPr id="17" name="TextBox 16">
            <a:extLst>
              <a:ext uri="{FF2B5EF4-FFF2-40B4-BE49-F238E27FC236}">
                <a16:creationId xmlns:a16="http://schemas.microsoft.com/office/drawing/2014/main" id="{DEE1327F-75F3-49A8-B74E-07B136353AB8}"/>
              </a:ext>
            </a:extLst>
          </p:cNvPr>
          <p:cNvSpPr txBox="1"/>
          <p:nvPr/>
        </p:nvSpPr>
        <p:spPr>
          <a:xfrm>
            <a:off x="5772726" y="1541848"/>
            <a:ext cx="4982491" cy="1815882"/>
          </a:xfrm>
          <a:prstGeom prst="rect">
            <a:avLst/>
          </a:prstGeom>
          <a:noFill/>
        </p:spPr>
        <p:txBody>
          <a:bodyPr wrap="square" rtlCol="0" anchor="ctr">
            <a:spAutoFit/>
          </a:bodyPr>
          <a:lstStyle/>
          <a:p>
            <a:pPr algn="ctr"/>
            <a:r>
              <a:rPr lang="en-US" altLang="ko-KR" sz="2800" dirty="0">
                <a:latin typeface="Times New Roman" panose="02020603050405020304" pitchFamily="18" charset="0"/>
                <a:cs typeface="Times New Roman" panose="02020603050405020304" pitchFamily="18" charset="0"/>
              </a:rPr>
              <a:t>A SECURE IOT BASED MODERN HEALTHCARE SYSTEM USING BODY SENSOR NETWORK</a:t>
            </a:r>
            <a:endParaRPr lang="ko-KR" altLang="en-US" sz="2800" dirty="0">
              <a:latin typeface="Times New Roman" panose="02020603050405020304" pitchFamily="18" charset="0"/>
              <a:cs typeface="Times New Roman" panose="02020603050405020304" pitchFamily="18" charset="0"/>
            </a:endParaRPr>
          </a:p>
        </p:txBody>
      </p:sp>
      <p:sp>
        <p:nvSpPr>
          <p:cNvPr id="18" name="Freeform: Shape 17">
            <a:extLst>
              <a:ext uri="{FF2B5EF4-FFF2-40B4-BE49-F238E27FC236}">
                <a16:creationId xmlns:a16="http://schemas.microsoft.com/office/drawing/2014/main" id="{14F21877-4F68-4CD8-B9C1-E9DBBDE386F0}"/>
              </a:ext>
            </a:extLst>
          </p:cNvPr>
          <p:cNvSpPr/>
          <p:nvPr/>
        </p:nvSpPr>
        <p:spPr>
          <a:xfrm>
            <a:off x="10086109" y="1122361"/>
            <a:ext cx="2105891" cy="2235369"/>
          </a:xfrm>
          <a:custGeom>
            <a:avLst/>
            <a:gdLst>
              <a:gd name="connsiteX0" fmla="*/ 1090520 w 1711808"/>
              <a:gd name="connsiteY0" fmla="*/ 0 h 2235369"/>
              <a:gd name="connsiteX1" fmla="*/ 1126739 w 1711808"/>
              <a:gd name="connsiteY1" fmla="*/ 33858 h 2235369"/>
              <a:gd name="connsiteX2" fmla="*/ 1222800 w 1711808"/>
              <a:gd name="connsiteY2" fmla="*/ 1219650 h 2235369"/>
              <a:gd name="connsiteX3" fmla="*/ 1301537 w 1711808"/>
              <a:gd name="connsiteY3" fmla="*/ 866117 h 2235369"/>
              <a:gd name="connsiteX4" fmla="*/ 1336969 w 1711808"/>
              <a:gd name="connsiteY4" fmla="*/ 837771 h 2235369"/>
              <a:gd name="connsiteX5" fmla="*/ 1372401 w 1711808"/>
              <a:gd name="connsiteY5" fmla="*/ 866117 h 2235369"/>
              <a:gd name="connsiteX6" fmla="*/ 1484209 w 1711808"/>
              <a:gd name="connsiteY6" fmla="*/ 1344843 h 2235369"/>
              <a:gd name="connsiteX7" fmla="*/ 1711808 w 1711808"/>
              <a:gd name="connsiteY7" fmla="*/ 1344843 h 2235369"/>
              <a:gd name="connsiteX8" fmla="*/ 1711808 w 1711808"/>
              <a:gd name="connsiteY8" fmla="*/ 1415707 h 2235369"/>
              <a:gd name="connsiteX9" fmla="*/ 1474761 w 1711808"/>
              <a:gd name="connsiteY9" fmla="*/ 1415707 h 2235369"/>
              <a:gd name="connsiteX10" fmla="*/ 1418856 w 1711808"/>
              <a:gd name="connsiteY10" fmla="*/ 1371614 h 2235369"/>
              <a:gd name="connsiteX11" fmla="*/ 1340906 w 1711808"/>
              <a:gd name="connsiteY11" fmla="*/ 1036978 h 2235369"/>
              <a:gd name="connsiteX12" fmla="*/ 1274766 w 1711808"/>
              <a:gd name="connsiteY12" fmla="*/ 1335395 h 2235369"/>
              <a:gd name="connsiteX13" fmla="*/ 1205477 w 1711808"/>
              <a:gd name="connsiteY13" fmla="*/ 1379488 h 2235369"/>
              <a:gd name="connsiteX14" fmla="*/ 1160596 w 1711808"/>
              <a:gd name="connsiteY14" fmla="*/ 1326734 h 2235369"/>
              <a:gd name="connsiteX15" fmla="*/ 1096819 w 1711808"/>
              <a:gd name="connsiteY15" fmla="*/ 444082 h 2235369"/>
              <a:gd name="connsiteX16" fmla="*/ 975563 w 1711808"/>
              <a:gd name="connsiteY16" fmla="*/ 2176315 h 2235369"/>
              <a:gd name="connsiteX17" fmla="*/ 954303 w 1711808"/>
              <a:gd name="connsiteY17" fmla="*/ 2219621 h 2235369"/>
              <a:gd name="connsiteX18" fmla="*/ 913359 w 1711808"/>
              <a:gd name="connsiteY18" fmla="*/ 2235369 h 2235369"/>
              <a:gd name="connsiteX19" fmla="*/ 909423 w 1711808"/>
              <a:gd name="connsiteY19" fmla="*/ 2235369 h 2235369"/>
              <a:gd name="connsiteX20" fmla="*/ 850369 w 1711808"/>
              <a:gd name="connsiteY20" fmla="*/ 2178678 h 2235369"/>
              <a:gd name="connsiteX21" fmla="*/ 762970 w 1711808"/>
              <a:gd name="connsiteY21" fmla="*/ 1273979 h 2235369"/>
              <a:gd name="connsiteX22" fmla="*/ 725963 w 1711808"/>
              <a:gd name="connsiteY22" fmla="*/ 1373977 h 2235369"/>
              <a:gd name="connsiteX23" fmla="*/ 666122 w 1711808"/>
              <a:gd name="connsiteY23" fmla="*/ 1415707 h 2235369"/>
              <a:gd name="connsiteX24" fmla="*/ 37007 w 1711808"/>
              <a:gd name="connsiteY24" fmla="*/ 1416495 h 2235369"/>
              <a:gd name="connsiteX25" fmla="*/ 0 w 1711808"/>
              <a:gd name="connsiteY25" fmla="*/ 1379488 h 2235369"/>
              <a:gd name="connsiteX26" fmla="*/ 37007 w 1711808"/>
              <a:gd name="connsiteY26" fmla="*/ 1342481 h 2235369"/>
              <a:gd name="connsiteX27" fmla="*/ 659036 w 1711808"/>
              <a:gd name="connsiteY27" fmla="*/ 1342481 h 2235369"/>
              <a:gd name="connsiteX28" fmla="*/ 750372 w 1711808"/>
              <a:gd name="connsiteY28" fmla="*/ 1094457 h 2235369"/>
              <a:gd name="connsiteX29" fmla="*/ 788953 w 1711808"/>
              <a:gd name="connsiteY29" fmla="*/ 1070048 h 2235369"/>
              <a:gd name="connsiteX30" fmla="*/ 820449 w 1711808"/>
              <a:gd name="connsiteY30" fmla="*/ 1103905 h 2235369"/>
              <a:gd name="connsiteX31" fmla="*/ 910998 w 1711808"/>
              <a:gd name="connsiteY31" fmla="*/ 2032225 h 2235369"/>
              <a:gd name="connsiteX32" fmla="*/ 1053513 w 1711808"/>
              <a:gd name="connsiteY32" fmla="*/ 34645 h 2235369"/>
              <a:gd name="connsiteX33" fmla="*/ 1090520 w 1711808"/>
              <a:gd name="connsiteY33" fmla="*/ 0 h 2235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11808" h="2235369">
                <a:moveTo>
                  <a:pt x="1090520" y="0"/>
                </a:moveTo>
                <a:cubicBezTo>
                  <a:pt x="1109417" y="0"/>
                  <a:pt x="1125952" y="14961"/>
                  <a:pt x="1126739" y="33858"/>
                </a:cubicBezTo>
                <a:lnTo>
                  <a:pt x="1222800" y="1219650"/>
                </a:lnTo>
                <a:lnTo>
                  <a:pt x="1301537" y="866117"/>
                </a:lnTo>
                <a:cubicBezTo>
                  <a:pt x="1305474" y="849582"/>
                  <a:pt x="1320434" y="837771"/>
                  <a:pt x="1336969" y="837771"/>
                </a:cubicBezTo>
                <a:cubicBezTo>
                  <a:pt x="1353504" y="837771"/>
                  <a:pt x="1368464" y="849582"/>
                  <a:pt x="1372401" y="866117"/>
                </a:cubicBezTo>
                <a:lnTo>
                  <a:pt x="1484209" y="1344843"/>
                </a:lnTo>
                <a:lnTo>
                  <a:pt x="1711808" y="1344843"/>
                </a:lnTo>
                <a:lnTo>
                  <a:pt x="1711808" y="1415707"/>
                </a:lnTo>
                <a:lnTo>
                  <a:pt x="1474761" y="1415707"/>
                </a:lnTo>
                <a:cubicBezTo>
                  <a:pt x="1447990" y="1415707"/>
                  <a:pt x="1425155" y="1397598"/>
                  <a:pt x="1418856" y="1371614"/>
                </a:cubicBezTo>
                <a:lnTo>
                  <a:pt x="1340906" y="1036978"/>
                </a:lnTo>
                <a:lnTo>
                  <a:pt x="1274766" y="1335395"/>
                </a:lnTo>
                <a:cubicBezTo>
                  <a:pt x="1267680" y="1366890"/>
                  <a:pt x="1236972" y="1386575"/>
                  <a:pt x="1205477" y="1379488"/>
                </a:cubicBezTo>
                <a:cubicBezTo>
                  <a:pt x="1180281" y="1373977"/>
                  <a:pt x="1162959" y="1351930"/>
                  <a:pt x="1160596" y="1326734"/>
                </a:cubicBezTo>
                <a:lnTo>
                  <a:pt x="1096819" y="444082"/>
                </a:lnTo>
                <a:lnTo>
                  <a:pt x="975563" y="2176315"/>
                </a:lnTo>
                <a:cubicBezTo>
                  <a:pt x="973988" y="2193637"/>
                  <a:pt x="966901" y="2207810"/>
                  <a:pt x="954303" y="2219621"/>
                </a:cubicBezTo>
                <a:cubicBezTo>
                  <a:pt x="942493" y="2229857"/>
                  <a:pt x="928320" y="2235369"/>
                  <a:pt x="913359" y="2235369"/>
                </a:cubicBezTo>
                <a:cubicBezTo>
                  <a:pt x="912572" y="2235369"/>
                  <a:pt x="910210" y="2235369"/>
                  <a:pt x="909423" y="2235369"/>
                </a:cubicBezTo>
                <a:cubicBezTo>
                  <a:pt x="878715" y="2233006"/>
                  <a:pt x="853518" y="2209385"/>
                  <a:pt x="850369" y="2178678"/>
                </a:cubicBezTo>
                <a:lnTo>
                  <a:pt x="762970" y="1273979"/>
                </a:lnTo>
                <a:lnTo>
                  <a:pt x="725963" y="1373977"/>
                </a:lnTo>
                <a:cubicBezTo>
                  <a:pt x="716515" y="1399173"/>
                  <a:pt x="692106" y="1415707"/>
                  <a:pt x="666122" y="1415707"/>
                </a:cubicBezTo>
                <a:lnTo>
                  <a:pt x="37007" y="1416495"/>
                </a:lnTo>
                <a:cubicBezTo>
                  <a:pt x="16535" y="1416495"/>
                  <a:pt x="0" y="1399173"/>
                  <a:pt x="0" y="1379488"/>
                </a:cubicBezTo>
                <a:cubicBezTo>
                  <a:pt x="0" y="1359016"/>
                  <a:pt x="17322" y="1342481"/>
                  <a:pt x="37007" y="1342481"/>
                </a:cubicBezTo>
                <a:lnTo>
                  <a:pt x="659036" y="1342481"/>
                </a:lnTo>
                <a:lnTo>
                  <a:pt x="750372" y="1094457"/>
                </a:lnTo>
                <a:cubicBezTo>
                  <a:pt x="756671" y="1078709"/>
                  <a:pt x="772419" y="1067686"/>
                  <a:pt x="788953" y="1070048"/>
                </a:cubicBezTo>
                <a:cubicBezTo>
                  <a:pt x="805489" y="1072410"/>
                  <a:pt x="819662" y="1085796"/>
                  <a:pt x="820449" y="1103905"/>
                </a:cubicBezTo>
                <a:lnTo>
                  <a:pt x="910998" y="2032225"/>
                </a:lnTo>
                <a:lnTo>
                  <a:pt x="1053513" y="34645"/>
                </a:lnTo>
                <a:cubicBezTo>
                  <a:pt x="1055087" y="15748"/>
                  <a:pt x="1070835" y="0"/>
                  <a:pt x="1090520" y="0"/>
                </a:cubicBezTo>
                <a:close/>
              </a:path>
            </a:pathLst>
          </a:custGeom>
          <a:solidFill>
            <a:srgbClr val="C00000"/>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F2E40D67-2057-4435-AA52-8F5BA5101567}"/>
              </a:ext>
            </a:extLst>
          </p:cNvPr>
          <p:cNvGrpSpPr/>
          <p:nvPr/>
        </p:nvGrpSpPr>
        <p:grpSpPr>
          <a:xfrm>
            <a:off x="2892248" y="2295977"/>
            <a:ext cx="424626" cy="424626"/>
            <a:chOff x="2968494" y="3216687"/>
            <a:chExt cx="424626" cy="424626"/>
          </a:xfrm>
        </p:grpSpPr>
        <p:sp>
          <p:nvSpPr>
            <p:cNvPr id="20" name="Oval 19">
              <a:extLst>
                <a:ext uri="{FF2B5EF4-FFF2-40B4-BE49-F238E27FC236}">
                  <a16:creationId xmlns:a16="http://schemas.microsoft.com/office/drawing/2014/main" id="{8865E3B9-F6FE-43EE-989F-E97C9C4D484E}"/>
                </a:ext>
              </a:extLst>
            </p:cNvPr>
            <p:cNvSpPr/>
            <p:nvPr/>
          </p:nvSpPr>
          <p:spPr>
            <a:xfrm>
              <a:off x="2968494" y="3216687"/>
              <a:ext cx="424626" cy="424626"/>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85AC713-A9A4-4435-AD46-9A4A82CA0F3D}"/>
                </a:ext>
              </a:extLst>
            </p:cNvPr>
            <p:cNvSpPr/>
            <p:nvPr/>
          </p:nvSpPr>
          <p:spPr>
            <a:xfrm>
              <a:off x="3027869" y="3276062"/>
              <a:ext cx="305876" cy="30587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1FDD9A5-241A-47E4-A2A7-E42AEB94D898}"/>
                </a:ext>
              </a:extLst>
            </p:cNvPr>
            <p:cNvSpPr/>
            <p:nvPr/>
          </p:nvSpPr>
          <p:spPr>
            <a:xfrm>
              <a:off x="3058443" y="3306636"/>
              <a:ext cx="244728" cy="244728"/>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230C0C5E-8E78-4C14-B6E4-EE72A4188769}"/>
                </a:ext>
              </a:extLst>
            </p:cNvPr>
            <p:cNvSpPr>
              <a:spLocks noChangeAspect="1"/>
            </p:cNvSpPr>
            <p:nvPr/>
          </p:nvSpPr>
          <p:spPr>
            <a:xfrm flipH="1">
              <a:off x="3167091" y="3415284"/>
              <a:ext cx="27432" cy="274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C0A4E63B-68D5-4608-B87E-384B71FEE561}"/>
              </a:ext>
            </a:extLst>
          </p:cNvPr>
          <p:cNvGrpSpPr/>
          <p:nvPr/>
        </p:nvGrpSpPr>
        <p:grpSpPr>
          <a:xfrm>
            <a:off x="0" y="1258982"/>
            <a:ext cx="4021712" cy="2407122"/>
            <a:chOff x="-7366" y="2231690"/>
            <a:chExt cx="4086409" cy="2407122"/>
          </a:xfrm>
          <a:effectLst>
            <a:outerShdw blurRad="25400" sx="102000" sy="102000" algn="ctr" rotWithShape="0">
              <a:prstClr val="black">
                <a:alpha val="40000"/>
              </a:prstClr>
            </a:outerShdw>
          </a:effectLst>
        </p:grpSpPr>
        <p:sp>
          <p:nvSpPr>
            <p:cNvPr id="26" name="Freeform 36">
              <a:extLst>
                <a:ext uri="{FF2B5EF4-FFF2-40B4-BE49-F238E27FC236}">
                  <a16:creationId xmlns:a16="http://schemas.microsoft.com/office/drawing/2014/main" id="{5F33CEB5-1A4A-4FFD-8AB1-A73D9E5A85F4}"/>
                </a:ext>
              </a:extLst>
            </p:cNvPr>
            <p:cNvSpPr>
              <a:spLocks/>
            </p:cNvSpPr>
            <p:nvPr/>
          </p:nvSpPr>
          <p:spPr bwMode="auto">
            <a:xfrm rot="5400000">
              <a:off x="840850" y="2833400"/>
              <a:ext cx="2055457" cy="1210749"/>
            </a:xfrm>
            <a:custGeom>
              <a:avLst/>
              <a:gdLst/>
              <a:ahLst/>
              <a:cxnLst/>
              <a:rect l="l" t="t" r="r" b="b"/>
              <a:pathLst>
                <a:path w="1255887" h="739769">
                  <a:moveTo>
                    <a:pt x="0" y="0"/>
                  </a:moveTo>
                  <a:lnTo>
                    <a:pt x="101935" y="0"/>
                  </a:lnTo>
                  <a:lnTo>
                    <a:pt x="126181" y="48492"/>
                  </a:lnTo>
                  <a:lnTo>
                    <a:pt x="165558" y="135996"/>
                  </a:lnTo>
                  <a:lnTo>
                    <a:pt x="194726" y="204540"/>
                  </a:lnTo>
                  <a:lnTo>
                    <a:pt x="223893" y="276001"/>
                  </a:lnTo>
                  <a:lnTo>
                    <a:pt x="255978" y="341629"/>
                  </a:lnTo>
                  <a:lnTo>
                    <a:pt x="288062" y="408715"/>
                  </a:lnTo>
                  <a:lnTo>
                    <a:pt x="327439" y="467050"/>
                  </a:lnTo>
                  <a:lnTo>
                    <a:pt x="369732" y="522469"/>
                  </a:lnTo>
                  <a:lnTo>
                    <a:pt x="423693" y="567679"/>
                  </a:lnTo>
                  <a:lnTo>
                    <a:pt x="452861" y="588097"/>
                  </a:lnTo>
                  <a:lnTo>
                    <a:pt x="489320" y="612889"/>
                  </a:lnTo>
                  <a:lnTo>
                    <a:pt x="528697" y="631848"/>
                  </a:lnTo>
                  <a:lnTo>
                    <a:pt x="573907" y="646432"/>
                  </a:lnTo>
                  <a:lnTo>
                    <a:pt x="622034" y="655183"/>
                  </a:lnTo>
                  <a:lnTo>
                    <a:pt x="674536" y="649349"/>
                  </a:lnTo>
                  <a:lnTo>
                    <a:pt x="741622" y="628932"/>
                  </a:lnTo>
                  <a:lnTo>
                    <a:pt x="799957" y="599764"/>
                  </a:lnTo>
                  <a:lnTo>
                    <a:pt x="849543" y="561846"/>
                  </a:lnTo>
                  <a:lnTo>
                    <a:pt x="894753" y="519552"/>
                  </a:lnTo>
                  <a:lnTo>
                    <a:pt x="935588" y="469967"/>
                  </a:lnTo>
                  <a:lnTo>
                    <a:pt x="969131" y="416007"/>
                  </a:lnTo>
                  <a:lnTo>
                    <a:pt x="998298" y="357671"/>
                  </a:lnTo>
                  <a:lnTo>
                    <a:pt x="1027466" y="296419"/>
                  </a:lnTo>
                  <a:lnTo>
                    <a:pt x="1053717" y="236625"/>
                  </a:lnTo>
                  <a:lnTo>
                    <a:pt x="1081427" y="175372"/>
                  </a:lnTo>
                  <a:lnTo>
                    <a:pt x="1107678" y="111203"/>
                  </a:lnTo>
                  <a:lnTo>
                    <a:pt x="1159187" y="0"/>
                  </a:lnTo>
                  <a:lnTo>
                    <a:pt x="1255887" y="0"/>
                  </a:lnTo>
                  <a:lnTo>
                    <a:pt x="1250600" y="10574"/>
                  </a:lnTo>
                  <a:lnTo>
                    <a:pt x="1218515" y="74743"/>
                  </a:lnTo>
                  <a:lnTo>
                    <a:pt x="1186431" y="140371"/>
                  </a:lnTo>
                  <a:lnTo>
                    <a:pt x="1160180" y="207457"/>
                  </a:lnTo>
                  <a:lnTo>
                    <a:pt x="1131012" y="273084"/>
                  </a:lnTo>
                  <a:lnTo>
                    <a:pt x="1101844" y="337254"/>
                  </a:lnTo>
                  <a:lnTo>
                    <a:pt x="1072676" y="399964"/>
                  </a:lnTo>
                  <a:lnTo>
                    <a:pt x="1040592" y="458300"/>
                  </a:lnTo>
                  <a:lnTo>
                    <a:pt x="1004132" y="515177"/>
                  </a:lnTo>
                  <a:lnTo>
                    <a:pt x="964755" y="567679"/>
                  </a:lnTo>
                  <a:lnTo>
                    <a:pt x="919545" y="615806"/>
                  </a:lnTo>
                  <a:lnTo>
                    <a:pt x="868502" y="655183"/>
                  </a:lnTo>
                  <a:lnTo>
                    <a:pt x="810166" y="690184"/>
                  </a:lnTo>
                  <a:lnTo>
                    <a:pt x="744539" y="719352"/>
                  </a:lnTo>
                  <a:lnTo>
                    <a:pt x="670161" y="736852"/>
                  </a:lnTo>
                  <a:lnTo>
                    <a:pt x="605991" y="739769"/>
                  </a:lnTo>
                  <a:lnTo>
                    <a:pt x="544739" y="732477"/>
                  </a:lnTo>
                  <a:lnTo>
                    <a:pt x="489320" y="710601"/>
                  </a:lnTo>
                  <a:lnTo>
                    <a:pt x="436818" y="687267"/>
                  </a:lnTo>
                  <a:lnTo>
                    <a:pt x="391608" y="658099"/>
                  </a:lnTo>
                  <a:lnTo>
                    <a:pt x="353690" y="631848"/>
                  </a:lnTo>
                  <a:lnTo>
                    <a:pt x="308480" y="591013"/>
                  </a:lnTo>
                  <a:lnTo>
                    <a:pt x="269103" y="544345"/>
                  </a:lnTo>
                  <a:lnTo>
                    <a:pt x="237019" y="490385"/>
                  </a:lnTo>
                  <a:lnTo>
                    <a:pt x="207851" y="434966"/>
                  </a:lnTo>
                  <a:lnTo>
                    <a:pt x="181600" y="376630"/>
                  </a:lnTo>
                  <a:lnTo>
                    <a:pt x="155349" y="315378"/>
                  </a:lnTo>
                  <a:lnTo>
                    <a:pt x="115972" y="227874"/>
                  </a:lnTo>
                  <a:lnTo>
                    <a:pt x="70762" y="140371"/>
                  </a:lnTo>
                  <a:lnTo>
                    <a:pt x="25552" y="5286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ko-KR" altLang="en-US">
                <a:latin typeface="Arial" pitchFamily="34" charset="0"/>
                <a:cs typeface="Arial" pitchFamily="34" charset="0"/>
              </a:endParaRPr>
            </a:p>
          </p:txBody>
        </p:sp>
        <p:sp>
          <p:nvSpPr>
            <p:cNvPr id="27" name="Freeform 36">
              <a:extLst>
                <a:ext uri="{FF2B5EF4-FFF2-40B4-BE49-F238E27FC236}">
                  <a16:creationId xmlns:a16="http://schemas.microsoft.com/office/drawing/2014/main" id="{B6CA5BD8-1FBC-41CC-A19D-4E023965981D}"/>
                </a:ext>
              </a:extLst>
            </p:cNvPr>
            <p:cNvSpPr>
              <a:spLocks/>
            </p:cNvSpPr>
            <p:nvPr/>
          </p:nvSpPr>
          <p:spPr bwMode="auto">
            <a:xfrm rot="5400000">
              <a:off x="2070238" y="2630006"/>
              <a:ext cx="2407122" cy="1610489"/>
            </a:xfrm>
            <a:custGeom>
              <a:avLst/>
              <a:gdLst>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8813 w 1608138"/>
                <a:gd name="connsiteY49" fmla="*/ 19050 h 1075928"/>
                <a:gd name="connsiteX50" fmla="*/ 663575 w 1608138"/>
                <a:gd name="connsiteY50" fmla="*/ 25400 h 1075928"/>
                <a:gd name="connsiteX51" fmla="*/ 676275 w 1608138"/>
                <a:gd name="connsiteY51" fmla="*/ 53975 h 1075928"/>
                <a:gd name="connsiteX52" fmla="*/ 676275 w 1608138"/>
                <a:gd name="connsiteY52" fmla="*/ 85725 h 1075928"/>
                <a:gd name="connsiteX53" fmla="*/ 666750 w 1608138"/>
                <a:gd name="connsiteY53" fmla="*/ 114300 h 1075928"/>
                <a:gd name="connsiteX54" fmla="*/ 649288 w 1608138"/>
                <a:gd name="connsiteY54" fmla="*/ 138113 h 1075928"/>
                <a:gd name="connsiteX55" fmla="*/ 617538 w 1608138"/>
                <a:gd name="connsiteY55" fmla="*/ 149225 h 1075928"/>
                <a:gd name="connsiteX56" fmla="*/ 585788 w 1608138"/>
                <a:gd name="connsiteY56" fmla="*/ 149225 h 1075928"/>
                <a:gd name="connsiteX57" fmla="*/ 550863 w 1608138"/>
                <a:gd name="connsiteY57" fmla="*/ 141288 h 1075928"/>
                <a:gd name="connsiteX58" fmla="*/ 517525 w 1608138"/>
                <a:gd name="connsiteY58" fmla="*/ 131763 h 1075928"/>
                <a:gd name="connsiteX59" fmla="*/ 479425 w 1608138"/>
                <a:gd name="connsiteY59" fmla="*/ 128588 h 1075928"/>
                <a:gd name="connsiteX60" fmla="*/ 441325 w 1608138"/>
                <a:gd name="connsiteY60" fmla="*/ 131763 h 1075928"/>
                <a:gd name="connsiteX61" fmla="*/ 360363 w 1608138"/>
                <a:gd name="connsiteY61" fmla="*/ 158750 h 1075928"/>
                <a:gd name="connsiteX62" fmla="*/ 292100 w 1608138"/>
                <a:gd name="connsiteY62" fmla="*/ 198438 h 1075928"/>
                <a:gd name="connsiteX63" fmla="*/ 231775 w 1608138"/>
                <a:gd name="connsiteY63" fmla="*/ 250825 h 1075928"/>
                <a:gd name="connsiteX64" fmla="*/ 182563 w 1608138"/>
                <a:gd name="connsiteY64" fmla="*/ 307975 h 1075928"/>
                <a:gd name="connsiteX65" fmla="*/ 141288 w 1608138"/>
                <a:gd name="connsiteY65" fmla="*/ 377825 h 1075928"/>
                <a:gd name="connsiteX66" fmla="*/ 109538 w 1608138"/>
                <a:gd name="connsiteY66" fmla="*/ 455613 h 1075928"/>
                <a:gd name="connsiteX67" fmla="*/ 98425 w 1608138"/>
                <a:gd name="connsiteY67" fmla="*/ 512763 h 1075928"/>
                <a:gd name="connsiteX68" fmla="*/ 92075 w 1608138"/>
                <a:gd name="connsiteY68" fmla="*/ 576263 h 1075928"/>
                <a:gd name="connsiteX69" fmla="*/ 95250 w 1608138"/>
                <a:gd name="connsiteY69" fmla="*/ 642938 h 1075928"/>
                <a:gd name="connsiteX70" fmla="*/ 101600 w 1608138"/>
                <a:gd name="connsiteY70" fmla="*/ 709613 h 1075928"/>
                <a:gd name="connsiteX71" fmla="*/ 109538 w 1608138"/>
                <a:gd name="connsiteY71" fmla="*/ 773113 h 1075928"/>
                <a:gd name="connsiteX72" fmla="*/ 123825 w 1608138"/>
                <a:gd name="connsiteY72" fmla="*/ 825500 h 1075928"/>
                <a:gd name="connsiteX73" fmla="*/ 161925 w 1608138"/>
                <a:gd name="connsiteY73" fmla="*/ 928688 h 1075928"/>
                <a:gd name="connsiteX74" fmla="*/ 207963 w 1608138"/>
                <a:gd name="connsiteY74" fmla="*/ 1030288 h 1075928"/>
                <a:gd name="connsiteX75" fmla="*/ 230783 w 1608138"/>
                <a:gd name="connsiteY75" fmla="*/ 1075928 h 1075928"/>
                <a:gd name="connsiteX76" fmla="*/ 119823 w 1608138"/>
                <a:gd name="connsiteY76" fmla="*/ 1075928 h 1075928"/>
                <a:gd name="connsiteX77" fmla="*/ 101600 w 1608138"/>
                <a:gd name="connsiteY77" fmla="*/ 1038225 h 1075928"/>
                <a:gd name="connsiteX78" fmla="*/ 60325 w 1608138"/>
                <a:gd name="connsiteY78" fmla="*/ 938213 h 1075928"/>
                <a:gd name="connsiteX79" fmla="*/ 28575 w 1608138"/>
                <a:gd name="connsiteY79" fmla="*/ 830263 h 1075928"/>
                <a:gd name="connsiteX80" fmla="*/ 14288 w 1608138"/>
                <a:gd name="connsiteY80" fmla="*/ 769938 h 1075928"/>
                <a:gd name="connsiteX81" fmla="*/ 6350 w 1608138"/>
                <a:gd name="connsiteY81" fmla="*/ 700088 h 1075928"/>
                <a:gd name="connsiteX82" fmla="*/ 0 w 1608138"/>
                <a:gd name="connsiteY82" fmla="*/ 628650 h 1075928"/>
                <a:gd name="connsiteX83" fmla="*/ 0 w 1608138"/>
                <a:gd name="connsiteY83" fmla="*/ 554038 h 1075928"/>
                <a:gd name="connsiteX84" fmla="*/ 9525 w 1608138"/>
                <a:gd name="connsiteY84" fmla="*/ 487363 h 1075928"/>
                <a:gd name="connsiteX85" fmla="*/ 23813 w 1608138"/>
                <a:gd name="connsiteY85" fmla="*/ 423863 h 1075928"/>
                <a:gd name="connsiteX86" fmla="*/ 52388 w 1608138"/>
                <a:gd name="connsiteY86" fmla="*/ 342900 h 1075928"/>
                <a:gd name="connsiteX87" fmla="*/ 95250 w 1608138"/>
                <a:gd name="connsiteY87" fmla="*/ 271463 h 1075928"/>
                <a:gd name="connsiteX88" fmla="*/ 144463 w 1608138"/>
                <a:gd name="connsiteY88" fmla="*/ 204788 h 1075928"/>
                <a:gd name="connsiteX89" fmla="*/ 204788 w 1608138"/>
                <a:gd name="connsiteY89" fmla="*/ 146050 h 1075928"/>
                <a:gd name="connsiteX90" fmla="*/ 271463 w 1608138"/>
                <a:gd name="connsiteY90" fmla="*/ 96838 h 1075928"/>
                <a:gd name="connsiteX91" fmla="*/ 346075 w 1608138"/>
                <a:gd name="connsiteY91" fmla="*/ 63500 h 1075928"/>
                <a:gd name="connsiteX92" fmla="*/ 395288 w 1608138"/>
                <a:gd name="connsiteY92" fmla="*/ 49213 h 1075928"/>
                <a:gd name="connsiteX93" fmla="*/ 447675 w 1608138"/>
                <a:gd name="connsiteY93" fmla="*/ 36513 h 1075928"/>
                <a:gd name="connsiteX94" fmla="*/ 500063 w 1608138"/>
                <a:gd name="connsiteY94" fmla="*/ 28575 h 1075928"/>
                <a:gd name="connsiteX95" fmla="*/ 549275 w 1608138"/>
                <a:gd name="connsiteY95" fmla="*/ 17463 h 1075928"/>
                <a:gd name="connsiteX96" fmla="*/ 595313 w 1608138"/>
                <a:gd name="connsiteY96"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8813 w 1608138"/>
                <a:gd name="connsiteY48" fmla="*/ 19050 h 1075928"/>
                <a:gd name="connsiteX49" fmla="*/ 663575 w 1608138"/>
                <a:gd name="connsiteY49" fmla="*/ 25400 h 1075928"/>
                <a:gd name="connsiteX50" fmla="*/ 676275 w 1608138"/>
                <a:gd name="connsiteY50" fmla="*/ 53975 h 1075928"/>
                <a:gd name="connsiteX51" fmla="*/ 676275 w 1608138"/>
                <a:gd name="connsiteY51" fmla="*/ 85725 h 1075928"/>
                <a:gd name="connsiteX52" fmla="*/ 666750 w 1608138"/>
                <a:gd name="connsiteY52" fmla="*/ 114300 h 1075928"/>
                <a:gd name="connsiteX53" fmla="*/ 649288 w 1608138"/>
                <a:gd name="connsiteY53" fmla="*/ 138113 h 1075928"/>
                <a:gd name="connsiteX54" fmla="*/ 617538 w 1608138"/>
                <a:gd name="connsiteY54" fmla="*/ 149225 h 1075928"/>
                <a:gd name="connsiteX55" fmla="*/ 585788 w 1608138"/>
                <a:gd name="connsiteY55" fmla="*/ 149225 h 1075928"/>
                <a:gd name="connsiteX56" fmla="*/ 550863 w 1608138"/>
                <a:gd name="connsiteY56" fmla="*/ 141288 h 1075928"/>
                <a:gd name="connsiteX57" fmla="*/ 517525 w 1608138"/>
                <a:gd name="connsiteY57" fmla="*/ 131763 h 1075928"/>
                <a:gd name="connsiteX58" fmla="*/ 479425 w 1608138"/>
                <a:gd name="connsiteY58" fmla="*/ 128588 h 1075928"/>
                <a:gd name="connsiteX59" fmla="*/ 441325 w 1608138"/>
                <a:gd name="connsiteY59" fmla="*/ 131763 h 1075928"/>
                <a:gd name="connsiteX60" fmla="*/ 360363 w 1608138"/>
                <a:gd name="connsiteY60" fmla="*/ 158750 h 1075928"/>
                <a:gd name="connsiteX61" fmla="*/ 292100 w 1608138"/>
                <a:gd name="connsiteY61" fmla="*/ 198438 h 1075928"/>
                <a:gd name="connsiteX62" fmla="*/ 231775 w 1608138"/>
                <a:gd name="connsiteY62" fmla="*/ 250825 h 1075928"/>
                <a:gd name="connsiteX63" fmla="*/ 182563 w 1608138"/>
                <a:gd name="connsiteY63" fmla="*/ 307975 h 1075928"/>
                <a:gd name="connsiteX64" fmla="*/ 141288 w 1608138"/>
                <a:gd name="connsiteY64" fmla="*/ 377825 h 1075928"/>
                <a:gd name="connsiteX65" fmla="*/ 109538 w 1608138"/>
                <a:gd name="connsiteY65" fmla="*/ 455613 h 1075928"/>
                <a:gd name="connsiteX66" fmla="*/ 98425 w 1608138"/>
                <a:gd name="connsiteY66" fmla="*/ 512763 h 1075928"/>
                <a:gd name="connsiteX67" fmla="*/ 92075 w 1608138"/>
                <a:gd name="connsiteY67" fmla="*/ 576263 h 1075928"/>
                <a:gd name="connsiteX68" fmla="*/ 95250 w 1608138"/>
                <a:gd name="connsiteY68" fmla="*/ 642938 h 1075928"/>
                <a:gd name="connsiteX69" fmla="*/ 101600 w 1608138"/>
                <a:gd name="connsiteY69" fmla="*/ 709613 h 1075928"/>
                <a:gd name="connsiteX70" fmla="*/ 109538 w 1608138"/>
                <a:gd name="connsiteY70" fmla="*/ 773113 h 1075928"/>
                <a:gd name="connsiteX71" fmla="*/ 123825 w 1608138"/>
                <a:gd name="connsiteY71" fmla="*/ 825500 h 1075928"/>
                <a:gd name="connsiteX72" fmla="*/ 161925 w 1608138"/>
                <a:gd name="connsiteY72" fmla="*/ 928688 h 1075928"/>
                <a:gd name="connsiteX73" fmla="*/ 207963 w 1608138"/>
                <a:gd name="connsiteY73" fmla="*/ 1030288 h 1075928"/>
                <a:gd name="connsiteX74" fmla="*/ 230783 w 1608138"/>
                <a:gd name="connsiteY74" fmla="*/ 1075928 h 1075928"/>
                <a:gd name="connsiteX75" fmla="*/ 119823 w 1608138"/>
                <a:gd name="connsiteY75" fmla="*/ 1075928 h 1075928"/>
                <a:gd name="connsiteX76" fmla="*/ 101600 w 1608138"/>
                <a:gd name="connsiteY76" fmla="*/ 1038225 h 1075928"/>
                <a:gd name="connsiteX77" fmla="*/ 60325 w 1608138"/>
                <a:gd name="connsiteY77" fmla="*/ 938213 h 1075928"/>
                <a:gd name="connsiteX78" fmla="*/ 28575 w 1608138"/>
                <a:gd name="connsiteY78" fmla="*/ 830263 h 1075928"/>
                <a:gd name="connsiteX79" fmla="*/ 14288 w 1608138"/>
                <a:gd name="connsiteY79" fmla="*/ 769938 h 1075928"/>
                <a:gd name="connsiteX80" fmla="*/ 6350 w 1608138"/>
                <a:gd name="connsiteY80" fmla="*/ 700088 h 1075928"/>
                <a:gd name="connsiteX81" fmla="*/ 0 w 1608138"/>
                <a:gd name="connsiteY81" fmla="*/ 628650 h 1075928"/>
                <a:gd name="connsiteX82" fmla="*/ 0 w 1608138"/>
                <a:gd name="connsiteY82" fmla="*/ 554038 h 1075928"/>
                <a:gd name="connsiteX83" fmla="*/ 9525 w 1608138"/>
                <a:gd name="connsiteY83" fmla="*/ 487363 h 1075928"/>
                <a:gd name="connsiteX84" fmla="*/ 23813 w 1608138"/>
                <a:gd name="connsiteY84" fmla="*/ 423863 h 1075928"/>
                <a:gd name="connsiteX85" fmla="*/ 52388 w 1608138"/>
                <a:gd name="connsiteY85" fmla="*/ 342900 h 1075928"/>
                <a:gd name="connsiteX86" fmla="*/ 95250 w 1608138"/>
                <a:gd name="connsiteY86" fmla="*/ 271463 h 1075928"/>
                <a:gd name="connsiteX87" fmla="*/ 144463 w 1608138"/>
                <a:gd name="connsiteY87" fmla="*/ 204788 h 1075928"/>
                <a:gd name="connsiteX88" fmla="*/ 204788 w 1608138"/>
                <a:gd name="connsiteY88" fmla="*/ 146050 h 1075928"/>
                <a:gd name="connsiteX89" fmla="*/ 271463 w 1608138"/>
                <a:gd name="connsiteY89" fmla="*/ 96838 h 1075928"/>
                <a:gd name="connsiteX90" fmla="*/ 346075 w 1608138"/>
                <a:gd name="connsiteY90" fmla="*/ 63500 h 1075928"/>
                <a:gd name="connsiteX91" fmla="*/ 395288 w 1608138"/>
                <a:gd name="connsiteY91" fmla="*/ 49213 h 1075928"/>
                <a:gd name="connsiteX92" fmla="*/ 447675 w 1608138"/>
                <a:gd name="connsiteY92" fmla="*/ 36513 h 1075928"/>
                <a:gd name="connsiteX93" fmla="*/ 500063 w 1608138"/>
                <a:gd name="connsiteY93" fmla="*/ 28575 h 1075928"/>
                <a:gd name="connsiteX94" fmla="*/ 549275 w 1608138"/>
                <a:gd name="connsiteY94" fmla="*/ 17463 h 1075928"/>
                <a:gd name="connsiteX95" fmla="*/ 595313 w 1608138"/>
                <a:gd name="connsiteY95"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63575 w 1608138"/>
                <a:gd name="connsiteY48" fmla="*/ 25400 h 1075928"/>
                <a:gd name="connsiteX49" fmla="*/ 676275 w 1608138"/>
                <a:gd name="connsiteY49" fmla="*/ 53975 h 1075928"/>
                <a:gd name="connsiteX50" fmla="*/ 676275 w 1608138"/>
                <a:gd name="connsiteY50" fmla="*/ 85725 h 1075928"/>
                <a:gd name="connsiteX51" fmla="*/ 666750 w 1608138"/>
                <a:gd name="connsiteY51" fmla="*/ 114300 h 1075928"/>
                <a:gd name="connsiteX52" fmla="*/ 649288 w 1608138"/>
                <a:gd name="connsiteY52" fmla="*/ 138113 h 1075928"/>
                <a:gd name="connsiteX53" fmla="*/ 617538 w 1608138"/>
                <a:gd name="connsiteY53" fmla="*/ 149225 h 1075928"/>
                <a:gd name="connsiteX54" fmla="*/ 585788 w 1608138"/>
                <a:gd name="connsiteY54" fmla="*/ 149225 h 1075928"/>
                <a:gd name="connsiteX55" fmla="*/ 550863 w 1608138"/>
                <a:gd name="connsiteY55" fmla="*/ 141288 h 1075928"/>
                <a:gd name="connsiteX56" fmla="*/ 517525 w 1608138"/>
                <a:gd name="connsiteY56" fmla="*/ 131763 h 1075928"/>
                <a:gd name="connsiteX57" fmla="*/ 479425 w 1608138"/>
                <a:gd name="connsiteY57" fmla="*/ 128588 h 1075928"/>
                <a:gd name="connsiteX58" fmla="*/ 441325 w 1608138"/>
                <a:gd name="connsiteY58" fmla="*/ 131763 h 1075928"/>
                <a:gd name="connsiteX59" fmla="*/ 360363 w 1608138"/>
                <a:gd name="connsiteY59" fmla="*/ 158750 h 1075928"/>
                <a:gd name="connsiteX60" fmla="*/ 292100 w 1608138"/>
                <a:gd name="connsiteY60" fmla="*/ 198438 h 1075928"/>
                <a:gd name="connsiteX61" fmla="*/ 231775 w 1608138"/>
                <a:gd name="connsiteY61" fmla="*/ 250825 h 1075928"/>
                <a:gd name="connsiteX62" fmla="*/ 182563 w 1608138"/>
                <a:gd name="connsiteY62" fmla="*/ 307975 h 1075928"/>
                <a:gd name="connsiteX63" fmla="*/ 141288 w 1608138"/>
                <a:gd name="connsiteY63" fmla="*/ 377825 h 1075928"/>
                <a:gd name="connsiteX64" fmla="*/ 109538 w 1608138"/>
                <a:gd name="connsiteY64" fmla="*/ 455613 h 1075928"/>
                <a:gd name="connsiteX65" fmla="*/ 98425 w 1608138"/>
                <a:gd name="connsiteY65" fmla="*/ 512763 h 1075928"/>
                <a:gd name="connsiteX66" fmla="*/ 92075 w 1608138"/>
                <a:gd name="connsiteY66" fmla="*/ 576263 h 1075928"/>
                <a:gd name="connsiteX67" fmla="*/ 95250 w 1608138"/>
                <a:gd name="connsiteY67" fmla="*/ 642938 h 1075928"/>
                <a:gd name="connsiteX68" fmla="*/ 101600 w 1608138"/>
                <a:gd name="connsiteY68" fmla="*/ 709613 h 1075928"/>
                <a:gd name="connsiteX69" fmla="*/ 109538 w 1608138"/>
                <a:gd name="connsiteY69" fmla="*/ 773113 h 1075928"/>
                <a:gd name="connsiteX70" fmla="*/ 123825 w 1608138"/>
                <a:gd name="connsiteY70" fmla="*/ 825500 h 1075928"/>
                <a:gd name="connsiteX71" fmla="*/ 161925 w 1608138"/>
                <a:gd name="connsiteY71" fmla="*/ 928688 h 1075928"/>
                <a:gd name="connsiteX72" fmla="*/ 207963 w 1608138"/>
                <a:gd name="connsiteY72" fmla="*/ 1030288 h 1075928"/>
                <a:gd name="connsiteX73" fmla="*/ 230783 w 1608138"/>
                <a:gd name="connsiteY73" fmla="*/ 1075928 h 1075928"/>
                <a:gd name="connsiteX74" fmla="*/ 119823 w 1608138"/>
                <a:gd name="connsiteY74" fmla="*/ 1075928 h 1075928"/>
                <a:gd name="connsiteX75" fmla="*/ 101600 w 1608138"/>
                <a:gd name="connsiteY75" fmla="*/ 1038225 h 1075928"/>
                <a:gd name="connsiteX76" fmla="*/ 60325 w 1608138"/>
                <a:gd name="connsiteY76" fmla="*/ 938213 h 1075928"/>
                <a:gd name="connsiteX77" fmla="*/ 28575 w 1608138"/>
                <a:gd name="connsiteY77" fmla="*/ 830263 h 1075928"/>
                <a:gd name="connsiteX78" fmla="*/ 14288 w 1608138"/>
                <a:gd name="connsiteY78" fmla="*/ 769938 h 1075928"/>
                <a:gd name="connsiteX79" fmla="*/ 6350 w 1608138"/>
                <a:gd name="connsiteY79" fmla="*/ 700088 h 1075928"/>
                <a:gd name="connsiteX80" fmla="*/ 0 w 1608138"/>
                <a:gd name="connsiteY80" fmla="*/ 628650 h 1075928"/>
                <a:gd name="connsiteX81" fmla="*/ 0 w 1608138"/>
                <a:gd name="connsiteY81" fmla="*/ 554038 h 1075928"/>
                <a:gd name="connsiteX82" fmla="*/ 9525 w 1608138"/>
                <a:gd name="connsiteY82" fmla="*/ 487363 h 1075928"/>
                <a:gd name="connsiteX83" fmla="*/ 23813 w 1608138"/>
                <a:gd name="connsiteY83" fmla="*/ 423863 h 1075928"/>
                <a:gd name="connsiteX84" fmla="*/ 52388 w 1608138"/>
                <a:gd name="connsiteY84" fmla="*/ 342900 h 1075928"/>
                <a:gd name="connsiteX85" fmla="*/ 95250 w 1608138"/>
                <a:gd name="connsiteY85" fmla="*/ 271463 h 1075928"/>
                <a:gd name="connsiteX86" fmla="*/ 144463 w 1608138"/>
                <a:gd name="connsiteY86" fmla="*/ 204788 h 1075928"/>
                <a:gd name="connsiteX87" fmla="*/ 204788 w 1608138"/>
                <a:gd name="connsiteY87" fmla="*/ 146050 h 1075928"/>
                <a:gd name="connsiteX88" fmla="*/ 271463 w 1608138"/>
                <a:gd name="connsiteY88" fmla="*/ 96838 h 1075928"/>
                <a:gd name="connsiteX89" fmla="*/ 346075 w 1608138"/>
                <a:gd name="connsiteY89" fmla="*/ 63500 h 1075928"/>
                <a:gd name="connsiteX90" fmla="*/ 395288 w 1608138"/>
                <a:gd name="connsiteY90" fmla="*/ 49213 h 1075928"/>
                <a:gd name="connsiteX91" fmla="*/ 447675 w 1608138"/>
                <a:gd name="connsiteY91" fmla="*/ 36513 h 1075928"/>
                <a:gd name="connsiteX92" fmla="*/ 500063 w 1608138"/>
                <a:gd name="connsiteY92" fmla="*/ 28575 h 1075928"/>
                <a:gd name="connsiteX93" fmla="*/ 549275 w 1608138"/>
                <a:gd name="connsiteY93" fmla="*/ 17463 h 1075928"/>
                <a:gd name="connsiteX94" fmla="*/ 595313 w 1608138"/>
                <a:gd name="connsiteY94"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76275 w 1608138"/>
                <a:gd name="connsiteY48" fmla="*/ 85725 h 1075928"/>
                <a:gd name="connsiteX49" fmla="*/ 666750 w 1608138"/>
                <a:gd name="connsiteY49" fmla="*/ 114300 h 1075928"/>
                <a:gd name="connsiteX50" fmla="*/ 649288 w 1608138"/>
                <a:gd name="connsiteY50" fmla="*/ 138113 h 1075928"/>
                <a:gd name="connsiteX51" fmla="*/ 617538 w 1608138"/>
                <a:gd name="connsiteY51" fmla="*/ 149225 h 1075928"/>
                <a:gd name="connsiteX52" fmla="*/ 585788 w 1608138"/>
                <a:gd name="connsiteY52" fmla="*/ 149225 h 1075928"/>
                <a:gd name="connsiteX53" fmla="*/ 550863 w 1608138"/>
                <a:gd name="connsiteY53" fmla="*/ 141288 h 1075928"/>
                <a:gd name="connsiteX54" fmla="*/ 517525 w 1608138"/>
                <a:gd name="connsiteY54" fmla="*/ 131763 h 1075928"/>
                <a:gd name="connsiteX55" fmla="*/ 479425 w 1608138"/>
                <a:gd name="connsiteY55" fmla="*/ 128588 h 1075928"/>
                <a:gd name="connsiteX56" fmla="*/ 441325 w 1608138"/>
                <a:gd name="connsiteY56" fmla="*/ 131763 h 1075928"/>
                <a:gd name="connsiteX57" fmla="*/ 360363 w 1608138"/>
                <a:gd name="connsiteY57" fmla="*/ 158750 h 1075928"/>
                <a:gd name="connsiteX58" fmla="*/ 292100 w 1608138"/>
                <a:gd name="connsiteY58" fmla="*/ 198438 h 1075928"/>
                <a:gd name="connsiteX59" fmla="*/ 231775 w 1608138"/>
                <a:gd name="connsiteY59" fmla="*/ 250825 h 1075928"/>
                <a:gd name="connsiteX60" fmla="*/ 182563 w 1608138"/>
                <a:gd name="connsiteY60" fmla="*/ 307975 h 1075928"/>
                <a:gd name="connsiteX61" fmla="*/ 141288 w 1608138"/>
                <a:gd name="connsiteY61" fmla="*/ 377825 h 1075928"/>
                <a:gd name="connsiteX62" fmla="*/ 109538 w 1608138"/>
                <a:gd name="connsiteY62" fmla="*/ 455613 h 1075928"/>
                <a:gd name="connsiteX63" fmla="*/ 98425 w 1608138"/>
                <a:gd name="connsiteY63" fmla="*/ 512763 h 1075928"/>
                <a:gd name="connsiteX64" fmla="*/ 92075 w 1608138"/>
                <a:gd name="connsiteY64" fmla="*/ 576263 h 1075928"/>
                <a:gd name="connsiteX65" fmla="*/ 95250 w 1608138"/>
                <a:gd name="connsiteY65" fmla="*/ 642938 h 1075928"/>
                <a:gd name="connsiteX66" fmla="*/ 101600 w 1608138"/>
                <a:gd name="connsiteY66" fmla="*/ 709613 h 1075928"/>
                <a:gd name="connsiteX67" fmla="*/ 109538 w 1608138"/>
                <a:gd name="connsiteY67" fmla="*/ 773113 h 1075928"/>
                <a:gd name="connsiteX68" fmla="*/ 123825 w 1608138"/>
                <a:gd name="connsiteY68" fmla="*/ 825500 h 1075928"/>
                <a:gd name="connsiteX69" fmla="*/ 161925 w 1608138"/>
                <a:gd name="connsiteY69" fmla="*/ 928688 h 1075928"/>
                <a:gd name="connsiteX70" fmla="*/ 207963 w 1608138"/>
                <a:gd name="connsiteY70" fmla="*/ 1030288 h 1075928"/>
                <a:gd name="connsiteX71" fmla="*/ 230783 w 1608138"/>
                <a:gd name="connsiteY71" fmla="*/ 1075928 h 1075928"/>
                <a:gd name="connsiteX72" fmla="*/ 119823 w 1608138"/>
                <a:gd name="connsiteY72" fmla="*/ 1075928 h 1075928"/>
                <a:gd name="connsiteX73" fmla="*/ 101600 w 1608138"/>
                <a:gd name="connsiteY73" fmla="*/ 1038225 h 1075928"/>
                <a:gd name="connsiteX74" fmla="*/ 60325 w 1608138"/>
                <a:gd name="connsiteY74" fmla="*/ 938213 h 1075928"/>
                <a:gd name="connsiteX75" fmla="*/ 28575 w 1608138"/>
                <a:gd name="connsiteY75" fmla="*/ 830263 h 1075928"/>
                <a:gd name="connsiteX76" fmla="*/ 14288 w 1608138"/>
                <a:gd name="connsiteY76" fmla="*/ 769938 h 1075928"/>
                <a:gd name="connsiteX77" fmla="*/ 6350 w 1608138"/>
                <a:gd name="connsiteY77" fmla="*/ 700088 h 1075928"/>
                <a:gd name="connsiteX78" fmla="*/ 0 w 1608138"/>
                <a:gd name="connsiteY78" fmla="*/ 628650 h 1075928"/>
                <a:gd name="connsiteX79" fmla="*/ 0 w 1608138"/>
                <a:gd name="connsiteY79" fmla="*/ 554038 h 1075928"/>
                <a:gd name="connsiteX80" fmla="*/ 9525 w 1608138"/>
                <a:gd name="connsiteY80" fmla="*/ 487363 h 1075928"/>
                <a:gd name="connsiteX81" fmla="*/ 23813 w 1608138"/>
                <a:gd name="connsiteY81" fmla="*/ 423863 h 1075928"/>
                <a:gd name="connsiteX82" fmla="*/ 52388 w 1608138"/>
                <a:gd name="connsiteY82" fmla="*/ 342900 h 1075928"/>
                <a:gd name="connsiteX83" fmla="*/ 95250 w 1608138"/>
                <a:gd name="connsiteY83" fmla="*/ 271463 h 1075928"/>
                <a:gd name="connsiteX84" fmla="*/ 144463 w 1608138"/>
                <a:gd name="connsiteY84" fmla="*/ 204788 h 1075928"/>
                <a:gd name="connsiteX85" fmla="*/ 204788 w 1608138"/>
                <a:gd name="connsiteY85" fmla="*/ 146050 h 1075928"/>
                <a:gd name="connsiteX86" fmla="*/ 271463 w 1608138"/>
                <a:gd name="connsiteY86" fmla="*/ 96838 h 1075928"/>
                <a:gd name="connsiteX87" fmla="*/ 346075 w 1608138"/>
                <a:gd name="connsiteY87" fmla="*/ 63500 h 1075928"/>
                <a:gd name="connsiteX88" fmla="*/ 395288 w 1608138"/>
                <a:gd name="connsiteY88" fmla="*/ 49213 h 1075928"/>
                <a:gd name="connsiteX89" fmla="*/ 447675 w 1608138"/>
                <a:gd name="connsiteY89" fmla="*/ 36513 h 1075928"/>
                <a:gd name="connsiteX90" fmla="*/ 500063 w 1608138"/>
                <a:gd name="connsiteY90" fmla="*/ 28575 h 1075928"/>
                <a:gd name="connsiteX91" fmla="*/ 549275 w 1608138"/>
                <a:gd name="connsiteY91" fmla="*/ 17463 h 1075928"/>
                <a:gd name="connsiteX92" fmla="*/ 595313 w 1608138"/>
                <a:gd name="connsiteY92"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66750 w 1608138"/>
                <a:gd name="connsiteY48" fmla="*/ 114300 h 1075928"/>
                <a:gd name="connsiteX49" fmla="*/ 649288 w 1608138"/>
                <a:gd name="connsiteY49" fmla="*/ 138113 h 1075928"/>
                <a:gd name="connsiteX50" fmla="*/ 617538 w 1608138"/>
                <a:gd name="connsiteY50" fmla="*/ 149225 h 1075928"/>
                <a:gd name="connsiteX51" fmla="*/ 585788 w 1608138"/>
                <a:gd name="connsiteY51" fmla="*/ 149225 h 1075928"/>
                <a:gd name="connsiteX52" fmla="*/ 550863 w 1608138"/>
                <a:gd name="connsiteY52" fmla="*/ 141288 h 1075928"/>
                <a:gd name="connsiteX53" fmla="*/ 517525 w 1608138"/>
                <a:gd name="connsiteY53" fmla="*/ 131763 h 1075928"/>
                <a:gd name="connsiteX54" fmla="*/ 479425 w 1608138"/>
                <a:gd name="connsiteY54" fmla="*/ 128588 h 1075928"/>
                <a:gd name="connsiteX55" fmla="*/ 441325 w 1608138"/>
                <a:gd name="connsiteY55" fmla="*/ 131763 h 1075928"/>
                <a:gd name="connsiteX56" fmla="*/ 360363 w 1608138"/>
                <a:gd name="connsiteY56" fmla="*/ 158750 h 1075928"/>
                <a:gd name="connsiteX57" fmla="*/ 292100 w 1608138"/>
                <a:gd name="connsiteY57" fmla="*/ 198438 h 1075928"/>
                <a:gd name="connsiteX58" fmla="*/ 231775 w 1608138"/>
                <a:gd name="connsiteY58" fmla="*/ 250825 h 1075928"/>
                <a:gd name="connsiteX59" fmla="*/ 182563 w 1608138"/>
                <a:gd name="connsiteY59" fmla="*/ 307975 h 1075928"/>
                <a:gd name="connsiteX60" fmla="*/ 141288 w 1608138"/>
                <a:gd name="connsiteY60" fmla="*/ 377825 h 1075928"/>
                <a:gd name="connsiteX61" fmla="*/ 109538 w 1608138"/>
                <a:gd name="connsiteY61" fmla="*/ 455613 h 1075928"/>
                <a:gd name="connsiteX62" fmla="*/ 98425 w 1608138"/>
                <a:gd name="connsiteY62" fmla="*/ 512763 h 1075928"/>
                <a:gd name="connsiteX63" fmla="*/ 92075 w 1608138"/>
                <a:gd name="connsiteY63" fmla="*/ 576263 h 1075928"/>
                <a:gd name="connsiteX64" fmla="*/ 95250 w 1608138"/>
                <a:gd name="connsiteY64" fmla="*/ 642938 h 1075928"/>
                <a:gd name="connsiteX65" fmla="*/ 101600 w 1608138"/>
                <a:gd name="connsiteY65" fmla="*/ 709613 h 1075928"/>
                <a:gd name="connsiteX66" fmla="*/ 109538 w 1608138"/>
                <a:gd name="connsiteY66" fmla="*/ 773113 h 1075928"/>
                <a:gd name="connsiteX67" fmla="*/ 123825 w 1608138"/>
                <a:gd name="connsiteY67" fmla="*/ 825500 h 1075928"/>
                <a:gd name="connsiteX68" fmla="*/ 161925 w 1608138"/>
                <a:gd name="connsiteY68" fmla="*/ 928688 h 1075928"/>
                <a:gd name="connsiteX69" fmla="*/ 207963 w 1608138"/>
                <a:gd name="connsiteY69" fmla="*/ 1030288 h 1075928"/>
                <a:gd name="connsiteX70" fmla="*/ 230783 w 1608138"/>
                <a:gd name="connsiteY70" fmla="*/ 1075928 h 1075928"/>
                <a:gd name="connsiteX71" fmla="*/ 119823 w 1608138"/>
                <a:gd name="connsiteY71" fmla="*/ 1075928 h 1075928"/>
                <a:gd name="connsiteX72" fmla="*/ 101600 w 1608138"/>
                <a:gd name="connsiteY72" fmla="*/ 1038225 h 1075928"/>
                <a:gd name="connsiteX73" fmla="*/ 60325 w 1608138"/>
                <a:gd name="connsiteY73" fmla="*/ 938213 h 1075928"/>
                <a:gd name="connsiteX74" fmla="*/ 28575 w 1608138"/>
                <a:gd name="connsiteY74" fmla="*/ 830263 h 1075928"/>
                <a:gd name="connsiteX75" fmla="*/ 14288 w 1608138"/>
                <a:gd name="connsiteY75" fmla="*/ 769938 h 1075928"/>
                <a:gd name="connsiteX76" fmla="*/ 6350 w 1608138"/>
                <a:gd name="connsiteY76" fmla="*/ 700088 h 1075928"/>
                <a:gd name="connsiteX77" fmla="*/ 0 w 1608138"/>
                <a:gd name="connsiteY77" fmla="*/ 628650 h 1075928"/>
                <a:gd name="connsiteX78" fmla="*/ 0 w 1608138"/>
                <a:gd name="connsiteY78" fmla="*/ 554038 h 1075928"/>
                <a:gd name="connsiteX79" fmla="*/ 9525 w 1608138"/>
                <a:gd name="connsiteY79" fmla="*/ 487363 h 1075928"/>
                <a:gd name="connsiteX80" fmla="*/ 23813 w 1608138"/>
                <a:gd name="connsiteY80" fmla="*/ 423863 h 1075928"/>
                <a:gd name="connsiteX81" fmla="*/ 52388 w 1608138"/>
                <a:gd name="connsiteY81" fmla="*/ 342900 h 1075928"/>
                <a:gd name="connsiteX82" fmla="*/ 95250 w 1608138"/>
                <a:gd name="connsiteY82" fmla="*/ 271463 h 1075928"/>
                <a:gd name="connsiteX83" fmla="*/ 144463 w 1608138"/>
                <a:gd name="connsiteY83" fmla="*/ 204788 h 1075928"/>
                <a:gd name="connsiteX84" fmla="*/ 204788 w 1608138"/>
                <a:gd name="connsiteY84" fmla="*/ 146050 h 1075928"/>
                <a:gd name="connsiteX85" fmla="*/ 271463 w 1608138"/>
                <a:gd name="connsiteY85" fmla="*/ 96838 h 1075928"/>
                <a:gd name="connsiteX86" fmla="*/ 346075 w 1608138"/>
                <a:gd name="connsiteY86" fmla="*/ 63500 h 1075928"/>
                <a:gd name="connsiteX87" fmla="*/ 395288 w 1608138"/>
                <a:gd name="connsiteY87" fmla="*/ 49213 h 1075928"/>
                <a:gd name="connsiteX88" fmla="*/ 447675 w 1608138"/>
                <a:gd name="connsiteY88" fmla="*/ 36513 h 1075928"/>
                <a:gd name="connsiteX89" fmla="*/ 500063 w 1608138"/>
                <a:gd name="connsiteY89" fmla="*/ 28575 h 1075928"/>
                <a:gd name="connsiteX90" fmla="*/ 549275 w 1608138"/>
                <a:gd name="connsiteY90" fmla="*/ 17463 h 1075928"/>
                <a:gd name="connsiteX91" fmla="*/ 595313 w 1608138"/>
                <a:gd name="connsiteY91"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608138" h="1075928">
                  <a:moveTo>
                    <a:pt x="1012825" y="4763"/>
                  </a:moveTo>
                  <a:lnTo>
                    <a:pt x="1062038" y="4763"/>
                  </a:lnTo>
                  <a:lnTo>
                    <a:pt x="1108075" y="17463"/>
                  </a:lnTo>
                  <a:lnTo>
                    <a:pt x="1157288" y="36513"/>
                  </a:lnTo>
                  <a:lnTo>
                    <a:pt x="1201738" y="57150"/>
                  </a:lnTo>
                  <a:lnTo>
                    <a:pt x="1241425" y="74613"/>
                  </a:lnTo>
                  <a:lnTo>
                    <a:pt x="1301750" y="106363"/>
                  </a:lnTo>
                  <a:lnTo>
                    <a:pt x="1365250" y="149225"/>
                  </a:lnTo>
                  <a:lnTo>
                    <a:pt x="1423988" y="198438"/>
                  </a:lnTo>
                  <a:lnTo>
                    <a:pt x="1474788" y="258763"/>
                  </a:lnTo>
                  <a:lnTo>
                    <a:pt x="1520826" y="328613"/>
                  </a:lnTo>
                  <a:lnTo>
                    <a:pt x="1558926" y="406400"/>
                  </a:lnTo>
                  <a:lnTo>
                    <a:pt x="1587501" y="490538"/>
                  </a:lnTo>
                  <a:lnTo>
                    <a:pt x="1604963" y="579438"/>
                  </a:lnTo>
                  <a:lnTo>
                    <a:pt x="1608138" y="677863"/>
                  </a:lnTo>
                  <a:lnTo>
                    <a:pt x="1597026" y="779463"/>
                  </a:lnTo>
                  <a:lnTo>
                    <a:pt x="1576388" y="865188"/>
                  </a:lnTo>
                  <a:lnTo>
                    <a:pt x="1547813" y="942975"/>
                  </a:lnTo>
                  <a:lnTo>
                    <a:pt x="1516063" y="1017588"/>
                  </a:lnTo>
                  <a:lnTo>
                    <a:pt x="1486893" y="1075928"/>
                  </a:lnTo>
                  <a:lnTo>
                    <a:pt x="1381632" y="1075928"/>
                  </a:lnTo>
                  <a:lnTo>
                    <a:pt x="1495426" y="830263"/>
                  </a:lnTo>
                  <a:lnTo>
                    <a:pt x="1506538" y="762000"/>
                  </a:lnTo>
                  <a:lnTo>
                    <a:pt x="1509713" y="685800"/>
                  </a:lnTo>
                  <a:lnTo>
                    <a:pt x="1506538" y="608013"/>
                  </a:lnTo>
                  <a:lnTo>
                    <a:pt x="1495426" y="536575"/>
                  </a:lnTo>
                  <a:lnTo>
                    <a:pt x="1477963" y="466725"/>
                  </a:lnTo>
                  <a:lnTo>
                    <a:pt x="1457326" y="403225"/>
                  </a:lnTo>
                  <a:lnTo>
                    <a:pt x="1431926" y="354013"/>
                  </a:lnTo>
                  <a:lnTo>
                    <a:pt x="1389063" y="296863"/>
                  </a:lnTo>
                  <a:lnTo>
                    <a:pt x="1336675" y="239713"/>
                  </a:lnTo>
                  <a:lnTo>
                    <a:pt x="1273175" y="190500"/>
                  </a:lnTo>
                  <a:lnTo>
                    <a:pt x="1201738" y="149225"/>
                  </a:lnTo>
                  <a:lnTo>
                    <a:pt x="1125538" y="127000"/>
                  </a:lnTo>
                  <a:lnTo>
                    <a:pt x="1096963" y="123825"/>
                  </a:lnTo>
                  <a:lnTo>
                    <a:pt x="1071563" y="131763"/>
                  </a:lnTo>
                  <a:lnTo>
                    <a:pt x="1042988" y="138113"/>
                  </a:lnTo>
                  <a:lnTo>
                    <a:pt x="1012825" y="146050"/>
                  </a:lnTo>
                  <a:lnTo>
                    <a:pt x="981075" y="144463"/>
                  </a:lnTo>
                  <a:lnTo>
                    <a:pt x="966788" y="127000"/>
                  </a:lnTo>
                  <a:lnTo>
                    <a:pt x="958850" y="100013"/>
                  </a:lnTo>
                  <a:lnTo>
                    <a:pt x="955675" y="71438"/>
                  </a:lnTo>
                  <a:lnTo>
                    <a:pt x="962025" y="42863"/>
                  </a:lnTo>
                  <a:cubicBezTo>
                    <a:pt x="968676" y="19878"/>
                    <a:pt x="973268" y="9235"/>
                    <a:pt x="1012825" y="4763"/>
                  </a:cubicBezTo>
                  <a:close/>
                  <a:moveTo>
                    <a:pt x="595313" y="0"/>
                  </a:moveTo>
                  <a:lnTo>
                    <a:pt x="638177" y="4762"/>
                  </a:lnTo>
                  <a:cubicBezTo>
                    <a:pt x="650876" y="21166"/>
                    <a:pt x="663578" y="17002"/>
                    <a:pt x="676275" y="53975"/>
                  </a:cubicBezTo>
                  <a:cubicBezTo>
                    <a:pt x="678127" y="76200"/>
                    <a:pt x="679649" y="118123"/>
                    <a:pt x="649288" y="138113"/>
                  </a:cubicBezTo>
                  <a:lnTo>
                    <a:pt x="617538" y="149225"/>
                  </a:lnTo>
                  <a:lnTo>
                    <a:pt x="585788" y="149225"/>
                  </a:lnTo>
                  <a:lnTo>
                    <a:pt x="550863" y="141288"/>
                  </a:lnTo>
                  <a:lnTo>
                    <a:pt x="517525" y="131763"/>
                  </a:lnTo>
                  <a:lnTo>
                    <a:pt x="479425" y="128588"/>
                  </a:lnTo>
                  <a:lnTo>
                    <a:pt x="441325" y="131763"/>
                  </a:lnTo>
                  <a:lnTo>
                    <a:pt x="360363" y="158750"/>
                  </a:lnTo>
                  <a:lnTo>
                    <a:pt x="292100" y="198438"/>
                  </a:lnTo>
                  <a:lnTo>
                    <a:pt x="231775" y="250825"/>
                  </a:lnTo>
                  <a:lnTo>
                    <a:pt x="182563" y="307975"/>
                  </a:lnTo>
                  <a:lnTo>
                    <a:pt x="141288" y="377825"/>
                  </a:lnTo>
                  <a:lnTo>
                    <a:pt x="109538" y="455613"/>
                  </a:lnTo>
                  <a:lnTo>
                    <a:pt x="98425" y="512763"/>
                  </a:lnTo>
                  <a:lnTo>
                    <a:pt x="92075" y="576263"/>
                  </a:lnTo>
                  <a:lnTo>
                    <a:pt x="95250" y="642938"/>
                  </a:lnTo>
                  <a:lnTo>
                    <a:pt x="101600" y="709613"/>
                  </a:lnTo>
                  <a:lnTo>
                    <a:pt x="109538" y="773113"/>
                  </a:lnTo>
                  <a:lnTo>
                    <a:pt x="123825" y="825500"/>
                  </a:lnTo>
                  <a:lnTo>
                    <a:pt x="161925" y="928688"/>
                  </a:lnTo>
                  <a:lnTo>
                    <a:pt x="207963" y="1030288"/>
                  </a:lnTo>
                  <a:lnTo>
                    <a:pt x="230783" y="1075928"/>
                  </a:lnTo>
                  <a:lnTo>
                    <a:pt x="119823" y="1075928"/>
                  </a:lnTo>
                  <a:lnTo>
                    <a:pt x="101600" y="1038225"/>
                  </a:lnTo>
                  <a:lnTo>
                    <a:pt x="60325" y="938213"/>
                  </a:lnTo>
                  <a:lnTo>
                    <a:pt x="28575" y="830263"/>
                  </a:lnTo>
                  <a:lnTo>
                    <a:pt x="14288" y="769938"/>
                  </a:lnTo>
                  <a:lnTo>
                    <a:pt x="6350" y="700088"/>
                  </a:lnTo>
                  <a:lnTo>
                    <a:pt x="0" y="628650"/>
                  </a:lnTo>
                  <a:lnTo>
                    <a:pt x="0" y="554038"/>
                  </a:lnTo>
                  <a:lnTo>
                    <a:pt x="9525" y="487363"/>
                  </a:lnTo>
                  <a:lnTo>
                    <a:pt x="23813" y="423863"/>
                  </a:lnTo>
                  <a:lnTo>
                    <a:pt x="52388" y="342900"/>
                  </a:lnTo>
                  <a:lnTo>
                    <a:pt x="95250" y="271463"/>
                  </a:lnTo>
                  <a:lnTo>
                    <a:pt x="144463" y="204788"/>
                  </a:lnTo>
                  <a:lnTo>
                    <a:pt x="204788" y="146050"/>
                  </a:lnTo>
                  <a:lnTo>
                    <a:pt x="271463" y="96838"/>
                  </a:lnTo>
                  <a:lnTo>
                    <a:pt x="346075" y="63500"/>
                  </a:lnTo>
                  <a:lnTo>
                    <a:pt x="395288" y="49213"/>
                  </a:lnTo>
                  <a:lnTo>
                    <a:pt x="447675" y="36513"/>
                  </a:lnTo>
                  <a:lnTo>
                    <a:pt x="500063" y="28575"/>
                  </a:lnTo>
                  <a:lnTo>
                    <a:pt x="549275" y="17463"/>
                  </a:lnTo>
                  <a:lnTo>
                    <a:pt x="595313" y="0"/>
                  </a:lnTo>
                  <a:close/>
                </a:path>
              </a:pathLst>
            </a:custGeom>
            <a:solidFill>
              <a:schemeClr val="bg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dirty="0">
                <a:latin typeface="Arial" pitchFamily="34" charset="0"/>
                <a:cs typeface="Arial" pitchFamily="34" charset="0"/>
              </a:endParaRPr>
            </a:p>
          </p:txBody>
        </p:sp>
        <p:sp>
          <p:nvSpPr>
            <p:cNvPr id="28" name="Rectangle 27">
              <a:extLst>
                <a:ext uri="{FF2B5EF4-FFF2-40B4-BE49-F238E27FC236}">
                  <a16:creationId xmlns:a16="http://schemas.microsoft.com/office/drawing/2014/main" id="{F9FAB648-901F-42C3-83A9-60C2F7277DF9}"/>
                </a:ext>
              </a:extLst>
            </p:cNvPr>
            <p:cNvSpPr/>
            <p:nvPr/>
          </p:nvSpPr>
          <p:spPr>
            <a:xfrm>
              <a:off x="-7366" y="3374070"/>
              <a:ext cx="1318846" cy="122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Subtitle 31">
            <a:extLst>
              <a:ext uri="{FF2B5EF4-FFF2-40B4-BE49-F238E27FC236}">
                <a16:creationId xmlns:a16="http://schemas.microsoft.com/office/drawing/2014/main" id="{4FA28FEC-E515-4E76-8B22-11FFA7C6325D}"/>
              </a:ext>
            </a:extLst>
          </p:cNvPr>
          <p:cNvSpPr>
            <a:spLocks noGrp="1"/>
          </p:cNvSpPr>
          <p:nvPr>
            <p:ph type="subTitle" idx="1"/>
          </p:nvPr>
        </p:nvSpPr>
        <p:spPr>
          <a:xfrm>
            <a:off x="489526" y="3725478"/>
            <a:ext cx="11599492" cy="2989357"/>
          </a:xfrm>
        </p:spPr>
        <p:txBody>
          <a:bodyPr/>
          <a:lstStyle/>
          <a:p>
            <a:r>
              <a:rPr lang="en-US" dirty="0">
                <a:solidFill>
                  <a:schemeClr val="tx1"/>
                </a:solidFill>
                <a:latin typeface="Times New Roman" panose="02020603050405020304" pitchFamily="18" charset="0"/>
                <a:cs typeface="Times New Roman" panose="02020603050405020304" pitchFamily="18" charset="0"/>
              </a:rPr>
              <a:t>                                 Internal Guide:Prof. Anjana J</a:t>
            </a:r>
          </a:p>
          <a:p>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rPr>
              <a:t>                                                                                                                   </a:t>
            </a:r>
            <a:r>
              <a:rPr lang="en-IN" dirty="0">
                <a:solidFill>
                  <a:schemeClr val="tx1"/>
                </a:solidFill>
                <a:latin typeface="Times New Roman" panose="02020603050405020304" pitchFamily="18" charset="0"/>
                <a:cs typeface="Times New Roman" panose="02020603050405020304" pitchFamily="18" charset="0"/>
              </a:rPr>
              <a:t>Submitted By</a:t>
            </a:r>
          </a:p>
          <a:p>
            <a:r>
              <a:rPr lang="en-IN" dirty="0">
                <a:solidFill>
                  <a:schemeClr val="tx1"/>
                </a:solidFill>
                <a:latin typeface="Times New Roman" panose="02020603050405020304" pitchFamily="18" charset="0"/>
                <a:cs typeface="Times New Roman" panose="02020603050405020304" pitchFamily="18" charset="0"/>
              </a:rPr>
              <a:t>                                                                                                                 Lekshmi S R</a:t>
            </a:r>
          </a:p>
          <a:p>
            <a:r>
              <a:rPr lang="en-IN" dirty="0">
                <a:solidFill>
                  <a:schemeClr val="tx1"/>
                </a:solidFill>
                <a:latin typeface="Times New Roman" panose="02020603050405020304" pitchFamily="18" charset="0"/>
                <a:cs typeface="Times New Roman" panose="02020603050405020304" pitchFamily="18" charset="0"/>
              </a:rPr>
              <a:t>                                                                                                                 LLMC17MCA020</a:t>
            </a:r>
          </a:p>
          <a:p>
            <a:r>
              <a:rPr lang="en-IN" dirty="0">
                <a:solidFill>
                  <a:schemeClr val="tx1"/>
                </a:solidFill>
                <a:latin typeface="Times New Roman" panose="02020603050405020304" pitchFamily="18" charset="0"/>
                <a:cs typeface="Times New Roman" panose="02020603050405020304" pitchFamily="18" charset="0"/>
              </a:rPr>
              <a:t>                                                                                                                 S6 MCA,LMCST</a:t>
            </a:r>
          </a:p>
        </p:txBody>
      </p:sp>
      <p:sp>
        <p:nvSpPr>
          <p:cNvPr id="29" name="Freeform: Shape 28">
            <a:extLst>
              <a:ext uri="{FF2B5EF4-FFF2-40B4-BE49-F238E27FC236}">
                <a16:creationId xmlns:a16="http://schemas.microsoft.com/office/drawing/2014/main" id="{25C0DA3B-A9B0-4153-AED8-755BBFE35788}"/>
              </a:ext>
            </a:extLst>
          </p:cNvPr>
          <p:cNvSpPr/>
          <p:nvPr/>
        </p:nvSpPr>
        <p:spPr>
          <a:xfrm>
            <a:off x="3144456" y="2477222"/>
            <a:ext cx="548033" cy="74014"/>
          </a:xfrm>
          <a:custGeom>
            <a:avLst/>
            <a:gdLst>
              <a:gd name="connsiteX0" fmla="*/ 37007 w 548033"/>
              <a:gd name="connsiteY0" fmla="*/ 0 h 74014"/>
              <a:gd name="connsiteX1" fmla="*/ 548033 w 548033"/>
              <a:gd name="connsiteY1" fmla="*/ 0 h 74014"/>
              <a:gd name="connsiteX2" fmla="*/ 548033 w 548033"/>
              <a:gd name="connsiteY2" fmla="*/ 73374 h 74014"/>
              <a:gd name="connsiteX3" fmla="*/ 37007 w 548033"/>
              <a:gd name="connsiteY3" fmla="*/ 74014 h 74014"/>
              <a:gd name="connsiteX4" fmla="*/ 0 w 548033"/>
              <a:gd name="connsiteY4" fmla="*/ 37007 h 74014"/>
              <a:gd name="connsiteX5" fmla="*/ 37007 w 548033"/>
              <a:gd name="connsiteY5" fmla="*/ 0 h 7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033" h="74014">
                <a:moveTo>
                  <a:pt x="37007" y="0"/>
                </a:moveTo>
                <a:lnTo>
                  <a:pt x="548033" y="0"/>
                </a:lnTo>
                <a:lnTo>
                  <a:pt x="548033" y="73374"/>
                </a:lnTo>
                <a:lnTo>
                  <a:pt x="37007" y="74014"/>
                </a:lnTo>
                <a:cubicBezTo>
                  <a:pt x="16535" y="74014"/>
                  <a:pt x="0" y="56692"/>
                  <a:pt x="0" y="37007"/>
                </a:cubicBezTo>
                <a:cubicBezTo>
                  <a:pt x="0" y="16535"/>
                  <a:pt x="17322" y="0"/>
                  <a:pt x="37007" y="0"/>
                </a:cubicBezTo>
                <a:close/>
              </a:path>
            </a:pathLst>
          </a:custGeom>
          <a:solidFill>
            <a:srgbClr val="C00000"/>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82712" y="134224"/>
            <a:ext cx="3858224" cy="655898"/>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AGENDA/TOPICS</a:t>
            </a:r>
          </a:p>
        </p:txBody>
      </p:sp>
      <p:sp>
        <p:nvSpPr>
          <p:cNvPr id="3" name="Text Placeholder 2">
            <a:extLst>
              <a:ext uri="{FF2B5EF4-FFF2-40B4-BE49-F238E27FC236}">
                <a16:creationId xmlns:a16="http://schemas.microsoft.com/office/drawing/2014/main" id="{F9DC8B62-F85C-44EB-A0A6-F41ED1EFFD56}"/>
              </a:ext>
            </a:extLst>
          </p:cNvPr>
          <p:cNvSpPr>
            <a:spLocks noGrp="1"/>
          </p:cNvSpPr>
          <p:nvPr>
            <p:ph type="body" sz="half" idx="2"/>
          </p:nvPr>
        </p:nvSpPr>
        <p:spPr>
          <a:xfrm>
            <a:off x="7593038" y="1044836"/>
            <a:ext cx="4247897" cy="5678940"/>
          </a:xfrm>
        </p:spPr>
        <p:txBody>
          <a:bodyPr>
            <a:noAutofit/>
          </a:bodyPr>
          <a:lstStyle/>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Introduction</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Existing System and drawbacks</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Proposed System and advantages</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Block Diagram</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Hardware Requirements</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Software Requirements</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UML Diagram</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Program Design</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IoT Healthcare system Architecture</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IoT Healthcare Applications</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Conclusion</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Future Enhancement</a:t>
            </a:r>
            <a:endParaRPr lang="en-IN" sz="1800"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20EC4F7E-BA80-4BD7-B727-C2B57E5A7E19}"/>
              </a:ext>
            </a:extLst>
          </p:cNvPr>
          <p:cNvGrpSpPr/>
          <p:nvPr/>
        </p:nvGrpSpPr>
        <p:grpSpPr>
          <a:xfrm>
            <a:off x="2741078" y="1910035"/>
            <a:ext cx="1804093" cy="2270006"/>
            <a:chOff x="4871870" y="1763729"/>
            <a:chExt cx="2448272" cy="4303935"/>
          </a:xfrm>
        </p:grpSpPr>
        <p:grpSp>
          <p:nvGrpSpPr>
            <p:cNvPr id="13" name="Group 3">
              <a:extLst>
                <a:ext uri="{FF2B5EF4-FFF2-40B4-BE49-F238E27FC236}">
                  <a16:creationId xmlns:a16="http://schemas.microsoft.com/office/drawing/2014/main" id="{C553415D-AAAE-4C3B-A72B-3D63BD0D3270}"/>
                </a:ext>
              </a:extLst>
            </p:cNvPr>
            <p:cNvGrpSpPr/>
            <p:nvPr/>
          </p:nvGrpSpPr>
          <p:grpSpPr>
            <a:xfrm>
              <a:off x="4871870" y="1763729"/>
              <a:ext cx="2448272" cy="4303935"/>
              <a:chOff x="445712" y="1449040"/>
              <a:chExt cx="2113018" cy="3924176"/>
            </a:xfrm>
          </p:grpSpPr>
          <p:sp>
            <p:nvSpPr>
              <p:cNvPr id="15" name="Rounded Rectangle 4">
                <a:extLst>
                  <a:ext uri="{FF2B5EF4-FFF2-40B4-BE49-F238E27FC236}">
                    <a16:creationId xmlns:a16="http://schemas.microsoft.com/office/drawing/2014/main" id="{E86F21DE-F2AA-4BF4-AAB0-4B6997703052}"/>
                  </a:ext>
                </a:extLst>
              </p:cNvPr>
              <p:cNvSpPr/>
              <p:nvPr userDrawn="1"/>
            </p:nvSpPr>
            <p:spPr>
              <a:xfrm>
                <a:off x="445712" y="1449040"/>
                <a:ext cx="2113018" cy="3924176"/>
              </a:xfrm>
              <a:prstGeom prst="roundRect">
                <a:avLst>
                  <a:gd name="adj" fmla="val 13580"/>
                </a:avLst>
              </a:prstGeom>
              <a:solidFill>
                <a:srgbClr val="262626"/>
              </a:solidFill>
              <a:ln w="88900">
                <a:solidFill>
                  <a:schemeClr val="bg1"/>
                </a:solid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6" name="Rectangle 5">
                <a:extLst>
                  <a:ext uri="{FF2B5EF4-FFF2-40B4-BE49-F238E27FC236}">
                    <a16:creationId xmlns:a16="http://schemas.microsoft.com/office/drawing/2014/main" id="{44D673ED-841D-4DC5-938E-0A351E34A388}"/>
                  </a:ext>
                </a:extLst>
              </p:cNvPr>
              <p:cNvSpPr/>
              <p:nvPr userDrawn="1"/>
            </p:nvSpPr>
            <p:spPr>
              <a:xfrm>
                <a:off x="1379920" y="1650572"/>
                <a:ext cx="216024" cy="34350"/>
              </a:xfrm>
              <a:prstGeom prst="rect">
                <a:avLst/>
              </a:prstGeom>
              <a:solidFill>
                <a:srgbClr val="B0B0B0"/>
              </a:solid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7" name="Group 6">
                <a:extLst>
                  <a:ext uri="{FF2B5EF4-FFF2-40B4-BE49-F238E27FC236}">
                    <a16:creationId xmlns:a16="http://schemas.microsoft.com/office/drawing/2014/main" id="{21F99E9C-8E42-4927-8899-4C6C01387FDC}"/>
                  </a:ext>
                </a:extLst>
              </p:cNvPr>
              <p:cNvGrpSpPr/>
              <p:nvPr userDrawn="1"/>
            </p:nvGrpSpPr>
            <p:grpSpPr>
              <a:xfrm>
                <a:off x="1407705" y="5045834"/>
                <a:ext cx="211967" cy="211967"/>
                <a:chOff x="1549420" y="5712364"/>
                <a:chExt cx="312583" cy="312583"/>
              </a:xfrm>
            </p:grpSpPr>
            <p:sp>
              <p:nvSpPr>
                <p:cNvPr id="18" name="Oval 7">
                  <a:extLst>
                    <a:ext uri="{FF2B5EF4-FFF2-40B4-BE49-F238E27FC236}">
                      <a16:creationId xmlns:a16="http://schemas.microsoft.com/office/drawing/2014/main" id="{31AE5CFE-B8A2-419A-BAF4-8007FD58EA3E}"/>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chemeClr val="bg1"/>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9" name="Rounded Rectangle 8">
                  <a:extLst>
                    <a:ext uri="{FF2B5EF4-FFF2-40B4-BE49-F238E27FC236}">
                      <a16:creationId xmlns:a16="http://schemas.microsoft.com/office/drawing/2014/main" id="{CF751761-7709-4EBE-9D7A-A98A8E659939}"/>
                    </a:ext>
                  </a:extLst>
                </p:cNvPr>
                <p:cNvSpPr/>
                <p:nvPr userDrawn="1"/>
              </p:nvSpPr>
              <p:spPr>
                <a:xfrm>
                  <a:off x="1634225" y="5796647"/>
                  <a:ext cx="142969" cy="144016"/>
                </a:xfrm>
                <a:prstGeom prst="roundRect">
                  <a:avLst/>
                </a:prstGeom>
                <a:solidFill>
                  <a:srgbClr val="73737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4" name="Picture Placeholder 2">
              <a:extLst>
                <a:ext uri="{FF2B5EF4-FFF2-40B4-BE49-F238E27FC236}">
                  <a16:creationId xmlns:a16="http://schemas.microsoft.com/office/drawing/2014/main" id="{2FCCD05D-5D4E-478D-9BEB-276E0D733E14}"/>
                </a:ext>
              </a:extLst>
            </p:cNvPr>
            <p:cNvSpPr txBox="1">
              <a:spLocks/>
            </p:cNvSpPr>
            <p:nvPr/>
          </p:nvSpPr>
          <p:spPr>
            <a:xfrm>
              <a:off x="5051890" y="2223507"/>
              <a:ext cx="2088232" cy="3384376"/>
            </a:xfrm>
            <a:prstGeom prst="rect">
              <a:avLst/>
            </a:prstGeom>
            <a:solidFill>
              <a:schemeClr val="bg1">
                <a:lumMod val="65000"/>
              </a:schemeClr>
            </a:solidFill>
            <a:ln>
              <a:solidFill>
                <a:schemeClr val="bg1"/>
              </a:solid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endParaRPr lang="ko-KR" altLang="en-US" dirty="0"/>
            </a:p>
          </p:txBody>
        </p:sp>
      </p:grpSp>
      <p:sp>
        <p:nvSpPr>
          <p:cNvPr id="20" name="Heart 19">
            <a:extLst>
              <a:ext uri="{FF2B5EF4-FFF2-40B4-BE49-F238E27FC236}">
                <a16:creationId xmlns:a16="http://schemas.microsoft.com/office/drawing/2014/main" id="{9EFF4535-F4C1-4B70-9553-B8D78F8C0B4F}"/>
              </a:ext>
            </a:extLst>
          </p:cNvPr>
          <p:cNvSpPr/>
          <p:nvPr/>
        </p:nvSpPr>
        <p:spPr>
          <a:xfrm>
            <a:off x="3193766" y="2791232"/>
            <a:ext cx="874316" cy="874316"/>
          </a:xfrm>
          <a:prstGeom prst="hear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789F7BD-60FC-4AE3-92BD-F6614EDF7EF6}"/>
              </a:ext>
            </a:extLst>
          </p:cNvPr>
          <p:cNvSpPr/>
          <p:nvPr/>
        </p:nvSpPr>
        <p:spPr>
          <a:xfrm rot="16200000">
            <a:off x="2874668" y="6062344"/>
            <a:ext cx="1472201" cy="144129"/>
          </a:xfrm>
          <a:prstGeom prst="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bg1"/>
              </a:solidFill>
            </a:endParaRPr>
          </a:p>
        </p:txBody>
      </p:sp>
      <p:sp>
        <p:nvSpPr>
          <p:cNvPr id="22" name="Oval 21">
            <a:extLst>
              <a:ext uri="{FF2B5EF4-FFF2-40B4-BE49-F238E27FC236}">
                <a16:creationId xmlns:a16="http://schemas.microsoft.com/office/drawing/2014/main" id="{8A806D02-9FC2-4BF7-989C-A8821855172A}"/>
              </a:ext>
            </a:extLst>
          </p:cNvPr>
          <p:cNvSpPr/>
          <p:nvPr/>
        </p:nvSpPr>
        <p:spPr>
          <a:xfrm rot="16200000">
            <a:off x="3350452" y="2876655"/>
            <a:ext cx="522150" cy="522150"/>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725A2198-CA40-4453-A918-9536261CA3D0}"/>
              </a:ext>
            </a:extLst>
          </p:cNvPr>
          <p:cNvGrpSpPr/>
          <p:nvPr/>
        </p:nvGrpSpPr>
        <p:grpSpPr>
          <a:xfrm>
            <a:off x="3430456" y="2954581"/>
            <a:ext cx="376126" cy="376126"/>
            <a:chOff x="1733181" y="3181305"/>
            <a:chExt cx="376126" cy="376126"/>
          </a:xfrm>
        </p:grpSpPr>
        <p:sp>
          <p:nvSpPr>
            <p:cNvPr id="24" name="Oval 23">
              <a:extLst>
                <a:ext uri="{FF2B5EF4-FFF2-40B4-BE49-F238E27FC236}">
                  <a16:creationId xmlns:a16="http://schemas.microsoft.com/office/drawing/2014/main" id="{F1720074-D609-46A3-9641-B146E8F0BCEE}"/>
                </a:ext>
              </a:extLst>
            </p:cNvPr>
            <p:cNvSpPr/>
            <p:nvPr/>
          </p:nvSpPr>
          <p:spPr>
            <a:xfrm rot="16200000">
              <a:off x="1733181" y="3181305"/>
              <a:ext cx="376126" cy="37612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4C16FF0-2B02-4795-95A3-1E1519A1A35A}"/>
                </a:ext>
              </a:extLst>
            </p:cNvPr>
            <p:cNvSpPr/>
            <p:nvPr/>
          </p:nvSpPr>
          <p:spPr>
            <a:xfrm rot="16200000">
              <a:off x="1770777" y="3218901"/>
              <a:ext cx="300935" cy="300935"/>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BD110DDF-45B5-413D-966D-B4F6B176B3BC}"/>
                </a:ext>
              </a:extLst>
            </p:cNvPr>
            <p:cNvSpPr>
              <a:spLocks noChangeAspect="1"/>
            </p:cNvSpPr>
            <p:nvPr/>
          </p:nvSpPr>
          <p:spPr>
            <a:xfrm rot="16200000" flipH="1">
              <a:off x="1904378" y="3352502"/>
              <a:ext cx="33732" cy="337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Freeform 36">
            <a:extLst>
              <a:ext uri="{FF2B5EF4-FFF2-40B4-BE49-F238E27FC236}">
                <a16:creationId xmlns:a16="http://schemas.microsoft.com/office/drawing/2014/main" id="{B97003B0-6B82-4BD5-8846-3813CA1B2AD0}"/>
              </a:ext>
            </a:extLst>
          </p:cNvPr>
          <p:cNvSpPr>
            <a:spLocks/>
          </p:cNvSpPr>
          <p:nvPr/>
        </p:nvSpPr>
        <p:spPr bwMode="auto">
          <a:xfrm>
            <a:off x="1878072" y="1350338"/>
            <a:ext cx="3439486" cy="1980369"/>
          </a:xfrm>
          <a:custGeom>
            <a:avLst/>
            <a:gdLst>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8813 w 1608138"/>
              <a:gd name="connsiteY49" fmla="*/ 19050 h 1075928"/>
              <a:gd name="connsiteX50" fmla="*/ 663575 w 1608138"/>
              <a:gd name="connsiteY50" fmla="*/ 25400 h 1075928"/>
              <a:gd name="connsiteX51" fmla="*/ 676275 w 1608138"/>
              <a:gd name="connsiteY51" fmla="*/ 53975 h 1075928"/>
              <a:gd name="connsiteX52" fmla="*/ 676275 w 1608138"/>
              <a:gd name="connsiteY52" fmla="*/ 85725 h 1075928"/>
              <a:gd name="connsiteX53" fmla="*/ 666750 w 1608138"/>
              <a:gd name="connsiteY53" fmla="*/ 114300 h 1075928"/>
              <a:gd name="connsiteX54" fmla="*/ 649288 w 1608138"/>
              <a:gd name="connsiteY54" fmla="*/ 138113 h 1075928"/>
              <a:gd name="connsiteX55" fmla="*/ 617538 w 1608138"/>
              <a:gd name="connsiteY55" fmla="*/ 149225 h 1075928"/>
              <a:gd name="connsiteX56" fmla="*/ 585788 w 1608138"/>
              <a:gd name="connsiteY56" fmla="*/ 149225 h 1075928"/>
              <a:gd name="connsiteX57" fmla="*/ 550863 w 1608138"/>
              <a:gd name="connsiteY57" fmla="*/ 141288 h 1075928"/>
              <a:gd name="connsiteX58" fmla="*/ 517525 w 1608138"/>
              <a:gd name="connsiteY58" fmla="*/ 131763 h 1075928"/>
              <a:gd name="connsiteX59" fmla="*/ 479425 w 1608138"/>
              <a:gd name="connsiteY59" fmla="*/ 128588 h 1075928"/>
              <a:gd name="connsiteX60" fmla="*/ 441325 w 1608138"/>
              <a:gd name="connsiteY60" fmla="*/ 131763 h 1075928"/>
              <a:gd name="connsiteX61" fmla="*/ 360363 w 1608138"/>
              <a:gd name="connsiteY61" fmla="*/ 158750 h 1075928"/>
              <a:gd name="connsiteX62" fmla="*/ 292100 w 1608138"/>
              <a:gd name="connsiteY62" fmla="*/ 198438 h 1075928"/>
              <a:gd name="connsiteX63" fmla="*/ 231775 w 1608138"/>
              <a:gd name="connsiteY63" fmla="*/ 250825 h 1075928"/>
              <a:gd name="connsiteX64" fmla="*/ 182563 w 1608138"/>
              <a:gd name="connsiteY64" fmla="*/ 307975 h 1075928"/>
              <a:gd name="connsiteX65" fmla="*/ 141288 w 1608138"/>
              <a:gd name="connsiteY65" fmla="*/ 377825 h 1075928"/>
              <a:gd name="connsiteX66" fmla="*/ 109538 w 1608138"/>
              <a:gd name="connsiteY66" fmla="*/ 455613 h 1075928"/>
              <a:gd name="connsiteX67" fmla="*/ 98425 w 1608138"/>
              <a:gd name="connsiteY67" fmla="*/ 512763 h 1075928"/>
              <a:gd name="connsiteX68" fmla="*/ 92075 w 1608138"/>
              <a:gd name="connsiteY68" fmla="*/ 576263 h 1075928"/>
              <a:gd name="connsiteX69" fmla="*/ 95250 w 1608138"/>
              <a:gd name="connsiteY69" fmla="*/ 642938 h 1075928"/>
              <a:gd name="connsiteX70" fmla="*/ 101600 w 1608138"/>
              <a:gd name="connsiteY70" fmla="*/ 709613 h 1075928"/>
              <a:gd name="connsiteX71" fmla="*/ 109538 w 1608138"/>
              <a:gd name="connsiteY71" fmla="*/ 773113 h 1075928"/>
              <a:gd name="connsiteX72" fmla="*/ 123825 w 1608138"/>
              <a:gd name="connsiteY72" fmla="*/ 825500 h 1075928"/>
              <a:gd name="connsiteX73" fmla="*/ 161925 w 1608138"/>
              <a:gd name="connsiteY73" fmla="*/ 928688 h 1075928"/>
              <a:gd name="connsiteX74" fmla="*/ 207963 w 1608138"/>
              <a:gd name="connsiteY74" fmla="*/ 1030288 h 1075928"/>
              <a:gd name="connsiteX75" fmla="*/ 230783 w 1608138"/>
              <a:gd name="connsiteY75" fmla="*/ 1075928 h 1075928"/>
              <a:gd name="connsiteX76" fmla="*/ 119823 w 1608138"/>
              <a:gd name="connsiteY76" fmla="*/ 1075928 h 1075928"/>
              <a:gd name="connsiteX77" fmla="*/ 101600 w 1608138"/>
              <a:gd name="connsiteY77" fmla="*/ 1038225 h 1075928"/>
              <a:gd name="connsiteX78" fmla="*/ 60325 w 1608138"/>
              <a:gd name="connsiteY78" fmla="*/ 938213 h 1075928"/>
              <a:gd name="connsiteX79" fmla="*/ 28575 w 1608138"/>
              <a:gd name="connsiteY79" fmla="*/ 830263 h 1075928"/>
              <a:gd name="connsiteX80" fmla="*/ 14288 w 1608138"/>
              <a:gd name="connsiteY80" fmla="*/ 769938 h 1075928"/>
              <a:gd name="connsiteX81" fmla="*/ 6350 w 1608138"/>
              <a:gd name="connsiteY81" fmla="*/ 700088 h 1075928"/>
              <a:gd name="connsiteX82" fmla="*/ 0 w 1608138"/>
              <a:gd name="connsiteY82" fmla="*/ 628650 h 1075928"/>
              <a:gd name="connsiteX83" fmla="*/ 0 w 1608138"/>
              <a:gd name="connsiteY83" fmla="*/ 554038 h 1075928"/>
              <a:gd name="connsiteX84" fmla="*/ 9525 w 1608138"/>
              <a:gd name="connsiteY84" fmla="*/ 487363 h 1075928"/>
              <a:gd name="connsiteX85" fmla="*/ 23813 w 1608138"/>
              <a:gd name="connsiteY85" fmla="*/ 423863 h 1075928"/>
              <a:gd name="connsiteX86" fmla="*/ 52388 w 1608138"/>
              <a:gd name="connsiteY86" fmla="*/ 342900 h 1075928"/>
              <a:gd name="connsiteX87" fmla="*/ 95250 w 1608138"/>
              <a:gd name="connsiteY87" fmla="*/ 271463 h 1075928"/>
              <a:gd name="connsiteX88" fmla="*/ 144463 w 1608138"/>
              <a:gd name="connsiteY88" fmla="*/ 204788 h 1075928"/>
              <a:gd name="connsiteX89" fmla="*/ 204788 w 1608138"/>
              <a:gd name="connsiteY89" fmla="*/ 146050 h 1075928"/>
              <a:gd name="connsiteX90" fmla="*/ 271463 w 1608138"/>
              <a:gd name="connsiteY90" fmla="*/ 96838 h 1075928"/>
              <a:gd name="connsiteX91" fmla="*/ 346075 w 1608138"/>
              <a:gd name="connsiteY91" fmla="*/ 63500 h 1075928"/>
              <a:gd name="connsiteX92" fmla="*/ 395288 w 1608138"/>
              <a:gd name="connsiteY92" fmla="*/ 49213 h 1075928"/>
              <a:gd name="connsiteX93" fmla="*/ 447675 w 1608138"/>
              <a:gd name="connsiteY93" fmla="*/ 36513 h 1075928"/>
              <a:gd name="connsiteX94" fmla="*/ 500063 w 1608138"/>
              <a:gd name="connsiteY94" fmla="*/ 28575 h 1075928"/>
              <a:gd name="connsiteX95" fmla="*/ 549275 w 1608138"/>
              <a:gd name="connsiteY95" fmla="*/ 17463 h 1075928"/>
              <a:gd name="connsiteX96" fmla="*/ 595313 w 1608138"/>
              <a:gd name="connsiteY96"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8813 w 1608138"/>
              <a:gd name="connsiteY48" fmla="*/ 19050 h 1075928"/>
              <a:gd name="connsiteX49" fmla="*/ 663575 w 1608138"/>
              <a:gd name="connsiteY49" fmla="*/ 25400 h 1075928"/>
              <a:gd name="connsiteX50" fmla="*/ 676275 w 1608138"/>
              <a:gd name="connsiteY50" fmla="*/ 53975 h 1075928"/>
              <a:gd name="connsiteX51" fmla="*/ 676275 w 1608138"/>
              <a:gd name="connsiteY51" fmla="*/ 85725 h 1075928"/>
              <a:gd name="connsiteX52" fmla="*/ 666750 w 1608138"/>
              <a:gd name="connsiteY52" fmla="*/ 114300 h 1075928"/>
              <a:gd name="connsiteX53" fmla="*/ 649288 w 1608138"/>
              <a:gd name="connsiteY53" fmla="*/ 138113 h 1075928"/>
              <a:gd name="connsiteX54" fmla="*/ 617538 w 1608138"/>
              <a:gd name="connsiteY54" fmla="*/ 149225 h 1075928"/>
              <a:gd name="connsiteX55" fmla="*/ 585788 w 1608138"/>
              <a:gd name="connsiteY55" fmla="*/ 149225 h 1075928"/>
              <a:gd name="connsiteX56" fmla="*/ 550863 w 1608138"/>
              <a:gd name="connsiteY56" fmla="*/ 141288 h 1075928"/>
              <a:gd name="connsiteX57" fmla="*/ 517525 w 1608138"/>
              <a:gd name="connsiteY57" fmla="*/ 131763 h 1075928"/>
              <a:gd name="connsiteX58" fmla="*/ 479425 w 1608138"/>
              <a:gd name="connsiteY58" fmla="*/ 128588 h 1075928"/>
              <a:gd name="connsiteX59" fmla="*/ 441325 w 1608138"/>
              <a:gd name="connsiteY59" fmla="*/ 131763 h 1075928"/>
              <a:gd name="connsiteX60" fmla="*/ 360363 w 1608138"/>
              <a:gd name="connsiteY60" fmla="*/ 158750 h 1075928"/>
              <a:gd name="connsiteX61" fmla="*/ 292100 w 1608138"/>
              <a:gd name="connsiteY61" fmla="*/ 198438 h 1075928"/>
              <a:gd name="connsiteX62" fmla="*/ 231775 w 1608138"/>
              <a:gd name="connsiteY62" fmla="*/ 250825 h 1075928"/>
              <a:gd name="connsiteX63" fmla="*/ 182563 w 1608138"/>
              <a:gd name="connsiteY63" fmla="*/ 307975 h 1075928"/>
              <a:gd name="connsiteX64" fmla="*/ 141288 w 1608138"/>
              <a:gd name="connsiteY64" fmla="*/ 377825 h 1075928"/>
              <a:gd name="connsiteX65" fmla="*/ 109538 w 1608138"/>
              <a:gd name="connsiteY65" fmla="*/ 455613 h 1075928"/>
              <a:gd name="connsiteX66" fmla="*/ 98425 w 1608138"/>
              <a:gd name="connsiteY66" fmla="*/ 512763 h 1075928"/>
              <a:gd name="connsiteX67" fmla="*/ 92075 w 1608138"/>
              <a:gd name="connsiteY67" fmla="*/ 576263 h 1075928"/>
              <a:gd name="connsiteX68" fmla="*/ 95250 w 1608138"/>
              <a:gd name="connsiteY68" fmla="*/ 642938 h 1075928"/>
              <a:gd name="connsiteX69" fmla="*/ 101600 w 1608138"/>
              <a:gd name="connsiteY69" fmla="*/ 709613 h 1075928"/>
              <a:gd name="connsiteX70" fmla="*/ 109538 w 1608138"/>
              <a:gd name="connsiteY70" fmla="*/ 773113 h 1075928"/>
              <a:gd name="connsiteX71" fmla="*/ 123825 w 1608138"/>
              <a:gd name="connsiteY71" fmla="*/ 825500 h 1075928"/>
              <a:gd name="connsiteX72" fmla="*/ 161925 w 1608138"/>
              <a:gd name="connsiteY72" fmla="*/ 928688 h 1075928"/>
              <a:gd name="connsiteX73" fmla="*/ 207963 w 1608138"/>
              <a:gd name="connsiteY73" fmla="*/ 1030288 h 1075928"/>
              <a:gd name="connsiteX74" fmla="*/ 230783 w 1608138"/>
              <a:gd name="connsiteY74" fmla="*/ 1075928 h 1075928"/>
              <a:gd name="connsiteX75" fmla="*/ 119823 w 1608138"/>
              <a:gd name="connsiteY75" fmla="*/ 1075928 h 1075928"/>
              <a:gd name="connsiteX76" fmla="*/ 101600 w 1608138"/>
              <a:gd name="connsiteY76" fmla="*/ 1038225 h 1075928"/>
              <a:gd name="connsiteX77" fmla="*/ 60325 w 1608138"/>
              <a:gd name="connsiteY77" fmla="*/ 938213 h 1075928"/>
              <a:gd name="connsiteX78" fmla="*/ 28575 w 1608138"/>
              <a:gd name="connsiteY78" fmla="*/ 830263 h 1075928"/>
              <a:gd name="connsiteX79" fmla="*/ 14288 w 1608138"/>
              <a:gd name="connsiteY79" fmla="*/ 769938 h 1075928"/>
              <a:gd name="connsiteX80" fmla="*/ 6350 w 1608138"/>
              <a:gd name="connsiteY80" fmla="*/ 700088 h 1075928"/>
              <a:gd name="connsiteX81" fmla="*/ 0 w 1608138"/>
              <a:gd name="connsiteY81" fmla="*/ 628650 h 1075928"/>
              <a:gd name="connsiteX82" fmla="*/ 0 w 1608138"/>
              <a:gd name="connsiteY82" fmla="*/ 554038 h 1075928"/>
              <a:gd name="connsiteX83" fmla="*/ 9525 w 1608138"/>
              <a:gd name="connsiteY83" fmla="*/ 487363 h 1075928"/>
              <a:gd name="connsiteX84" fmla="*/ 23813 w 1608138"/>
              <a:gd name="connsiteY84" fmla="*/ 423863 h 1075928"/>
              <a:gd name="connsiteX85" fmla="*/ 52388 w 1608138"/>
              <a:gd name="connsiteY85" fmla="*/ 342900 h 1075928"/>
              <a:gd name="connsiteX86" fmla="*/ 95250 w 1608138"/>
              <a:gd name="connsiteY86" fmla="*/ 271463 h 1075928"/>
              <a:gd name="connsiteX87" fmla="*/ 144463 w 1608138"/>
              <a:gd name="connsiteY87" fmla="*/ 204788 h 1075928"/>
              <a:gd name="connsiteX88" fmla="*/ 204788 w 1608138"/>
              <a:gd name="connsiteY88" fmla="*/ 146050 h 1075928"/>
              <a:gd name="connsiteX89" fmla="*/ 271463 w 1608138"/>
              <a:gd name="connsiteY89" fmla="*/ 96838 h 1075928"/>
              <a:gd name="connsiteX90" fmla="*/ 346075 w 1608138"/>
              <a:gd name="connsiteY90" fmla="*/ 63500 h 1075928"/>
              <a:gd name="connsiteX91" fmla="*/ 395288 w 1608138"/>
              <a:gd name="connsiteY91" fmla="*/ 49213 h 1075928"/>
              <a:gd name="connsiteX92" fmla="*/ 447675 w 1608138"/>
              <a:gd name="connsiteY92" fmla="*/ 36513 h 1075928"/>
              <a:gd name="connsiteX93" fmla="*/ 500063 w 1608138"/>
              <a:gd name="connsiteY93" fmla="*/ 28575 h 1075928"/>
              <a:gd name="connsiteX94" fmla="*/ 549275 w 1608138"/>
              <a:gd name="connsiteY94" fmla="*/ 17463 h 1075928"/>
              <a:gd name="connsiteX95" fmla="*/ 595313 w 1608138"/>
              <a:gd name="connsiteY95"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63575 w 1608138"/>
              <a:gd name="connsiteY48" fmla="*/ 25400 h 1075928"/>
              <a:gd name="connsiteX49" fmla="*/ 676275 w 1608138"/>
              <a:gd name="connsiteY49" fmla="*/ 53975 h 1075928"/>
              <a:gd name="connsiteX50" fmla="*/ 676275 w 1608138"/>
              <a:gd name="connsiteY50" fmla="*/ 85725 h 1075928"/>
              <a:gd name="connsiteX51" fmla="*/ 666750 w 1608138"/>
              <a:gd name="connsiteY51" fmla="*/ 114300 h 1075928"/>
              <a:gd name="connsiteX52" fmla="*/ 649288 w 1608138"/>
              <a:gd name="connsiteY52" fmla="*/ 138113 h 1075928"/>
              <a:gd name="connsiteX53" fmla="*/ 617538 w 1608138"/>
              <a:gd name="connsiteY53" fmla="*/ 149225 h 1075928"/>
              <a:gd name="connsiteX54" fmla="*/ 585788 w 1608138"/>
              <a:gd name="connsiteY54" fmla="*/ 149225 h 1075928"/>
              <a:gd name="connsiteX55" fmla="*/ 550863 w 1608138"/>
              <a:gd name="connsiteY55" fmla="*/ 141288 h 1075928"/>
              <a:gd name="connsiteX56" fmla="*/ 517525 w 1608138"/>
              <a:gd name="connsiteY56" fmla="*/ 131763 h 1075928"/>
              <a:gd name="connsiteX57" fmla="*/ 479425 w 1608138"/>
              <a:gd name="connsiteY57" fmla="*/ 128588 h 1075928"/>
              <a:gd name="connsiteX58" fmla="*/ 441325 w 1608138"/>
              <a:gd name="connsiteY58" fmla="*/ 131763 h 1075928"/>
              <a:gd name="connsiteX59" fmla="*/ 360363 w 1608138"/>
              <a:gd name="connsiteY59" fmla="*/ 158750 h 1075928"/>
              <a:gd name="connsiteX60" fmla="*/ 292100 w 1608138"/>
              <a:gd name="connsiteY60" fmla="*/ 198438 h 1075928"/>
              <a:gd name="connsiteX61" fmla="*/ 231775 w 1608138"/>
              <a:gd name="connsiteY61" fmla="*/ 250825 h 1075928"/>
              <a:gd name="connsiteX62" fmla="*/ 182563 w 1608138"/>
              <a:gd name="connsiteY62" fmla="*/ 307975 h 1075928"/>
              <a:gd name="connsiteX63" fmla="*/ 141288 w 1608138"/>
              <a:gd name="connsiteY63" fmla="*/ 377825 h 1075928"/>
              <a:gd name="connsiteX64" fmla="*/ 109538 w 1608138"/>
              <a:gd name="connsiteY64" fmla="*/ 455613 h 1075928"/>
              <a:gd name="connsiteX65" fmla="*/ 98425 w 1608138"/>
              <a:gd name="connsiteY65" fmla="*/ 512763 h 1075928"/>
              <a:gd name="connsiteX66" fmla="*/ 92075 w 1608138"/>
              <a:gd name="connsiteY66" fmla="*/ 576263 h 1075928"/>
              <a:gd name="connsiteX67" fmla="*/ 95250 w 1608138"/>
              <a:gd name="connsiteY67" fmla="*/ 642938 h 1075928"/>
              <a:gd name="connsiteX68" fmla="*/ 101600 w 1608138"/>
              <a:gd name="connsiteY68" fmla="*/ 709613 h 1075928"/>
              <a:gd name="connsiteX69" fmla="*/ 109538 w 1608138"/>
              <a:gd name="connsiteY69" fmla="*/ 773113 h 1075928"/>
              <a:gd name="connsiteX70" fmla="*/ 123825 w 1608138"/>
              <a:gd name="connsiteY70" fmla="*/ 825500 h 1075928"/>
              <a:gd name="connsiteX71" fmla="*/ 161925 w 1608138"/>
              <a:gd name="connsiteY71" fmla="*/ 928688 h 1075928"/>
              <a:gd name="connsiteX72" fmla="*/ 207963 w 1608138"/>
              <a:gd name="connsiteY72" fmla="*/ 1030288 h 1075928"/>
              <a:gd name="connsiteX73" fmla="*/ 230783 w 1608138"/>
              <a:gd name="connsiteY73" fmla="*/ 1075928 h 1075928"/>
              <a:gd name="connsiteX74" fmla="*/ 119823 w 1608138"/>
              <a:gd name="connsiteY74" fmla="*/ 1075928 h 1075928"/>
              <a:gd name="connsiteX75" fmla="*/ 101600 w 1608138"/>
              <a:gd name="connsiteY75" fmla="*/ 1038225 h 1075928"/>
              <a:gd name="connsiteX76" fmla="*/ 60325 w 1608138"/>
              <a:gd name="connsiteY76" fmla="*/ 938213 h 1075928"/>
              <a:gd name="connsiteX77" fmla="*/ 28575 w 1608138"/>
              <a:gd name="connsiteY77" fmla="*/ 830263 h 1075928"/>
              <a:gd name="connsiteX78" fmla="*/ 14288 w 1608138"/>
              <a:gd name="connsiteY78" fmla="*/ 769938 h 1075928"/>
              <a:gd name="connsiteX79" fmla="*/ 6350 w 1608138"/>
              <a:gd name="connsiteY79" fmla="*/ 700088 h 1075928"/>
              <a:gd name="connsiteX80" fmla="*/ 0 w 1608138"/>
              <a:gd name="connsiteY80" fmla="*/ 628650 h 1075928"/>
              <a:gd name="connsiteX81" fmla="*/ 0 w 1608138"/>
              <a:gd name="connsiteY81" fmla="*/ 554038 h 1075928"/>
              <a:gd name="connsiteX82" fmla="*/ 9525 w 1608138"/>
              <a:gd name="connsiteY82" fmla="*/ 487363 h 1075928"/>
              <a:gd name="connsiteX83" fmla="*/ 23813 w 1608138"/>
              <a:gd name="connsiteY83" fmla="*/ 423863 h 1075928"/>
              <a:gd name="connsiteX84" fmla="*/ 52388 w 1608138"/>
              <a:gd name="connsiteY84" fmla="*/ 342900 h 1075928"/>
              <a:gd name="connsiteX85" fmla="*/ 95250 w 1608138"/>
              <a:gd name="connsiteY85" fmla="*/ 271463 h 1075928"/>
              <a:gd name="connsiteX86" fmla="*/ 144463 w 1608138"/>
              <a:gd name="connsiteY86" fmla="*/ 204788 h 1075928"/>
              <a:gd name="connsiteX87" fmla="*/ 204788 w 1608138"/>
              <a:gd name="connsiteY87" fmla="*/ 146050 h 1075928"/>
              <a:gd name="connsiteX88" fmla="*/ 271463 w 1608138"/>
              <a:gd name="connsiteY88" fmla="*/ 96838 h 1075928"/>
              <a:gd name="connsiteX89" fmla="*/ 346075 w 1608138"/>
              <a:gd name="connsiteY89" fmla="*/ 63500 h 1075928"/>
              <a:gd name="connsiteX90" fmla="*/ 395288 w 1608138"/>
              <a:gd name="connsiteY90" fmla="*/ 49213 h 1075928"/>
              <a:gd name="connsiteX91" fmla="*/ 447675 w 1608138"/>
              <a:gd name="connsiteY91" fmla="*/ 36513 h 1075928"/>
              <a:gd name="connsiteX92" fmla="*/ 500063 w 1608138"/>
              <a:gd name="connsiteY92" fmla="*/ 28575 h 1075928"/>
              <a:gd name="connsiteX93" fmla="*/ 549275 w 1608138"/>
              <a:gd name="connsiteY93" fmla="*/ 17463 h 1075928"/>
              <a:gd name="connsiteX94" fmla="*/ 595313 w 1608138"/>
              <a:gd name="connsiteY94"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76275 w 1608138"/>
              <a:gd name="connsiteY48" fmla="*/ 85725 h 1075928"/>
              <a:gd name="connsiteX49" fmla="*/ 666750 w 1608138"/>
              <a:gd name="connsiteY49" fmla="*/ 114300 h 1075928"/>
              <a:gd name="connsiteX50" fmla="*/ 649288 w 1608138"/>
              <a:gd name="connsiteY50" fmla="*/ 138113 h 1075928"/>
              <a:gd name="connsiteX51" fmla="*/ 617538 w 1608138"/>
              <a:gd name="connsiteY51" fmla="*/ 149225 h 1075928"/>
              <a:gd name="connsiteX52" fmla="*/ 585788 w 1608138"/>
              <a:gd name="connsiteY52" fmla="*/ 149225 h 1075928"/>
              <a:gd name="connsiteX53" fmla="*/ 550863 w 1608138"/>
              <a:gd name="connsiteY53" fmla="*/ 141288 h 1075928"/>
              <a:gd name="connsiteX54" fmla="*/ 517525 w 1608138"/>
              <a:gd name="connsiteY54" fmla="*/ 131763 h 1075928"/>
              <a:gd name="connsiteX55" fmla="*/ 479425 w 1608138"/>
              <a:gd name="connsiteY55" fmla="*/ 128588 h 1075928"/>
              <a:gd name="connsiteX56" fmla="*/ 441325 w 1608138"/>
              <a:gd name="connsiteY56" fmla="*/ 131763 h 1075928"/>
              <a:gd name="connsiteX57" fmla="*/ 360363 w 1608138"/>
              <a:gd name="connsiteY57" fmla="*/ 158750 h 1075928"/>
              <a:gd name="connsiteX58" fmla="*/ 292100 w 1608138"/>
              <a:gd name="connsiteY58" fmla="*/ 198438 h 1075928"/>
              <a:gd name="connsiteX59" fmla="*/ 231775 w 1608138"/>
              <a:gd name="connsiteY59" fmla="*/ 250825 h 1075928"/>
              <a:gd name="connsiteX60" fmla="*/ 182563 w 1608138"/>
              <a:gd name="connsiteY60" fmla="*/ 307975 h 1075928"/>
              <a:gd name="connsiteX61" fmla="*/ 141288 w 1608138"/>
              <a:gd name="connsiteY61" fmla="*/ 377825 h 1075928"/>
              <a:gd name="connsiteX62" fmla="*/ 109538 w 1608138"/>
              <a:gd name="connsiteY62" fmla="*/ 455613 h 1075928"/>
              <a:gd name="connsiteX63" fmla="*/ 98425 w 1608138"/>
              <a:gd name="connsiteY63" fmla="*/ 512763 h 1075928"/>
              <a:gd name="connsiteX64" fmla="*/ 92075 w 1608138"/>
              <a:gd name="connsiteY64" fmla="*/ 576263 h 1075928"/>
              <a:gd name="connsiteX65" fmla="*/ 95250 w 1608138"/>
              <a:gd name="connsiteY65" fmla="*/ 642938 h 1075928"/>
              <a:gd name="connsiteX66" fmla="*/ 101600 w 1608138"/>
              <a:gd name="connsiteY66" fmla="*/ 709613 h 1075928"/>
              <a:gd name="connsiteX67" fmla="*/ 109538 w 1608138"/>
              <a:gd name="connsiteY67" fmla="*/ 773113 h 1075928"/>
              <a:gd name="connsiteX68" fmla="*/ 123825 w 1608138"/>
              <a:gd name="connsiteY68" fmla="*/ 825500 h 1075928"/>
              <a:gd name="connsiteX69" fmla="*/ 161925 w 1608138"/>
              <a:gd name="connsiteY69" fmla="*/ 928688 h 1075928"/>
              <a:gd name="connsiteX70" fmla="*/ 207963 w 1608138"/>
              <a:gd name="connsiteY70" fmla="*/ 1030288 h 1075928"/>
              <a:gd name="connsiteX71" fmla="*/ 230783 w 1608138"/>
              <a:gd name="connsiteY71" fmla="*/ 1075928 h 1075928"/>
              <a:gd name="connsiteX72" fmla="*/ 119823 w 1608138"/>
              <a:gd name="connsiteY72" fmla="*/ 1075928 h 1075928"/>
              <a:gd name="connsiteX73" fmla="*/ 101600 w 1608138"/>
              <a:gd name="connsiteY73" fmla="*/ 1038225 h 1075928"/>
              <a:gd name="connsiteX74" fmla="*/ 60325 w 1608138"/>
              <a:gd name="connsiteY74" fmla="*/ 938213 h 1075928"/>
              <a:gd name="connsiteX75" fmla="*/ 28575 w 1608138"/>
              <a:gd name="connsiteY75" fmla="*/ 830263 h 1075928"/>
              <a:gd name="connsiteX76" fmla="*/ 14288 w 1608138"/>
              <a:gd name="connsiteY76" fmla="*/ 769938 h 1075928"/>
              <a:gd name="connsiteX77" fmla="*/ 6350 w 1608138"/>
              <a:gd name="connsiteY77" fmla="*/ 700088 h 1075928"/>
              <a:gd name="connsiteX78" fmla="*/ 0 w 1608138"/>
              <a:gd name="connsiteY78" fmla="*/ 628650 h 1075928"/>
              <a:gd name="connsiteX79" fmla="*/ 0 w 1608138"/>
              <a:gd name="connsiteY79" fmla="*/ 554038 h 1075928"/>
              <a:gd name="connsiteX80" fmla="*/ 9525 w 1608138"/>
              <a:gd name="connsiteY80" fmla="*/ 487363 h 1075928"/>
              <a:gd name="connsiteX81" fmla="*/ 23813 w 1608138"/>
              <a:gd name="connsiteY81" fmla="*/ 423863 h 1075928"/>
              <a:gd name="connsiteX82" fmla="*/ 52388 w 1608138"/>
              <a:gd name="connsiteY82" fmla="*/ 342900 h 1075928"/>
              <a:gd name="connsiteX83" fmla="*/ 95250 w 1608138"/>
              <a:gd name="connsiteY83" fmla="*/ 271463 h 1075928"/>
              <a:gd name="connsiteX84" fmla="*/ 144463 w 1608138"/>
              <a:gd name="connsiteY84" fmla="*/ 204788 h 1075928"/>
              <a:gd name="connsiteX85" fmla="*/ 204788 w 1608138"/>
              <a:gd name="connsiteY85" fmla="*/ 146050 h 1075928"/>
              <a:gd name="connsiteX86" fmla="*/ 271463 w 1608138"/>
              <a:gd name="connsiteY86" fmla="*/ 96838 h 1075928"/>
              <a:gd name="connsiteX87" fmla="*/ 346075 w 1608138"/>
              <a:gd name="connsiteY87" fmla="*/ 63500 h 1075928"/>
              <a:gd name="connsiteX88" fmla="*/ 395288 w 1608138"/>
              <a:gd name="connsiteY88" fmla="*/ 49213 h 1075928"/>
              <a:gd name="connsiteX89" fmla="*/ 447675 w 1608138"/>
              <a:gd name="connsiteY89" fmla="*/ 36513 h 1075928"/>
              <a:gd name="connsiteX90" fmla="*/ 500063 w 1608138"/>
              <a:gd name="connsiteY90" fmla="*/ 28575 h 1075928"/>
              <a:gd name="connsiteX91" fmla="*/ 549275 w 1608138"/>
              <a:gd name="connsiteY91" fmla="*/ 17463 h 1075928"/>
              <a:gd name="connsiteX92" fmla="*/ 595313 w 1608138"/>
              <a:gd name="connsiteY92"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66750 w 1608138"/>
              <a:gd name="connsiteY48" fmla="*/ 114300 h 1075928"/>
              <a:gd name="connsiteX49" fmla="*/ 649288 w 1608138"/>
              <a:gd name="connsiteY49" fmla="*/ 138113 h 1075928"/>
              <a:gd name="connsiteX50" fmla="*/ 617538 w 1608138"/>
              <a:gd name="connsiteY50" fmla="*/ 149225 h 1075928"/>
              <a:gd name="connsiteX51" fmla="*/ 585788 w 1608138"/>
              <a:gd name="connsiteY51" fmla="*/ 149225 h 1075928"/>
              <a:gd name="connsiteX52" fmla="*/ 550863 w 1608138"/>
              <a:gd name="connsiteY52" fmla="*/ 141288 h 1075928"/>
              <a:gd name="connsiteX53" fmla="*/ 517525 w 1608138"/>
              <a:gd name="connsiteY53" fmla="*/ 131763 h 1075928"/>
              <a:gd name="connsiteX54" fmla="*/ 479425 w 1608138"/>
              <a:gd name="connsiteY54" fmla="*/ 128588 h 1075928"/>
              <a:gd name="connsiteX55" fmla="*/ 441325 w 1608138"/>
              <a:gd name="connsiteY55" fmla="*/ 131763 h 1075928"/>
              <a:gd name="connsiteX56" fmla="*/ 360363 w 1608138"/>
              <a:gd name="connsiteY56" fmla="*/ 158750 h 1075928"/>
              <a:gd name="connsiteX57" fmla="*/ 292100 w 1608138"/>
              <a:gd name="connsiteY57" fmla="*/ 198438 h 1075928"/>
              <a:gd name="connsiteX58" fmla="*/ 231775 w 1608138"/>
              <a:gd name="connsiteY58" fmla="*/ 250825 h 1075928"/>
              <a:gd name="connsiteX59" fmla="*/ 182563 w 1608138"/>
              <a:gd name="connsiteY59" fmla="*/ 307975 h 1075928"/>
              <a:gd name="connsiteX60" fmla="*/ 141288 w 1608138"/>
              <a:gd name="connsiteY60" fmla="*/ 377825 h 1075928"/>
              <a:gd name="connsiteX61" fmla="*/ 109538 w 1608138"/>
              <a:gd name="connsiteY61" fmla="*/ 455613 h 1075928"/>
              <a:gd name="connsiteX62" fmla="*/ 98425 w 1608138"/>
              <a:gd name="connsiteY62" fmla="*/ 512763 h 1075928"/>
              <a:gd name="connsiteX63" fmla="*/ 92075 w 1608138"/>
              <a:gd name="connsiteY63" fmla="*/ 576263 h 1075928"/>
              <a:gd name="connsiteX64" fmla="*/ 95250 w 1608138"/>
              <a:gd name="connsiteY64" fmla="*/ 642938 h 1075928"/>
              <a:gd name="connsiteX65" fmla="*/ 101600 w 1608138"/>
              <a:gd name="connsiteY65" fmla="*/ 709613 h 1075928"/>
              <a:gd name="connsiteX66" fmla="*/ 109538 w 1608138"/>
              <a:gd name="connsiteY66" fmla="*/ 773113 h 1075928"/>
              <a:gd name="connsiteX67" fmla="*/ 123825 w 1608138"/>
              <a:gd name="connsiteY67" fmla="*/ 825500 h 1075928"/>
              <a:gd name="connsiteX68" fmla="*/ 161925 w 1608138"/>
              <a:gd name="connsiteY68" fmla="*/ 928688 h 1075928"/>
              <a:gd name="connsiteX69" fmla="*/ 207963 w 1608138"/>
              <a:gd name="connsiteY69" fmla="*/ 1030288 h 1075928"/>
              <a:gd name="connsiteX70" fmla="*/ 230783 w 1608138"/>
              <a:gd name="connsiteY70" fmla="*/ 1075928 h 1075928"/>
              <a:gd name="connsiteX71" fmla="*/ 119823 w 1608138"/>
              <a:gd name="connsiteY71" fmla="*/ 1075928 h 1075928"/>
              <a:gd name="connsiteX72" fmla="*/ 101600 w 1608138"/>
              <a:gd name="connsiteY72" fmla="*/ 1038225 h 1075928"/>
              <a:gd name="connsiteX73" fmla="*/ 60325 w 1608138"/>
              <a:gd name="connsiteY73" fmla="*/ 938213 h 1075928"/>
              <a:gd name="connsiteX74" fmla="*/ 28575 w 1608138"/>
              <a:gd name="connsiteY74" fmla="*/ 830263 h 1075928"/>
              <a:gd name="connsiteX75" fmla="*/ 14288 w 1608138"/>
              <a:gd name="connsiteY75" fmla="*/ 769938 h 1075928"/>
              <a:gd name="connsiteX76" fmla="*/ 6350 w 1608138"/>
              <a:gd name="connsiteY76" fmla="*/ 700088 h 1075928"/>
              <a:gd name="connsiteX77" fmla="*/ 0 w 1608138"/>
              <a:gd name="connsiteY77" fmla="*/ 628650 h 1075928"/>
              <a:gd name="connsiteX78" fmla="*/ 0 w 1608138"/>
              <a:gd name="connsiteY78" fmla="*/ 554038 h 1075928"/>
              <a:gd name="connsiteX79" fmla="*/ 9525 w 1608138"/>
              <a:gd name="connsiteY79" fmla="*/ 487363 h 1075928"/>
              <a:gd name="connsiteX80" fmla="*/ 23813 w 1608138"/>
              <a:gd name="connsiteY80" fmla="*/ 423863 h 1075928"/>
              <a:gd name="connsiteX81" fmla="*/ 52388 w 1608138"/>
              <a:gd name="connsiteY81" fmla="*/ 342900 h 1075928"/>
              <a:gd name="connsiteX82" fmla="*/ 95250 w 1608138"/>
              <a:gd name="connsiteY82" fmla="*/ 271463 h 1075928"/>
              <a:gd name="connsiteX83" fmla="*/ 144463 w 1608138"/>
              <a:gd name="connsiteY83" fmla="*/ 204788 h 1075928"/>
              <a:gd name="connsiteX84" fmla="*/ 204788 w 1608138"/>
              <a:gd name="connsiteY84" fmla="*/ 146050 h 1075928"/>
              <a:gd name="connsiteX85" fmla="*/ 271463 w 1608138"/>
              <a:gd name="connsiteY85" fmla="*/ 96838 h 1075928"/>
              <a:gd name="connsiteX86" fmla="*/ 346075 w 1608138"/>
              <a:gd name="connsiteY86" fmla="*/ 63500 h 1075928"/>
              <a:gd name="connsiteX87" fmla="*/ 395288 w 1608138"/>
              <a:gd name="connsiteY87" fmla="*/ 49213 h 1075928"/>
              <a:gd name="connsiteX88" fmla="*/ 447675 w 1608138"/>
              <a:gd name="connsiteY88" fmla="*/ 36513 h 1075928"/>
              <a:gd name="connsiteX89" fmla="*/ 500063 w 1608138"/>
              <a:gd name="connsiteY89" fmla="*/ 28575 h 1075928"/>
              <a:gd name="connsiteX90" fmla="*/ 549275 w 1608138"/>
              <a:gd name="connsiteY90" fmla="*/ 17463 h 1075928"/>
              <a:gd name="connsiteX91" fmla="*/ 595313 w 1608138"/>
              <a:gd name="connsiteY91"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608138" h="1075928">
                <a:moveTo>
                  <a:pt x="1012825" y="4763"/>
                </a:moveTo>
                <a:lnTo>
                  <a:pt x="1062038" y="4763"/>
                </a:lnTo>
                <a:lnTo>
                  <a:pt x="1108075" y="17463"/>
                </a:lnTo>
                <a:lnTo>
                  <a:pt x="1157288" y="36513"/>
                </a:lnTo>
                <a:lnTo>
                  <a:pt x="1201738" y="57150"/>
                </a:lnTo>
                <a:lnTo>
                  <a:pt x="1241425" y="74613"/>
                </a:lnTo>
                <a:lnTo>
                  <a:pt x="1301750" y="106363"/>
                </a:lnTo>
                <a:lnTo>
                  <a:pt x="1365250" y="149225"/>
                </a:lnTo>
                <a:lnTo>
                  <a:pt x="1423988" y="198438"/>
                </a:lnTo>
                <a:lnTo>
                  <a:pt x="1474788" y="258763"/>
                </a:lnTo>
                <a:lnTo>
                  <a:pt x="1520826" y="328613"/>
                </a:lnTo>
                <a:lnTo>
                  <a:pt x="1558926" y="406400"/>
                </a:lnTo>
                <a:lnTo>
                  <a:pt x="1587501" y="490538"/>
                </a:lnTo>
                <a:lnTo>
                  <a:pt x="1604963" y="579438"/>
                </a:lnTo>
                <a:lnTo>
                  <a:pt x="1608138" y="677863"/>
                </a:lnTo>
                <a:lnTo>
                  <a:pt x="1597026" y="779463"/>
                </a:lnTo>
                <a:lnTo>
                  <a:pt x="1576388" y="865188"/>
                </a:lnTo>
                <a:lnTo>
                  <a:pt x="1547813" y="942975"/>
                </a:lnTo>
                <a:lnTo>
                  <a:pt x="1516063" y="1017588"/>
                </a:lnTo>
                <a:lnTo>
                  <a:pt x="1486893" y="1075928"/>
                </a:lnTo>
                <a:lnTo>
                  <a:pt x="1381632" y="1075928"/>
                </a:lnTo>
                <a:lnTo>
                  <a:pt x="1495426" y="830263"/>
                </a:lnTo>
                <a:lnTo>
                  <a:pt x="1506538" y="762000"/>
                </a:lnTo>
                <a:lnTo>
                  <a:pt x="1509713" y="685800"/>
                </a:lnTo>
                <a:lnTo>
                  <a:pt x="1506538" y="608013"/>
                </a:lnTo>
                <a:lnTo>
                  <a:pt x="1495426" y="536575"/>
                </a:lnTo>
                <a:lnTo>
                  <a:pt x="1477963" y="466725"/>
                </a:lnTo>
                <a:lnTo>
                  <a:pt x="1457326" y="403225"/>
                </a:lnTo>
                <a:lnTo>
                  <a:pt x="1431926" y="354013"/>
                </a:lnTo>
                <a:lnTo>
                  <a:pt x="1389063" y="296863"/>
                </a:lnTo>
                <a:lnTo>
                  <a:pt x="1336675" y="239713"/>
                </a:lnTo>
                <a:lnTo>
                  <a:pt x="1273175" y="190500"/>
                </a:lnTo>
                <a:lnTo>
                  <a:pt x="1201738" y="149225"/>
                </a:lnTo>
                <a:lnTo>
                  <a:pt x="1125538" y="127000"/>
                </a:lnTo>
                <a:lnTo>
                  <a:pt x="1096963" y="123825"/>
                </a:lnTo>
                <a:lnTo>
                  <a:pt x="1071563" y="131763"/>
                </a:lnTo>
                <a:lnTo>
                  <a:pt x="1042988" y="138113"/>
                </a:lnTo>
                <a:lnTo>
                  <a:pt x="1012825" y="146050"/>
                </a:lnTo>
                <a:lnTo>
                  <a:pt x="981075" y="144463"/>
                </a:lnTo>
                <a:lnTo>
                  <a:pt x="966788" y="127000"/>
                </a:lnTo>
                <a:lnTo>
                  <a:pt x="958850" y="100013"/>
                </a:lnTo>
                <a:lnTo>
                  <a:pt x="955675" y="71438"/>
                </a:lnTo>
                <a:lnTo>
                  <a:pt x="962025" y="42863"/>
                </a:lnTo>
                <a:cubicBezTo>
                  <a:pt x="968676" y="19878"/>
                  <a:pt x="973268" y="9235"/>
                  <a:pt x="1012825" y="4763"/>
                </a:cubicBezTo>
                <a:close/>
                <a:moveTo>
                  <a:pt x="595313" y="0"/>
                </a:moveTo>
                <a:lnTo>
                  <a:pt x="638177" y="4762"/>
                </a:lnTo>
                <a:cubicBezTo>
                  <a:pt x="650876" y="21166"/>
                  <a:pt x="663578" y="17002"/>
                  <a:pt x="676275" y="53975"/>
                </a:cubicBezTo>
                <a:cubicBezTo>
                  <a:pt x="678127" y="76200"/>
                  <a:pt x="679649" y="118123"/>
                  <a:pt x="649288" y="138113"/>
                </a:cubicBezTo>
                <a:lnTo>
                  <a:pt x="617538" y="149225"/>
                </a:lnTo>
                <a:lnTo>
                  <a:pt x="585788" y="149225"/>
                </a:lnTo>
                <a:lnTo>
                  <a:pt x="550863" y="141288"/>
                </a:lnTo>
                <a:lnTo>
                  <a:pt x="517525" y="131763"/>
                </a:lnTo>
                <a:lnTo>
                  <a:pt x="479425" y="128588"/>
                </a:lnTo>
                <a:lnTo>
                  <a:pt x="441325" y="131763"/>
                </a:lnTo>
                <a:lnTo>
                  <a:pt x="360363" y="158750"/>
                </a:lnTo>
                <a:lnTo>
                  <a:pt x="292100" y="198438"/>
                </a:lnTo>
                <a:lnTo>
                  <a:pt x="231775" y="250825"/>
                </a:lnTo>
                <a:lnTo>
                  <a:pt x="182563" y="307975"/>
                </a:lnTo>
                <a:lnTo>
                  <a:pt x="141288" y="377825"/>
                </a:lnTo>
                <a:lnTo>
                  <a:pt x="109538" y="455613"/>
                </a:lnTo>
                <a:lnTo>
                  <a:pt x="98425" y="512763"/>
                </a:lnTo>
                <a:lnTo>
                  <a:pt x="92075" y="576263"/>
                </a:lnTo>
                <a:lnTo>
                  <a:pt x="95250" y="642938"/>
                </a:lnTo>
                <a:lnTo>
                  <a:pt x="101600" y="709613"/>
                </a:lnTo>
                <a:lnTo>
                  <a:pt x="109538" y="773113"/>
                </a:lnTo>
                <a:lnTo>
                  <a:pt x="123825" y="825500"/>
                </a:lnTo>
                <a:lnTo>
                  <a:pt x="161925" y="928688"/>
                </a:lnTo>
                <a:lnTo>
                  <a:pt x="207963" y="1030288"/>
                </a:lnTo>
                <a:lnTo>
                  <a:pt x="230783" y="1075928"/>
                </a:lnTo>
                <a:lnTo>
                  <a:pt x="119823" y="1075928"/>
                </a:lnTo>
                <a:lnTo>
                  <a:pt x="101600" y="1038225"/>
                </a:lnTo>
                <a:lnTo>
                  <a:pt x="60325" y="938213"/>
                </a:lnTo>
                <a:lnTo>
                  <a:pt x="28575" y="830263"/>
                </a:lnTo>
                <a:lnTo>
                  <a:pt x="14288" y="769938"/>
                </a:lnTo>
                <a:lnTo>
                  <a:pt x="6350" y="700088"/>
                </a:lnTo>
                <a:lnTo>
                  <a:pt x="0" y="628650"/>
                </a:lnTo>
                <a:lnTo>
                  <a:pt x="0" y="554038"/>
                </a:lnTo>
                <a:lnTo>
                  <a:pt x="9525" y="487363"/>
                </a:lnTo>
                <a:lnTo>
                  <a:pt x="23813" y="423863"/>
                </a:lnTo>
                <a:lnTo>
                  <a:pt x="52388" y="342900"/>
                </a:lnTo>
                <a:lnTo>
                  <a:pt x="95250" y="271463"/>
                </a:lnTo>
                <a:lnTo>
                  <a:pt x="144463" y="204788"/>
                </a:lnTo>
                <a:lnTo>
                  <a:pt x="204788" y="146050"/>
                </a:lnTo>
                <a:lnTo>
                  <a:pt x="271463" y="96838"/>
                </a:lnTo>
                <a:lnTo>
                  <a:pt x="346075" y="63500"/>
                </a:lnTo>
                <a:lnTo>
                  <a:pt x="395288" y="49213"/>
                </a:lnTo>
                <a:lnTo>
                  <a:pt x="447675" y="36513"/>
                </a:lnTo>
                <a:lnTo>
                  <a:pt x="500063" y="28575"/>
                </a:lnTo>
                <a:lnTo>
                  <a:pt x="549275" y="17463"/>
                </a:lnTo>
                <a:lnTo>
                  <a:pt x="595313" y="0"/>
                </a:ln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ko-KR" altLang="en-US" dirty="0">
              <a:latin typeface="Arial" pitchFamily="34" charset="0"/>
              <a:cs typeface="Arial" pitchFamily="34" charset="0"/>
            </a:endParaRPr>
          </a:p>
        </p:txBody>
      </p:sp>
      <p:sp>
        <p:nvSpPr>
          <p:cNvPr id="29" name="Freeform 36">
            <a:extLst>
              <a:ext uri="{FF2B5EF4-FFF2-40B4-BE49-F238E27FC236}">
                <a16:creationId xmlns:a16="http://schemas.microsoft.com/office/drawing/2014/main" id="{C52C3A23-6080-471F-A76A-8C5D149298BC}"/>
              </a:ext>
            </a:extLst>
          </p:cNvPr>
          <p:cNvSpPr>
            <a:spLocks/>
          </p:cNvSpPr>
          <p:nvPr/>
        </p:nvSpPr>
        <p:spPr bwMode="auto">
          <a:xfrm>
            <a:off x="2117833" y="3304706"/>
            <a:ext cx="2959964" cy="2102516"/>
          </a:xfrm>
          <a:custGeom>
            <a:avLst/>
            <a:gdLst/>
            <a:ahLst/>
            <a:cxnLst/>
            <a:rect l="l" t="t" r="r" b="b"/>
            <a:pathLst>
              <a:path w="1255887" h="739769">
                <a:moveTo>
                  <a:pt x="0" y="0"/>
                </a:moveTo>
                <a:lnTo>
                  <a:pt x="101935" y="0"/>
                </a:lnTo>
                <a:lnTo>
                  <a:pt x="126181" y="48492"/>
                </a:lnTo>
                <a:lnTo>
                  <a:pt x="165558" y="135996"/>
                </a:lnTo>
                <a:lnTo>
                  <a:pt x="194726" y="204540"/>
                </a:lnTo>
                <a:lnTo>
                  <a:pt x="223893" y="276001"/>
                </a:lnTo>
                <a:lnTo>
                  <a:pt x="255978" y="341629"/>
                </a:lnTo>
                <a:lnTo>
                  <a:pt x="288062" y="408715"/>
                </a:lnTo>
                <a:lnTo>
                  <a:pt x="327439" y="467050"/>
                </a:lnTo>
                <a:lnTo>
                  <a:pt x="369732" y="522469"/>
                </a:lnTo>
                <a:lnTo>
                  <a:pt x="423693" y="567679"/>
                </a:lnTo>
                <a:lnTo>
                  <a:pt x="452861" y="588097"/>
                </a:lnTo>
                <a:lnTo>
                  <a:pt x="489320" y="612889"/>
                </a:lnTo>
                <a:lnTo>
                  <a:pt x="528697" y="631848"/>
                </a:lnTo>
                <a:lnTo>
                  <a:pt x="573907" y="646432"/>
                </a:lnTo>
                <a:lnTo>
                  <a:pt x="622034" y="655183"/>
                </a:lnTo>
                <a:lnTo>
                  <a:pt x="674536" y="649349"/>
                </a:lnTo>
                <a:lnTo>
                  <a:pt x="741622" y="628932"/>
                </a:lnTo>
                <a:lnTo>
                  <a:pt x="799957" y="599764"/>
                </a:lnTo>
                <a:lnTo>
                  <a:pt x="849543" y="561846"/>
                </a:lnTo>
                <a:lnTo>
                  <a:pt x="894753" y="519552"/>
                </a:lnTo>
                <a:lnTo>
                  <a:pt x="935588" y="469967"/>
                </a:lnTo>
                <a:lnTo>
                  <a:pt x="969131" y="416007"/>
                </a:lnTo>
                <a:lnTo>
                  <a:pt x="998298" y="357671"/>
                </a:lnTo>
                <a:lnTo>
                  <a:pt x="1027466" y="296419"/>
                </a:lnTo>
                <a:lnTo>
                  <a:pt x="1053717" y="236625"/>
                </a:lnTo>
                <a:lnTo>
                  <a:pt x="1081427" y="175372"/>
                </a:lnTo>
                <a:lnTo>
                  <a:pt x="1107678" y="111203"/>
                </a:lnTo>
                <a:lnTo>
                  <a:pt x="1159187" y="0"/>
                </a:lnTo>
                <a:lnTo>
                  <a:pt x="1255887" y="0"/>
                </a:lnTo>
                <a:lnTo>
                  <a:pt x="1250600" y="10574"/>
                </a:lnTo>
                <a:lnTo>
                  <a:pt x="1218515" y="74743"/>
                </a:lnTo>
                <a:lnTo>
                  <a:pt x="1186431" y="140371"/>
                </a:lnTo>
                <a:lnTo>
                  <a:pt x="1160180" y="207457"/>
                </a:lnTo>
                <a:lnTo>
                  <a:pt x="1131012" y="273084"/>
                </a:lnTo>
                <a:lnTo>
                  <a:pt x="1101844" y="337254"/>
                </a:lnTo>
                <a:lnTo>
                  <a:pt x="1072676" y="399964"/>
                </a:lnTo>
                <a:lnTo>
                  <a:pt x="1040592" y="458300"/>
                </a:lnTo>
                <a:lnTo>
                  <a:pt x="1004132" y="515177"/>
                </a:lnTo>
                <a:lnTo>
                  <a:pt x="964755" y="567679"/>
                </a:lnTo>
                <a:lnTo>
                  <a:pt x="919545" y="615806"/>
                </a:lnTo>
                <a:lnTo>
                  <a:pt x="868502" y="655183"/>
                </a:lnTo>
                <a:lnTo>
                  <a:pt x="810166" y="690184"/>
                </a:lnTo>
                <a:lnTo>
                  <a:pt x="744539" y="719352"/>
                </a:lnTo>
                <a:lnTo>
                  <a:pt x="670161" y="736852"/>
                </a:lnTo>
                <a:lnTo>
                  <a:pt x="605991" y="739769"/>
                </a:lnTo>
                <a:lnTo>
                  <a:pt x="544739" y="732477"/>
                </a:lnTo>
                <a:lnTo>
                  <a:pt x="489320" y="710601"/>
                </a:lnTo>
                <a:lnTo>
                  <a:pt x="436818" y="687267"/>
                </a:lnTo>
                <a:lnTo>
                  <a:pt x="391608" y="658099"/>
                </a:lnTo>
                <a:lnTo>
                  <a:pt x="353690" y="631848"/>
                </a:lnTo>
                <a:lnTo>
                  <a:pt x="308480" y="591013"/>
                </a:lnTo>
                <a:lnTo>
                  <a:pt x="269103" y="544345"/>
                </a:lnTo>
                <a:lnTo>
                  <a:pt x="237019" y="490385"/>
                </a:lnTo>
                <a:lnTo>
                  <a:pt x="207851" y="434966"/>
                </a:lnTo>
                <a:lnTo>
                  <a:pt x="181600" y="376630"/>
                </a:lnTo>
                <a:lnTo>
                  <a:pt x="155349" y="315378"/>
                </a:lnTo>
                <a:lnTo>
                  <a:pt x="115972" y="227874"/>
                </a:lnTo>
                <a:lnTo>
                  <a:pt x="70762" y="140371"/>
                </a:lnTo>
                <a:lnTo>
                  <a:pt x="25552" y="52868"/>
                </a:lnTo>
                <a:close/>
              </a:path>
            </a:pathLst>
          </a:custGeom>
          <a:solidFill>
            <a:srgbClr val="C00000"/>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t" anchorCtr="0" compatLnSpc="1">
            <a:prstTxWarp prst="textNoShape">
              <a:avLst/>
            </a:prstTxWarp>
          </a:bodyPr>
          <a:lstStyle/>
          <a:p>
            <a:endParaRPr lang="ko-KR" altLang="en-US">
              <a:latin typeface="Arial" pitchFamily="34" charset="0"/>
              <a:cs typeface="Arial" pitchFamily="34" charset="0"/>
            </a:endParaRPr>
          </a:p>
        </p:txBody>
      </p:sp>
      <p:sp>
        <p:nvSpPr>
          <p:cNvPr id="30" name="Rectangle 29">
            <a:extLst>
              <a:ext uri="{FF2B5EF4-FFF2-40B4-BE49-F238E27FC236}">
                <a16:creationId xmlns:a16="http://schemas.microsoft.com/office/drawing/2014/main" id="{BE7FF1CE-687C-4489-8EAC-A2D9356E7D1B}"/>
              </a:ext>
            </a:extLst>
          </p:cNvPr>
          <p:cNvSpPr/>
          <p:nvPr/>
        </p:nvSpPr>
        <p:spPr>
          <a:xfrm rot="16200000">
            <a:off x="2081796" y="1546539"/>
            <a:ext cx="3078759" cy="103620"/>
          </a:xfrm>
          <a:prstGeom prst="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35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28">
            <a:extLst>
              <a:ext uri="{FF2B5EF4-FFF2-40B4-BE49-F238E27FC236}">
                <a16:creationId xmlns:a16="http://schemas.microsoft.com/office/drawing/2014/main" id="{4AEE0AE4-0635-4557-BF2E-E3D818BDF15E}"/>
              </a:ext>
            </a:extLst>
          </p:cNvPr>
          <p:cNvSpPr>
            <a:spLocks noGrp="1"/>
          </p:cNvSpPr>
          <p:nvPr>
            <p:ph type="ctrTitle"/>
          </p:nvPr>
        </p:nvSpPr>
        <p:spPr>
          <a:xfrm>
            <a:off x="3562525" y="302003"/>
            <a:ext cx="3249335" cy="562063"/>
          </a:xfrm>
        </p:spPr>
        <p:txBody>
          <a:bodyPr>
            <a:normAutofit/>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0" name="Subtitle 129">
            <a:extLst>
              <a:ext uri="{FF2B5EF4-FFF2-40B4-BE49-F238E27FC236}">
                <a16:creationId xmlns:a16="http://schemas.microsoft.com/office/drawing/2014/main" id="{843EF85C-6024-4D87-8BB2-FB198076FFCC}"/>
              </a:ext>
            </a:extLst>
          </p:cNvPr>
          <p:cNvSpPr>
            <a:spLocks noGrp="1"/>
          </p:cNvSpPr>
          <p:nvPr>
            <p:ph type="subTitle" idx="1"/>
          </p:nvPr>
        </p:nvSpPr>
        <p:spPr>
          <a:xfrm>
            <a:off x="576044" y="1526797"/>
            <a:ext cx="7695501" cy="4630722"/>
          </a:xfrm>
        </p:spPr>
        <p:txBody>
          <a:bodyPr>
            <a:normAutofit/>
          </a:bodyPr>
          <a:lstStyle/>
          <a:p>
            <a:pPr algn="just">
              <a:lnSpc>
                <a:spcPct val="110000"/>
              </a:lnSpc>
              <a:buFont typeface="Wingdings" panose="05000000000000000000" pitchFamily="2" charset="2"/>
              <a:buChar char="Ø"/>
            </a:pPr>
            <a:r>
              <a:rPr lang="en-US" sz="2000" dirty="0">
                <a:solidFill>
                  <a:schemeClr val="tx2"/>
                </a:solidFill>
                <a:latin typeface="Times New Roman" panose="02020603050405020304" pitchFamily="18" charset="0"/>
                <a:cs typeface="Times New Roman" panose="02020603050405020304" pitchFamily="18" charset="0"/>
              </a:rPr>
              <a:t>In the present-day scenario, we find a large number of elderly people staying alone in flats or at isolated places.</a:t>
            </a:r>
          </a:p>
          <a:p>
            <a:pPr algn="just">
              <a:lnSpc>
                <a:spcPct val="110000"/>
              </a:lnSpc>
              <a:buFont typeface="Wingdings" panose="05000000000000000000" pitchFamily="2" charset="2"/>
              <a:buChar char="Ø"/>
            </a:pPr>
            <a:r>
              <a:rPr lang="en-US" sz="2000" dirty="0">
                <a:solidFill>
                  <a:schemeClr val="tx2"/>
                </a:solidFill>
                <a:latin typeface="Times New Roman" panose="02020603050405020304" pitchFamily="18" charset="0"/>
                <a:cs typeface="Times New Roman" panose="02020603050405020304" pitchFamily="18" charset="0"/>
              </a:rPr>
              <a:t>Recent research indicates that about 80% of aged people above the age of 65 are suffering from at least one chronic life style  disease.</a:t>
            </a:r>
          </a:p>
          <a:p>
            <a:pPr algn="just">
              <a:lnSpc>
                <a:spcPct val="110000"/>
              </a:lnSpc>
              <a:buFont typeface="Wingdings" panose="05000000000000000000" pitchFamily="2" charset="2"/>
              <a:buChar char="Ø"/>
            </a:pPr>
            <a:r>
              <a:rPr lang="en-US" sz="2000" dirty="0">
                <a:solidFill>
                  <a:schemeClr val="tx2"/>
                </a:solidFill>
                <a:latin typeface="Times New Roman" panose="02020603050405020304" pitchFamily="18" charset="0"/>
                <a:cs typeface="Times New Roman" panose="02020603050405020304" pitchFamily="18" charset="0"/>
              </a:rPr>
              <a:t>IOT based modern healthcare is intended to meet the urgent medical needs of patients particularly isolated senior citizens.</a:t>
            </a:r>
          </a:p>
          <a:p>
            <a:pPr algn="just">
              <a:lnSpc>
                <a:spcPct val="110000"/>
              </a:lnSpc>
              <a:buFont typeface="Wingdings" panose="05000000000000000000" pitchFamily="2" charset="2"/>
              <a:buChar char="Ø"/>
            </a:pPr>
            <a:r>
              <a:rPr lang="en-US" sz="2000" dirty="0">
                <a:solidFill>
                  <a:schemeClr val="tx2"/>
                </a:solidFill>
                <a:latin typeface="Times New Roman" panose="02020603050405020304" pitchFamily="18" charset="0"/>
                <a:cs typeface="Times New Roman" panose="02020603050405020304" pitchFamily="18" charset="0"/>
              </a:rPr>
              <a:t>IOT enables to extend the concept to internet and make it more feasible by providing seamless interactions with different types of devices.</a:t>
            </a:r>
          </a:p>
          <a:p>
            <a:pPr algn="just">
              <a:lnSpc>
                <a:spcPct val="110000"/>
              </a:lnSpc>
              <a:buFont typeface="Wingdings" panose="05000000000000000000" pitchFamily="2" charset="2"/>
              <a:buChar char="Ø"/>
            </a:pPr>
            <a:r>
              <a:rPr lang="en-US" sz="2000" dirty="0">
                <a:solidFill>
                  <a:schemeClr val="tx2"/>
                </a:solidFill>
                <a:latin typeface="Times New Roman" panose="02020603050405020304" pitchFamily="18" charset="0"/>
                <a:cs typeface="Times New Roman" panose="02020603050405020304" pitchFamily="18" charset="0"/>
              </a:rPr>
              <a:t>The proposed modern IOT based BSN care envisages provision of affordable and timely healthcare at their door step and thus improving the quality of life.</a:t>
            </a:r>
            <a:endParaRPr lang="en-IN" sz="2000" dirty="0">
              <a:solidFill>
                <a:schemeClr val="tx2"/>
              </a:solidFill>
              <a:latin typeface="Times New Roman" panose="02020603050405020304" pitchFamily="18" charset="0"/>
              <a:cs typeface="Times New Roman" panose="02020603050405020304" pitchFamily="18" charset="0"/>
            </a:endParaRPr>
          </a:p>
          <a:p>
            <a:endParaRPr lang="en-IN" dirty="0"/>
          </a:p>
        </p:txBody>
      </p:sp>
      <p:pic>
        <p:nvPicPr>
          <p:cNvPr id="131" name="Picture 130">
            <a:extLst>
              <a:ext uri="{FF2B5EF4-FFF2-40B4-BE49-F238E27FC236}">
                <a16:creationId xmlns:a16="http://schemas.microsoft.com/office/drawing/2014/main" id="{B08360C3-42F3-497C-90D3-FADB0B72D34D}"/>
              </a:ext>
            </a:extLst>
          </p:cNvPr>
          <p:cNvPicPr>
            <a:picLocks noChangeAspect="1"/>
          </p:cNvPicPr>
          <p:nvPr/>
        </p:nvPicPr>
        <p:blipFill>
          <a:blip r:embed="rId2"/>
          <a:stretch>
            <a:fillRect/>
          </a:stretch>
        </p:blipFill>
        <p:spPr>
          <a:xfrm>
            <a:off x="8705617" y="1199627"/>
            <a:ext cx="3486383" cy="3926046"/>
          </a:xfrm>
          <a:prstGeom prst="rect">
            <a:avLst/>
          </a:prstGeom>
        </p:spPr>
      </p:pic>
    </p:spTree>
    <p:extLst>
      <p:ext uri="{BB962C8B-B14F-4D97-AF65-F5344CB8AC3E}">
        <p14:creationId xmlns:p14="http://schemas.microsoft.com/office/powerpoint/2010/main" val="72616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AE95CC-7726-4EB5-B088-A49160C42D24}"/>
              </a:ext>
            </a:extLst>
          </p:cNvPr>
          <p:cNvSpPr>
            <a:spLocks noGrp="1"/>
          </p:cNvSpPr>
          <p:nvPr>
            <p:ph type="ctrTitle"/>
          </p:nvPr>
        </p:nvSpPr>
        <p:spPr>
          <a:xfrm>
            <a:off x="1318208" y="249085"/>
            <a:ext cx="4558018" cy="770592"/>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OBJECTIVE &amp; SCOPE</a:t>
            </a:r>
          </a:p>
        </p:txBody>
      </p:sp>
      <p:sp>
        <p:nvSpPr>
          <p:cNvPr id="6" name="Rectangle 1">
            <a:extLst>
              <a:ext uri="{FF2B5EF4-FFF2-40B4-BE49-F238E27FC236}">
                <a16:creationId xmlns:a16="http://schemas.microsoft.com/office/drawing/2014/main" id="{C9C657F4-02C8-437B-B7D9-20B2110F0F40}"/>
              </a:ext>
            </a:extLst>
          </p:cNvPr>
          <p:cNvSpPr>
            <a:spLocks noGrp="1"/>
          </p:cNvSpPr>
          <p:nvPr>
            <p:ph type="subTitle" idx="1"/>
          </p:nvPr>
        </p:nvSpPr>
        <p:spPr>
          <a:xfrm>
            <a:off x="1278899" y="3203915"/>
            <a:ext cx="1521204" cy="3635210"/>
          </a:xfrm>
          <a:custGeom>
            <a:avLst/>
            <a:gdLst/>
            <a:ahLst/>
            <a:cxnLst/>
            <a:rect l="l" t="t" r="r" b="b"/>
            <a:pathLst>
              <a:path w="1218310" h="2390293">
                <a:moveTo>
                  <a:pt x="1218310" y="0"/>
                </a:moveTo>
                <a:lnTo>
                  <a:pt x="1218310" y="1898064"/>
                </a:lnTo>
                <a:lnTo>
                  <a:pt x="0" y="2390293"/>
                </a:lnTo>
                <a:lnTo>
                  <a:pt x="0" y="487178"/>
                </a:lnTo>
                <a:close/>
              </a:path>
            </a:pathLst>
          </a:custGeom>
          <a:solidFill>
            <a:schemeClr val="accent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nSpc>
                <a:spcPct val="120000"/>
              </a:lnSpc>
              <a:buFont typeface="Wingdings" panose="05000000000000000000" pitchFamily="2" charset="2"/>
              <a:buChar char="Ø"/>
            </a:pPr>
            <a:endParaRPr lang="en-US" sz="4300" dirty="0">
              <a:solidFill>
                <a:schemeClr val="tx2"/>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US" sz="4300" dirty="0">
                <a:solidFill>
                  <a:schemeClr val="tx2"/>
                </a:solidFill>
                <a:latin typeface="Times New Roman" panose="02020603050405020304" pitchFamily="18" charset="0"/>
                <a:cs typeface="Times New Roman" panose="02020603050405020304" pitchFamily="18" charset="0"/>
              </a:rPr>
              <a:t>IOT based modern healthcare system is primarily intended to take care of the health aspects of older people staying alone. The system is envisages to real time monitoring of the health parameters of dependent patients and provide timely and quality healthcare to them.</a:t>
            </a:r>
          </a:p>
          <a:p>
            <a:endParaRPr lang="en-IN" dirty="0"/>
          </a:p>
        </p:txBody>
      </p:sp>
      <p:sp>
        <p:nvSpPr>
          <p:cNvPr id="7" name="Rectangle 15">
            <a:extLst>
              <a:ext uri="{FF2B5EF4-FFF2-40B4-BE49-F238E27FC236}">
                <a16:creationId xmlns:a16="http://schemas.microsoft.com/office/drawing/2014/main" id="{14949E5E-FD0A-45B3-B098-AE8EECAEB8D4}"/>
              </a:ext>
            </a:extLst>
          </p:cNvPr>
          <p:cNvSpPr/>
          <p:nvPr/>
        </p:nvSpPr>
        <p:spPr>
          <a:xfrm>
            <a:off x="2901370" y="2473293"/>
            <a:ext cx="1676677" cy="3794032"/>
          </a:xfrm>
          <a:custGeom>
            <a:avLst/>
            <a:gdLst/>
            <a:ahLst/>
            <a:cxnLst/>
            <a:rect l="l" t="t" r="r" b="b"/>
            <a:pathLst>
              <a:path w="1218310" h="2410943">
                <a:moveTo>
                  <a:pt x="0" y="2381135"/>
                </a:moveTo>
                <a:lnTo>
                  <a:pt x="12044" y="2410943"/>
                </a:lnTo>
                <a:lnTo>
                  <a:pt x="0" y="2410943"/>
                </a:lnTo>
                <a:close/>
                <a:moveTo>
                  <a:pt x="1218310" y="0"/>
                </a:moveTo>
                <a:lnTo>
                  <a:pt x="1218310" y="1882800"/>
                </a:lnTo>
                <a:lnTo>
                  <a:pt x="0" y="2375029"/>
                </a:lnTo>
                <a:lnTo>
                  <a:pt x="0" y="492229"/>
                </a:lnTo>
                <a:close/>
              </a:path>
            </a:pathLst>
          </a:custGeom>
          <a:solidFill>
            <a:schemeClr val="accent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1200" dirty="0">
              <a:solidFill>
                <a:schemeClr val="tx2"/>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US" sz="1200" dirty="0">
                <a:solidFill>
                  <a:schemeClr val="tx2"/>
                </a:solidFill>
                <a:latin typeface="Times New Roman" panose="02020603050405020304" pitchFamily="18" charset="0"/>
                <a:cs typeface="Times New Roman" panose="02020603050405020304" pitchFamily="18" charset="0"/>
              </a:rPr>
              <a:t>This will help them abundantly in ageing gracefully with all possible and timely healthcare which is affordable and fully secured. When fully implemented IOT based BSN-CARE will revolutionize the healthcare all over the world</a:t>
            </a:r>
            <a:endParaRPr lang="ko-KR" altLang="en-US" sz="1200" dirty="0"/>
          </a:p>
        </p:txBody>
      </p:sp>
      <p:sp>
        <p:nvSpPr>
          <p:cNvPr id="8" name="Rectangle 16">
            <a:extLst>
              <a:ext uri="{FF2B5EF4-FFF2-40B4-BE49-F238E27FC236}">
                <a16:creationId xmlns:a16="http://schemas.microsoft.com/office/drawing/2014/main" id="{75F26046-24BC-4C9E-AC0D-53D3FCD72ECE}"/>
              </a:ext>
            </a:extLst>
          </p:cNvPr>
          <p:cNvSpPr/>
          <p:nvPr/>
        </p:nvSpPr>
        <p:spPr>
          <a:xfrm>
            <a:off x="4677641" y="1563867"/>
            <a:ext cx="1692032" cy="4348698"/>
          </a:xfrm>
          <a:custGeom>
            <a:avLst/>
            <a:gdLst/>
            <a:ahLst/>
            <a:cxnLst/>
            <a:rect l="l" t="t" r="r" b="b"/>
            <a:pathLst>
              <a:path w="1218310" h="2403254">
                <a:moveTo>
                  <a:pt x="1218310" y="0"/>
                </a:moveTo>
                <a:lnTo>
                  <a:pt x="1218310" y="1874255"/>
                </a:lnTo>
                <a:lnTo>
                  <a:pt x="809" y="2366158"/>
                </a:lnTo>
                <a:lnTo>
                  <a:pt x="15797" y="2403254"/>
                </a:lnTo>
                <a:lnTo>
                  <a:pt x="0" y="2403254"/>
                </a:lnTo>
                <a:lnTo>
                  <a:pt x="0" y="492230"/>
                </a:lnTo>
                <a:close/>
              </a:path>
            </a:pathLst>
          </a:custGeom>
          <a:solidFill>
            <a:schemeClr val="accent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1200" dirty="0">
              <a:solidFill>
                <a:schemeClr val="tx2"/>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US" sz="1200" dirty="0">
                <a:solidFill>
                  <a:schemeClr val="tx2"/>
                </a:solidFill>
                <a:latin typeface="Times New Roman" panose="02020603050405020304" pitchFamily="18" charset="0"/>
                <a:cs typeface="Times New Roman" panose="02020603050405020304" pitchFamily="18" charset="0"/>
              </a:rPr>
              <a:t>Objective of the project is to make affordable, fully secure and timely healthcare to the elderly. The system make use of the body sensor networks which with the help of various body sensors measures the health parameters of the patient on Realtime.</a:t>
            </a:r>
          </a:p>
        </p:txBody>
      </p:sp>
      <p:sp>
        <p:nvSpPr>
          <p:cNvPr id="9" name="Rectangle 17">
            <a:extLst>
              <a:ext uri="{FF2B5EF4-FFF2-40B4-BE49-F238E27FC236}">
                <a16:creationId xmlns:a16="http://schemas.microsoft.com/office/drawing/2014/main" id="{AB0550EF-2CCF-4C7C-ACC9-D663CD79D5DD}"/>
              </a:ext>
            </a:extLst>
          </p:cNvPr>
          <p:cNvSpPr/>
          <p:nvPr/>
        </p:nvSpPr>
        <p:spPr>
          <a:xfrm>
            <a:off x="6488369" y="710462"/>
            <a:ext cx="1676677" cy="4127383"/>
          </a:xfrm>
          <a:custGeom>
            <a:avLst/>
            <a:gdLst/>
            <a:ahLst/>
            <a:cxnLst/>
            <a:rect l="l" t="t" r="r" b="b"/>
            <a:pathLst>
              <a:path w="1218310" h="2366641">
                <a:moveTo>
                  <a:pt x="1218310" y="0"/>
                </a:moveTo>
                <a:lnTo>
                  <a:pt x="1218310" y="1874411"/>
                </a:lnTo>
                <a:lnTo>
                  <a:pt x="0" y="2366641"/>
                </a:lnTo>
                <a:lnTo>
                  <a:pt x="0" y="492229"/>
                </a:lnTo>
                <a:close/>
              </a:path>
            </a:pathLst>
          </a:custGeom>
          <a:solidFill>
            <a:schemeClr val="accent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1200" dirty="0">
              <a:solidFill>
                <a:schemeClr val="tx2"/>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US" sz="1200" dirty="0">
                <a:solidFill>
                  <a:schemeClr val="tx2"/>
                </a:solidFill>
                <a:latin typeface="Times New Roman" panose="02020603050405020304" pitchFamily="18" charset="0"/>
                <a:cs typeface="Times New Roman" panose="02020603050405020304" pitchFamily="18" charset="0"/>
              </a:rPr>
              <a:t>NODE MCU worn by patient consolidates the readings and pass it on to Blynk server an android application and then through mobile network.</a:t>
            </a:r>
          </a:p>
        </p:txBody>
      </p:sp>
      <p:sp>
        <p:nvSpPr>
          <p:cNvPr id="10" name="Rectangle 18">
            <a:extLst>
              <a:ext uri="{FF2B5EF4-FFF2-40B4-BE49-F238E27FC236}">
                <a16:creationId xmlns:a16="http://schemas.microsoft.com/office/drawing/2014/main" id="{E7EFB71F-EDC1-4B0E-BE33-AB3C998AB8C8}"/>
              </a:ext>
            </a:extLst>
          </p:cNvPr>
          <p:cNvSpPr/>
          <p:nvPr/>
        </p:nvSpPr>
        <p:spPr>
          <a:xfrm>
            <a:off x="8248884" y="0"/>
            <a:ext cx="1676677" cy="3868689"/>
          </a:xfrm>
          <a:custGeom>
            <a:avLst/>
            <a:gdLst/>
            <a:ahLst/>
            <a:cxnLst/>
            <a:rect l="l" t="t" r="r" b="b"/>
            <a:pathLst>
              <a:path w="1218310" h="2361066">
                <a:moveTo>
                  <a:pt x="1218310" y="0"/>
                </a:moveTo>
                <a:lnTo>
                  <a:pt x="1218310" y="1868837"/>
                </a:lnTo>
                <a:lnTo>
                  <a:pt x="0" y="2361066"/>
                </a:lnTo>
                <a:lnTo>
                  <a:pt x="0" y="492230"/>
                </a:lnTo>
                <a:close/>
              </a:path>
            </a:pathLst>
          </a:custGeom>
          <a:solidFill>
            <a:schemeClr val="accent4"/>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buFont typeface="Wingdings" panose="05000000000000000000" pitchFamily="2" charset="2"/>
              <a:buChar char="Ø"/>
            </a:pPr>
            <a:r>
              <a:rPr lang="en-US" sz="1200" dirty="0">
                <a:solidFill>
                  <a:schemeClr val="tx2"/>
                </a:solidFill>
                <a:latin typeface="Times New Roman" panose="02020603050405020304" pitchFamily="18" charset="0"/>
                <a:cs typeface="Times New Roman" panose="02020603050405020304" pitchFamily="18" charset="0"/>
              </a:rPr>
              <a:t>The information is passed to the cloud server of the medical team on real time. The medical team then take appropriate action to save the patient.</a:t>
            </a:r>
            <a:endParaRPr lang="en-IN" sz="1200" dirty="0">
              <a:solidFill>
                <a:schemeClr val="tx2"/>
              </a:solidFill>
              <a:latin typeface="Times New Roman" panose="02020603050405020304" pitchFamily="18" charset="0"/>
              <a:cs typeface="Times New Roman" panose="02020603050405020304" pitchFamily="18" charset="0"/>
            </a:endParaRPr>
          </a:p>
        </p:txBody>
      </p:sp>
      <p:sp>
        <p:nvSpPr>
          <p:cNvPr id="12" name="Chord 32">
            <a:extLst>
              <a:ext uri="{FF2B5EF4-FFF2-40B4-BE49-F238E27FC236}">
                <a16:creationId xmlns:a16="http://schemas.microsoft.com/office/drawing/2014/main" id="{219D99A0-6F95-4389-A1F9-FE4FD961067C}"/>
              </a:ext>
            </a:extLst>
          </p:cNvPr>
          <p:cNvSpPr/>
          <p:nvPr/>
        </p:nvSpPr>
        <p:spPr>
          <a:xfrm>
            <a:off x="2343497" y="6320970"/>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ln/>
        </p:spPr>
        <p:style>
          <a:lnRef idx="2">
            <a:schemeClr val="dk1"/>
          </a:lnRef>
          <a:fillRef idx="1">
            <a:schemeClr val="lt1"/>
          </a:fillRef>
          <a:effectRef idx="0">
            <a:schemeClr val="dk1"/>
          </a:effectRef>
          <a:fontRef idx="minor">
            <a:schemeClr val="dk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3" name="Rounded Rectangle 40">
            <a:extLst>
              <a:ext uri="{FF2B5EF4-FFF2-40B4-BE49-F238E27FC236}">
                <a16:creationId xmlns:a16="http://schemas.microsoft.com/office/drawing/2014/main" id="{B3674FD6-D330-4B48-BFDB-917BB52D7BE7}"/>
              </a:ext>
            </a:extLst>
          </p:cNvPr>
          <p:cNvSpPr/>
          <p:nvPr/>
        </p:nvSpPr>
        <p:spPr>
          <a:xfrm rot="2942052">
            <a:off x="4021642" y="5925473"/>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ln/>
        </p:spPr>
        <p:style>
          <a:lnRef idx="2">
            <a:schemeClr val="dk1"/>
          </a:lnRef>
          <a:fillRef idx="1">
            <a:schemeClr val="lt1"/>
          </a:fillRef>
          <a:effectRef idx="0">
            <a:schemeClr val="dk1"/>
          </a:effectRef>
          <a:fontRef idx="minor">
            <a:schemeClr val="dk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4" name="Rounded Rectangle 17">
            <a:extLst>
              <a:ext uri="{FF2B5EF4-FFF2-40B4-BE49-F238E27FC236}">
                <a16:creationId xmlns:a16="http://schemas.microsoft.com/office/drawing/2014/main" id="{CD31003B-061A-423B-AA78-D7EBF3D6D988}"/>
              </a:ext>
            </a:extLst>
          </p:cNvPr>
          <p:cNvSpPr>
            <a:spLocks noChangeAspect="1"/>
          </p:cNvSpPr>
          <p:nvPr/>
        </p:nvSpPr>
        <p:spPr>
          <a:xfrm>
            <a:off x="5763095" y="5504379"/>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ln/>
        </p:spPr>
        <p:style>
          <a:lnRef idx="2">
            <a:schemeClr val="dk1"/>
          </a:lnRef>
          <a:fillRef idx="1">
            <a:schemeClr val="lt1"/>
          </a:fillRef>
          <a:effectRef idx="0">
            <a:schemeClr val="dk1"/>
          </a:effectRef>
          <a:fontRef idx="minor">
            <a:schemeClr val="dk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5" name="Rounded Rectangle 25">
            <a:extLst>
              <a:ext uri="{FF2B5EF4-FFF2-40B4-BE49-F238E27FC236}">
                <a16:creationId xmlns:a16="http://schemas.microsoft.com/office/drawing/2014/main" id="{68AF8A12-CBFB-4704-B502-8FDE4AF7DACC}"/>
              </a:ext>
            </a:extLst>
          </p:cNvPr>
          <p:cNvSpPr/>
          <p:nvPr/>
        </p:nvSpPr>
        <p:spPr>
          <a:xfrm>
            <a:off x="7494269" y="4552846"/>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ln/>
        </p:spPr>
        <p:style>
          <a:lnRef idx="2">
            <a:schemeClr val="dk1"/>
          </a:lnRef>
          <a:fillRef idx="1">
            <a:schemeClr val="lt1"/>
          </a:fillRef>
          <a:effectRef idx="0">
            <a:schemeClr val="dk1"/>
          </a:effectRef>
          <a:fontRef idx="minor">
            <a:schemeClr val="dk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6" name="Oval 15">
            <a:extLst>
              <a:ext uri="{FF2B5EF4-FFF2-40B4-BE49-F238E27FC236}">
                <a16:creationId xmlns:a16="http://schemas.microsoft.com/office/drawing/2014/main" id="{E8858237-D0A0-4D2B-AD68-9F5A229472CF}"/>
              </a:ext>
            </a:extLst>
          </p:cNvPr>
          <p:cNvSpPr/>
          <p:nvPr/>
        </p:nvSpPr>
        <p:spPr>
          <a:xfrm>
            <a:off x="9087222" y="3567646"/>
            <a:ext cx="602086" cy="602086"/>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17" name="Heart 17">
            <a:extLst>
              <a:ext uri="{FF2B5EF4-FFF2-40B4-BE49-F238E27FC236}">
                <a16:creationId xmlns:a16="http://schemas.microsoft.com/office/drawing/2014/main" id="{52E694B6-BD13-479F-8A02-EA4F2C9A0EDE}"/>
              </a:ext>
            </a:extLst>
          </p:cNvPr>
          <p:cNvSpPr/>
          <p:nvPr/>
        </p:nvSpPr>
        <p:spPr>
          <a:xfrm>
            <a:off x="9213360" y="3738216"/>
            <a:ext cx="349809" cy="342975"/>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sz="2700"/>
          </a:p>
        </p:txBody>
      </p:sp>
      <p:sp>
        <p:nvSpPr>
          <p:cNvPr id="19" name="TextBox 18">
            <a:extLst>
              <a:ext uri="{FF2B5EF4-FFF2-40B4-BE49-F238E27FC236}">
                <a16:creationId xmlns:a16="http://schemas.microsoft.com/office/drawing/2014/main" id="{F5BF218E-04AF-4CF2-BA3F-5CE6339B9531}"/>
              </a:ext>
            </a:extLst>
          </p:cNvPr>
          <p:cNvSpPr txBox="1"/>
          <p:nvPr/>
        </p:nvSpPr>
        <p:spPr>
          <a:xfrm>
            <a:off x="1318208" y="3028890"/>
            <a:ext cx="497875" cy="400110"/>
          </a:xfrm>
          <a:prstGeom prst="rect">
            <a:avLst/>
          </a:prstGeom>
          <a:noFill/>
        </p:spPr>
        <p:txBody>
          <a:bodyPr wrap="square" lIns="108000" rIns="108000" rtlCol="0">
            <a:spAutoFit/>
          </a:bodyPr>
          <a:lstStyle/>
          <a:p>
            <a:pPr algn="ctr"/>
            <a:r>
              <a:rPr lang="en-US" altLang="ko-KR" sz="2000" b="1" dirty="0">
                <a:latin typeface="Times New Roman" panose="02020603050405020304" pitchFamily="18" charset="0"/>
                <a:cs typeface="Times New Roman" panose="02020603050405020304" pitchFamily="18" charset="0"/>
              </a:rPr>
              <a:t>1</a:t>
            </a:r>
            <a:endParaRPr lang="ko-KR" altLang="en-US" sz="20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4E8FA815-E69B-4F85-A205-645AE839FAF3}"/>
              </a:ext>
            </a:extLst>
          </p:cNvPr>
          <p:cNvSpPr txBox="1"/>
          <p:nvPr/>
        </p:nvSpPr>
        <p:spPr>
          <a:xfrm>
            <a:off x="3099342" y="2374043"/>
            <a:ext cx="497875" cy="400110"/>
          </a:xfrm>
          <a:prstGeom prst="rect">
            <a:avLst/>
          </a:prstGeom>
          <a:noFill/>
        </p:spPr>
        <p:txBody>
          <a:bodyPr wrap="square" lIns="108000" rIns="108000" rtlCol="0">
            <a:spAutoFit/>
          </a:bodyPr>
          <a:lstStyle/>
          <a:p>
            <a:pPr algn="ctr"/>
            <a:r>
              <a:rPr lang="en-US" altLang="ko-KR" sz="2000" b="1" dirty="0">
                <a:latin typeface="Times New Roman" panose="02020603050405020304" pitchFamily="18" charset="0"/>
                <a:cs typeface="Times New Roman" panose="02020603050405020304" pitchFamily="18" charset="0"/>
              </a:rPr>
              <a:t>2</a:t>
            </a:r>
            <a:endParaRPr lang="ko-KR" altLang="en-US" sz="2000" b="1"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E3A5AEB-1F4F-4CC1-A0B5-777FC97DA591}"/>
              </a:ext>
            </a:extLst>
          </p:cNvPr>
          <p:cNvSpPr txBox="1"/>
          <p:nvPr/>
        </p:nvSpPr>
        <p:spPr>
          <a:xfrm>
            <a:off x="4943650" y="1496805"/>
            <a:ext cx="497875" cy="400110"/>
          </a:xfrm>
          <a:prstGeom prst="rect">
            <a:avLst/>
          </a:prstGeom>
          <a:noFill/>
        </p:spPr>
        <p:txBody>
          <a:bodyPr wrap="square" lIns="108000" rIns="108000" rtlCol="0">
            <a:spAutoFit/>
          </a:bodyPr>
          <a:lstStyle/>
          <a:p>
            <a:pPr algn="ctr"/>
            <a:r>
              <a:rPr lang="en-US" altLang="ko-KR" sz="2000" b="1" dirty="0">
                <a:latin typeface="Times New Roman" panose="02020603050405020304" pitchFamily="18" charset="0"/>
                <a:cs typeface="Times New Roman" panose="02020603050405020304" pitchFamily="18" charset="0"/>
              </a:rPr>
              <a:t>3</a:t>
            </a:r>
            <a:endParaRPr lang="ko-KR" altLang="en-US" sz="2000" b="1"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01DFF78D-EDCE-4284-BF05-D8F85DE09B7A}"/>
              </a:ext>
            </a:extLst>
          </p:cNvPr>
          <p:cNvSpPr txBox="1"/>
          <p:nvPr/>
        </p:nvSpPr>
        <p:spPr>
          <a:xfrm>
            <a:off x="8248884" y="144475"/>
            <a:ext cx="497875" cy="400110"/>
          </a:xfrm>
          <a:prstGeom prst="rect">
            <a:avLst/>
          </a:prstGeom>
          <a:noFill/>
        </p:spPr>
        <p:txBody>
          <a:bodyPr wrap="square" lIns="108000" rIns="108000" rtlCol="0">
            <a:spAutoFit/>
          </a:bodyPr>
          <a:lstStyle/>
          <a:p>
            <a:pPr algn="ctr"/>
            <a:r>
              <a:rPr lang="en-US" altLang="ko-KR" sz="2000" b="1" dirty="0">
                <a:latin typeface="Times New Roman" panose="02020603050405020304" pitchFamily="18" charset="0"/>
                <a:cs typeface="Times New Roman" panose="02020603050405020304" pitchFamily="18" charset="0"/>
              </a:rPr>
              <a:t>5</a:t>
            </a:r>
            <a:endParaRPr lang="ko-KR" altLang="en-US" sz="2000"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A729CED-63D0-4941-AFE7-099DBDFA64FC}"/>
              </a:ext>
            </a:extLst>
          </p:cNvPr>
          <p:cNvSpPr txBox="1"/>
          <p:nvPr/>
        </p:nvSpPr>
        <p:spPr>
          <a:xfrm>
            <a:off x="6813617" y="619567"/>
            <a:ext cx="497875" cy="400110"/>
          </a:xfrm>
          <a:prstGeom prst="rect">
            <a:avLst/>
          </a:prstGeom>
          <a:noFill/>
        </p:spPr>
        <p:txBody>
          <a:bodyPr wrap="square" lIns="108000" rIns="108000" rtlCol="0">
            <a:spAutoFit/>
          </a:bodyPr>
          <a:lstStyle/>
          <a:p>
            <a:pPr algn="ctr"/>
            <a:r>
              <a:rPr lang="en-US" altLang="ko-KR" sz="2000" b="1" dirty="0">
                <a:latin typeface="Times New Roman" panose="02020603050405020304" pitchFamily="18" charset="0"/>
                <a:cs typeface="Times New Roman" panose="02020603050405020304" pitchFamily="18" charset="0"/>
              </a:rPr>
              <a:t>4</a:t>
            </a:r>
            <a:endParaRPr lang="ko-KR"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9382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3017241" y="260059"/>
            <a:ext cx="3937233" cy="604007"/>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EXISTING SYSTEM</a:t>
            </a:r>
          </a:p>
        </p:txBody>
      </p:sp>
      <p:sp>
        <p:nvSpPr>
          <p:cNvPr id="2" name="Subtitle 1">
            <a:extLst>
              <a:ext uri="{FF2B5EF4-FFF2-40B4-BE49-F238E27FC236}">
                <a16:creationId xmlns:a16="http://schemas.microsoft.com/office/drawing/2014/main" id="{D9FBDE07-602C-4C95-91B5-8141F4915285}"/>
              </a:ext>
            </a:extLst>
          </p:cNvPr>
          <p:cNvSpPr>
            <a:spLocks noGrp="1"/>
          </p:cNvSpPr>
          <p:nvPr>
            <p:ph type="subTitle" idx="1"/>
          </p:nvPr>
        </p:nvSpPr>
        <p:spPr>
          <a:xfrm>
            <a:off x="269846" y="1447101"/>
            <a:ext cx="7944374" cy="5293453"/>
          </a:xfrm>
        </p:spPr>
        <p:txBody>
          <a:bodyPr>
            <a:normAutofit fontScale="92500" lnSpcReduction="10000"/>
          </a:bodyPr>
          <a:lstStyle/>
          <a:p>
            <a:pPr algn="just">
              <a:lnSpc>
                <a:spcPct val="120000"/>
              </a:lnSpc>
              <a:buFont typeface="Wingdings" panose="05000000000000000000" pitchFamily="2" charset="2"/>
              <a:buChar char="Ø"/>
            </a:pPr>
            <a:r>
              <a:rPr lang="en-IN" sz="2200" dirty="0">
                <a:solidFill>
                  <a:schemeClr val="tx2"/>
                </a:solidFill>
                <a:latin typeface="Times New Roman" panose="02020603050405020304" pitchFamily="18" charset="0"/>
                <a:cs typeface="Times New Roman" panose="02020603050405020304" pitchFamily="18" charset="0"/>
              </a:rPr>
              <a:t>At present a patient has to travel to the nearest hospital for treatment. To see a doctor, he has to wait there for his turn. Doctor on examination of basic medical parameters prescribe medicines or ask for further investigation at the lab.</a:t>
            </a:r>
          </a:p>
          <a:p>
            <a:pPr algn="just">
              <a:lnSpc>
                <a:spcPct val="120000"/>
              </a:lnSpc>
              <a:buFont typeface="Wingdings" panose="05000000000000000000" pitchFamily="2" charset="2"/>
              <a:buChar char="Ø"/>
            </a:pPr>
            <a:r>
              <a:rPr lang="en-IN" sz="2200" dirty="0">
                <a:solidFill>
                  <a:schemeClr val="tx2"/>
                </a:solidFill>
                <a:latin typeface="Times New Roman" panose="02020603050405020304" pitchFamily="18" charset="0"/>
                <a:cs typeface="Times New Roman" panose="02020603050405020304" pitchFamily="18" charset="0"/>
              </a:rPr>
              <a:t>After that patient if required will be admitted for in patient treatment or will be disposed off as an out patient with necessary medicines. This process is time and effort consuming and is expensive. Moreover, in case of a medical emergency it will take time to reach a doctor/hospital.</a:t>
            </a:r>
          </a:p>
          <a:p>
            <a:pPr algn="just">
              <a:lnSpc>
                <a:spcPct val="120000"/>
              </a:lnSpc>
              <a:buFont typeface="Wingdings" panose="05000000000000000000" pitchFamily="2" charset="2"/>
              <a:buChar char="Ø"/>
            </a:pPr>
            <a:r>
              <a:rPr lang="en-IN" sz="2200" dirty="0">
                <a:solidFill>
                  <a:schemeClr val="tx2"/>
                </a:solidFill>
                <a:latin typeface="Times New Roman" panose="02020603050405020304" pitchFamily="18" charset="0"/>
                <a:cs typeface="Times New Roman" panose="02020603050405020304" pitchFamily="18" charset="0"/>
              </a:rPr>
              <a:t>In many such emergencies a patient by the time he reaches the hospital is dead. There are many such case of “brought dead” in our present scenario.</a:t>
            </a:r>
          </a:p>
          <a:p>
            <a:pPr algn="just">
              <a:lnSpc>
                <a:spcPct val="120000"/>
              </a:lnSpc>
              <a:buFont typeface="Wingdings" panose="05000000000000000000" pitchFamily="2" charset="2"/>
              <a:buChar char="Ø"/>
            </a:pPr>
            <a:r>
              <a:rPr lang="en-IN" sz="2200" dirty="0">
                <a:solidFill>
                  <a:schemeClr val="tx2"/>
                </a:solidFill>
                <a:latin typeface="Times New Roman" panose="02020603050405020304" pitchFamily="18" charset="0"/>
                <a:cs typeface="Times New Roman" panose="02020603050405020304" pitchFamily="18" charset="0"/>
              </a:rPr>
              <a:t>Modern healthcare system with the advent of IOT is able to provide BSN CARE and thus saving many lives. It is a boon to old people staying alone and at isolated places.</a:t>
            </a:r>
          </a:p>
          <a:p>
            <a:endParaRPr lang="en-IN" dirty="0"/>
          </a:p>
        </p:txBody>
      </p:sp>
      <p:pic>
        <p:nvPicPr>
          <p:cNvPr id="4" name="Picture 3">
            <a:extLst>
              <a:ext uri="{FF2B5EF4-FFF2-40B4-BE49-F238E27FC236}">
                <a16:creationId xmlns:a16="http://schemas.microsoft.com/office/drawing/2014/main" id="{0103E985-C236-49E1-A61F-FB7416840772}"/>
              </a:ext>
            </a:extLst>
          </p:cNvPr>
          <p:cNvPicPr>
            <a:picLocks noChangeAspect="1"/>
          </p:cNvPicPr>
          <p:nvPr/>
        </p:nvPicPr>
        <p:blipFill>
          <a:blip r:embed="rId2"/>
          <a:stretch>
            <a:fillRect/>
          </a:stretch>
        </p:blipFill>
        <p:spPr>
          <a:xfrm>
            <a:off x="8313490" y="1057012"/>
            <a:ext cx="3608664" cy="4974671"/>
          </a:xfrm>
          <a:prstGeom prst="rect">
            <a:avLst/>
          </a:prstGeom>
        </p:spPr>
      </p:pic>
    </p:spTree>
    <p:extLst>
      <p:ext uri="{BB962C8B-B14F-4D97-AF65-F5344CB8AC3E}">
        <p14:creationId xmlns:p14="http://schemas.microsoft.com/office/powerpoint/2010/main" val="166941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077674" y="419450"/>
            <a:ext cx="7326385" cy="643766"/>
          </a:xfrm>
        </p:spPr>
        <p:txBody>
          <a:bodyPr>
            <a:normAutofit fontScale="90000"/>
          </a:bodyPr>
          <a:lstStyle/>
          <a:p>
            <a:r>
              <a:rPr lang="en-US" sz="3200" b="1" dirty="0">
                <a:solidFill>
                  <a:srgbClr val="FF0000"/>
                </a:solidFill>
                <a:latin typeface="Times New Roman" panose="02020603050405020304" pitchFamily="18" charset="0"/>
                <a:cs typeface="Times New Roman" panose="02020603050405020304" pitchFamily="18" charset="0"/>
              </a:rPr>
              <a:t>DRAWBACKS OF EXISTING SYSTEM</a:t>
            </a:r>
          </a:p>
        </p:txBody>
      </p:sp>
      <p:sp>
        <p:nvSpPr>
          <p:cNvPr id="4" name="Subtitle 3">
            <a:extLst>
              <a:ext uri="{FF2B5EF4-FFF2-40B4-BE49-F238E27FC236}">
                <a16:creationId xmlns:a16="http://schemas.microsoft.com/office/drawing/2014/main" id="{B25A6C42-FB54-4E4D-89ED-EED8C7168BC3}"/>
              </a:ext>
            </a:extLst>
          </p:cNvPr>
          <p:cNvSpPr>
            <a:spLocks noGrp="1"/>
          </p:cNvSpPr>
          <p:nvPr>
            <p:ph type="subTitle" idx="1"/>
          </p:nvPr>
        </p:nvSpPr>
        <p:spPr>
          <a:xfrm>
            <a:off x="475376" y="1904301"/>
            <a:ext cx="6579765" cy="4328720"/>
          </a:xfrm>
        </p:spPr>
        <p:txBody>
          <a:bodyPr>
            <a:normAutofit/>
          </a:bodyPr>
          <a:lstStyle/>
          <a:p>
            <a:pPr marL="342900" lvl="0" indent="-342900" algn="just">
              <a:lnSpc>
                <a:spcPct val="150000"/>
              </a:lnSpc>
              <a:buFont typeface="Wingdings" panose="05000000000000000000" pitchFamily="2" charset="2"/>
              <a:buChar char="Ø"/>
            </a:pPr>
            <a:r>
              <a:rPr lang="en-IN" sz="2000" dirty="0">
                <a:solidFill>
                  <a:schemeClr val="tx2"/>
                </a:solidFill>
                <a:latin typeface="Times New Roman" panose="02020603050405020304" pitchFamily="18" charset="0"/>
                <a:cs typeface="Times New Roman" panose="02020603050405020304" pitchFamily="18" charset="0"/>
              </a:rPr>
              <a:t>Existing System is inefficient.</a:t>
            </a:r>
          </a:p>
          <a:p>
            <a:pPr marL="342900" lvl="0" indent="-342900" algn="just">
              <a:lnSpc>
                <a:spcPct val="150000"/>
              </a:lnSpc>
              <a:buFont typeface="Wingdings" panose="05000000000000000000" pitchFamily="2" charset="2"/>
              <a:buChar char="Ø"/>
            </a:pPr>
            <a:r>
              <a:rPr lang="en-IN" sz="2000" dirty="0">
                <a:solidFill>
                  <a:schemeClr val="tx2"/>
                </a:solidFill>
                <a:latin typeface="Times New Roman" panose="02020603050405020304" pitchFamily="18" charset="0"/>
                <a:cs typeface="Times New Roman" panose="02020603050405020304" pitchFamily="18" charset="0"/>
              </a:rPr>
              <a:t>It is very tedious and time consuming.</a:t>
            </a:r>
          </a:p>
          <a:p>
            <a:pPr marL="342900" lvl="0" indent="-342900" algn="just">
              <a:lnSpc>
                <a:spcPct val="150000"/>
              </a:lnSpc>
              <a:buFont typeface="Wingdings" panose="05000000000000000000" pitchFamily="2" charset="2"/>
              <a:buChar char="Ø"/>
            </a:pPr>
            <a:r>
              <a:rPr lang="en-IN" sz="2000" dirty="0">
                <a:solidFill>
                  <a:schemeClr val="tx2"/>
                </a:solidFill>
                <a:latin typeface="Times New Roman" panose="02020603050405020304" pitchFamily="18" charset="0"/>
                <a:cs typeface="Times New Roman" panose="02020603050405020304" pitchFamily="18" charset="0"/>
              </a:rPr>
              <a:t>Lack of safe and security.</a:t>
            </a:r>
          </a:p>
          <a:p>
            <a:pPr marL="342900" lvl="0" indent="-342900" algn="just">
              <a:lnSpc>
                <a:spcPct val="150000"/>
              </a:lnSpc>
              <a:buFont typeface="Wingdings" panose="05000000000000000000" pitchFamily="2" charset="2"/>
              <a:buChar char="Ø"/>
            </a:pPr>
            <a:r>
              <a:rPr lang="en-IN" sz="2000" dirty="0">
                <a:solidFill>
                  <a:schemeClr val="tx2"/>
                </a:solidFill>
                <a:latin typeface="Times New Roman" panose="02020603050405020304" pitchFamily="18" charset="0"/>
                <a:cs typeface="Times New Roman" panose="02020603050405020304" pitchFamily="18" charset="0"/>
              </a:rPr>
              <a:t>Complexity.</a:t>
            </a:r>
          </a:p>
          <a:p>
            <a:pPr marL="342900" lvl="0" indent="-342900" algn="just">
              <a:lnSpc>
                <a:spcPct val="150000"/>
              </a:lnSpc>
              <a:buFont typeface="Wingdings" panose="05000000000000000000" pitchFamily="2" charset="2"/>
              <a:buChar char="Ø"/>
            </a:pPr>
            <a:r>
              <a:rPr lang="en-IN" sz="2000" dirty="0">
                <a:solidFill>
                  <a:schemeClr val="tx2"/>
                </a:solidFill>
                <a:latin typeface="Times New Roman" panose="02020603050405020304" pitchFamily="18" charset="0"/>
                <a:cs typeface="Times New Roman" panose="02020603050405020304" pitchFamily="18" charset="0"/>
              </a:rPr>
              <a:t>More human efforts.</a:t>
            </a:r>
          </a:p>
          <a:p>
            <a:pPr marL="342900" lvl="0" indent="-342900" algn="just">
              <a:lnSpc>
                <a:spcPct val="150000"/>
              </a:lnSpc>
              <a:buFont typeface="Wingdings" panose="05000000000000000000" pitchFamily="2" charset="2"/>
              <a:buChar char="Ø"/>
            </a:pPr>
            <a:r>
              <a:rPr lang="en-IN" sz="2000" dirty="0">
                <a:solidFill>
                  <a:schemeClr val="tx2"/>
                </a:solidFill>
                <a:latin typeface="Times New Roman" panose="02020603050405020304" pitchFamily="18" charset="0"/>
                <a:cs typeface="Times New Roman" panose="02020603050405020304" pitchFamily="18" charset="0"/>
              </a:rPr>
              <a:t>Implementation Issues.</a:t>
            </a:r>
          </a:p>
          <a:p>
            <a:pPr marL="342900" lvl="0" indent="-342900" algn="just">
              <a:lnSpc>
                <a:spcPct val="150000"/>
              </a:lnSpc>
              <a:buFont typeface="Wingdings" panose="05000000000000000000" pitchFamily="2" charset="2"/>
              <a:buChar char="Ø"/>
            </a:pPr>
            <a:r>
              <a:rPr lang="en-IN" sz="2000" dirty="0">
                <a:solidFill>
                  <a:schemeClr val="tx2"/>
                </a:solidFill>
                <a:latin typeface="Times New Roman" panose="02020603050405020304" pitchFamily="18" charset="0"/>
                <a:cs typeface="Times New Roman" panose="02020603050405020304" pitchFamily="18" charset="0"/>
              </a:rPr>
              <a:t>High Expenses.</a:t>
            </a:r>
          </a:p>
          <a:p>
            <a:endParaRPr lang="en-IN" dirty="0"/>
          </a:p>
        </p:txBody>
      </p:sp>
      <p:pic>
        <p:nvPicPr>
          <p:cNvPr id="3" name="Picture 2">
            <a:extLst>
              <a:ext uri="{FF2B5EF4-FFF2-40B4-BE49-F238E27FC236}">
                <a16:creationId xmlns:a16="http://schemas.microsoft.com/office/drawing/2014/main" id="{89258756-8E05-4DAF-8FC7-DF7344EA94B3}"/>
              </a:ext>
            </a:extLst>
          </p:cNvPr>
          <p:cNvPicPr>
            <a:picLocks noChangeAspect="1"/>
          </p:cNvPicPr>
          <p:nvPr/>
        </p:nvPicPr>
        <p:blipFill>
          <a:blip r:embed="rId2"/>
          <a:stretch>
            <a:fillRect/>
          </a:stretch>
        </p:blipFill>
        <p:spPr>
          <a:xfrm>
            <a:off x="5049124" y="1904301"/>
            <a:ext cx="6667500" cy="3752850"/>
          </a:xfrm>
          <a:prstGeom prst="rect">
            <a:avLst/>
          </a:prstGeom>
        </p:spPr>
      </p:pic>
    </p:spTree>
    <p:extLst>
      <p:ext uri="{BB962C8B-B14F-4D97-AF65-F5344CB8AC3E}">
        <p14:creationId xmlns:p14="http://schemas.microsoft.com/office/powerpoint/2010/main" val="130330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29EDF1-AE52-4BF9-A73D-AE3E0B09FD66}"/>
              </a:ext>
            </a:extLst>
          </p:cNvPr>
          <p:cNvPicPr>
            <a:picLocks noChangeAspect="1"/>
          </p:cNvPicPr>
          <p:nvPr/>
        </p:nvPicPr>
        <p:blipFill>
          <a:blip r:embed="rId2"/>
          <a:stretch>
            <a:fillRect/>
          </a:stretch>
        </p:blipFill>
        <p:spPr>
          <a:xfrm>
            <a:off x="1318470" y="1300293"/>
            <a:ext cx="8597318" cy="5095526"/>
          </a:xfrm>
          <a:prstGeom prst="rect">
            <a:avLst/>
          </a:prstGeom>
        </p:spPr>
      </p:pic>
      <p:sp>
        <p:nvSpPr>
          <p:cNvPr id="2" name="Title 1">
            <a:extLst>
              <a:ext uri="{FF2B5EF4-FFF2-40B4-BE49-F238E27FC236}">
                <a16:creationId xmlns:a16="http://schemas.microsoft.com/office/drawing/2014/main" id="{FD2F0143-53C4-4BDA-9C7F-2EA82D57FB36}"/>
              </a:ext>
            </a:extLst>
          </p:cNvPr>
          <p:cNvSpPr>
            <a:spLocks noGrp="1"/>
          </p:cNvSpPr>
          <p:nvPr>
            <p:ph type="title"/>
          </p:nvPr>
        </p:nvSpPr>
        <p:spPr>
          <a:xfrm>
            <a:off x="1689683" y="302790"/>
            <a:ext cx="6841921" cy="587229"/>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ADVANTAGES OF IoT HEALTHCARE</a:t>
            </a:r>
          </a:p>
        </p:txBody>
      </p:sp>
    </p:spTree>
    <p:extLst>
      <p:ext uri="{BB962C8B-B14F-4D97-AF65-F5344CB8AC3E}">
        <p14:creationId xmlns:p14="http://schemas.microsoft.com/office/powerpoint/2010/main" val="201038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brushed metal presentation (widescreen).potx" id="{C4E52658-42BB-4751-AD45-DBF99E6546BE}" vid="{DAEF9E1A-844D-45D9-BB7C-945DFF722FA1}"/>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 brushed metal presentation (widescreen)</Template>
  <TotalTime>302</TotalTime>
  <Words>1641</Words>
  <Application>Microsoft Office PowerPoint</Application>
  <PresentationFormat>Widescreen</PresentationFormat>
  <Paragraphs>134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Georgia</vt:lpstr>
      <vt:lpstr>Times New Roman</vt:lpstr>
      <vt:lpstr>Wingdings</vt:lpstr>
      <vt:lpstr>Brushed Metal 16x9</vt:lpstr>
      <vt:lpstr>PowerPoint Presentation</vt:lpstr>
      <vt:lpstr>A SECURE IoT BASED MODERN HEALTHCARE SYSTEM USING BODY SENSOR NETWORK</vt:lpstr>
      <vt:lpstr>PowerPoint Presentation</vt:lpstr>
      <vt:lpstr>AGENDA/TOPICS</vt:lpstr>
      <vt:lpstr>INTRODUCTION</vt:lpstr>
      <vt:lpstr>OBJECTIVE &amp; SCOPE</vt:lpstr>
      <vt:lpstr>EXISTING SYSTEM</vt:lpstr>
      <vt:lpstr>DRAWBACKS OF EXISTING SYSTEM</vt:lpstr>
      <vt:lpstr>ADVANTAGES OF IoT HEALTHCARE</vt:lpstr>
      <vt:lpstr> HARDWARE REQUIREMENTS</vt:lpstr>
      <vt:lpstr>SCREENSHOT</vt:lpstr>
      <vt:lpstr>BLOCK DIAGRAM</vt:lpstr>
      <vt:lpstr>ADVANTAGES OF PROPOSED SYSTEM </vt:lpstr>
      <vt:lpstr>SOFTWARE REQUIREMENTS</vt:lpstr>
      <vt:lpstr>THINGSPEAK</vt:lpstr>
      <vt:lpstr>BLYNK APPLICATION</vt:lpstr>
      <vt:lpstr>CONCLUSION</vt:lpstr>
      <vt:lpstr>FUTURE ENHANCEMENT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lekshmisr@outlook.com</dc:creator>
  <cp:lastModifiedBy>lekshmisr@outlook.com</cp:lastModifiedBy>
  <cp:revision>35</cp:revision>
  <dcterms:created xsi:type="dcterms:W3CDTF">2020-06-10T14:43:33Z</dcterms:created>
  <dcterms:modified xsi:type="dcterms:W3CDTF">2020-06-14T07:34:25Z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