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7"/>
  </p:notesMasterIdLst>
  <p:handoutMasterIdLst>
    <p:handoutMasterId r:id="rId28"/>
  </p:handoutMasterIdLst>
  <p:sldIdLst>
    <p:sldId id="294" r:id="rId3"/>
    <p:sldId id="272" r:id="rId4"/>
    <p:sldId id="295" r:id="rId5"/>
    <p:sldId id="275" r:id="rId6"/>
    <p:sldId id="304" r:id="rId7"/>
    <p:sldId id="276" r:id="rId8"/>
    <p:sldId id="277" r:id="rId9"/>
    <p:sldId id="299" r:id="rId10"/>
    <p:sldId id="291" r:id="rId11"/>
    <p:sldId id="311" r:id="rId12"/>
    <p:sldId id="312" r:id="rId13"/>
    <p:sldId id="314" r:id="rId14"/>
    <p:sldId id="307" r:id="rId15"/>
    <p:sldId id="308" r:id="rId16"/>
    <p:sldId id="310" r:id="rId17"/>
    <p:sldId id="309" r:id="rId18"/>
    <p:sldId id="301" r:id="rId19"/>
    <p:sldId id="298" r:id="rId20"/>
    <p:sldId id="286" r:id="rId21"/>
    <p:sldId id="288" r:id="rId22"/>
    <p:sldId id="315" r:id="rId23"/>
    <p:sldId id="282" r:id="rId24"/>
    <p:sldId id="283"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kshmisr@outlook.com" initials="l" lastIdx="2" clrIdx="0">
    <p:extLst>
      <p:ext uri="{19B8F6BF-5375-455C-9EA6-DF929625EA0E}">
        <p15:presenceInfo xmlns:p15="http://schemas.microsoft.com/office/powerpoint/2012/main" userId="b592b7707d6019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7/5/2020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7/5/2020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7/5/2020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7/5/2020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41" name="Freeform: Shape 40">
            <a:extLst>
              <a:ext uri="{FF2B5EF4-FFF2-40B4-BE49-F238E27FC236}">
                <a16:creationId xmlns:a16="http://schemas.microsoft.com/office/drawing/2014/main" id="{29AD3058-E671-4F59-BB74-F17A14AC18EA}"/>
              </a:ext>
            </a:extLst>
          </p:cNvPr>
          <p:cNvSpPr/>
          <p:nvPr/>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A8FD47FC-D4AB-4391-98C3-7E42AC4F76A7}"/>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6" name="Rectangle 45">
            <a:extLst>
              <a:ext uri="{FF2B5EF4-FFF2-40B4-BE49-F238E27FC236}">
                <a16:creationId xmlns:a16="http://schemas.microsoft.com/office/drawing/2014/main" id="{59346EED-5025-4DA2-BDDC-EE2B23172C7D}"/>
              </a:ext>
            </a:extLst>
          </p:cNvPr>
          <p:cNvSpPr/>
          <p:nvPr userDrawn="1"/>
        </p:nvSpPr>
        <p:spPr>
          <a:xfrm>
            <a:off x="0" y="6730423"/>
            <a:ext cx="12192000" cy="127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D211F8-4DF3-4D97-B34D-3ACBC6707F61}"/>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4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33" name="Freeform: Shape 32">
            <a:extLst>
              <a:ext uri="{FF2B5EF4-FFF2-40B4-BE49-F238E27FC236}">
                <a16:creationId xmlns:a16="http://schemas.microsoft.com/office/drawing/2014/main" id="{73EBCB34-CFB6-441C-B7A5-E48CF6F694F9}"/>
              </a:ext>
            </a:extLst>
          </p:cNvPr>
          <p:cNvSpPr/>
          <p:nvPr/>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35" name="Straight Connector 34">
            <a:extLst>
              <a:ext uri="{FF2B5EF4-FFF2-40B4-BE49-F238E27FC236}">
                <a16:creationId xmlns:a16="http://schemas.microsoft.com/office/drawing/2014/main" id="{CF598B8A-589E-4088-B987-0E2A5B7E74A1}"/>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2F40ED96-A09B-4DB7-9DBF-D3537BDF62BA}"/>
              </a:ext>
            </a:extLst>
          </p:cNvPr>
          <p:cNvGrpSpPr/>
          <p:nvPr userDrawn="1"/>
        </p:nvGrpSpPr>
        <p:grpSpPr>
          <a:xfrm>
            <a:off x="8500955" y="133520"/>
            <a:ext cx="617170" cy="431438"/>
            <a:chOff x="3755403" y="3352246"/>
            <a:chExt cx="1133941" cy="792691"/>
          </a:xfrm>
          <a:solidFill>
            <a:schemeClr val="accent2"/>
          </a:solidFill>
        </p:grpSpPr>
        <p:sp>
          <p:nvSpPr>
            <p:cNvPr id="46" name="Freeform: Shape 45">
              <a:extLst>
                <a:ext uri="{FF2B5EF4-FFF2-40B4-BE49-F238E27FC236}">
                  <a16:creationId xmlns:a16="http://schemas.microsoft.com/office/drawing/2014/main" id="{A055F8D2-1FD6-4DE6-B296-A760F82E539E}"/>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B31179E-D24C-46EC-82C0-F7080B710C83}"/>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id="{658FA4F1-BDC0-4DF3-86B5-6FEB33A8B0E7}"/>
              </a:ext>
            </a:extLst>
          </p:cNvPr>
          <p:cNvGrpSpPr/>
          <p:nvPr userDrawn="1"/>
        </p:nvGrpSpPr>
        <p:grpSpPr>
          <a:xfrm rot="15300000">
            <a:off x="2953220" y="436169"/>
            <a:ext cx="617170" cy="431438"/>
            <a:chOff x="3755403" y="3352246"/>
            <a:chExt cx="1133941" cy="792691"/>
          </a:xfrm>
          <a:solidFill>
            <a:schemeClr val="accent2"/>
          </a:solidFill>
        </p:grpSpPr>
        <p:sp>
          <p:nvSpPr>
            <p:cNvPr id="49" name="Freeform: Shape 48">
              <a:extLst>
                <a:ext uri="{FF2B5EF4-FFF2-40B4-BE49-F238E27FC236}">
                  <a16:creationId xmlns:a16="http://schemas.microsoft.com/office/drawing/2014/main" id="{833E8886-80B0-4B17-AF6D-0B99B2A5B6B3}"/>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9B9B54A-FB41-4BA2-A1A1-3100F578F1DA}"/>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7825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488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66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606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49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6096000" y="535022"/>
            <a:ext cx="5450732" cy="5787956"/>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50300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F427D68-CA9C-4C85-BB53-D6EE499B4CE0}"/>
              </a:ext>
            </a:extLst>
          </p:cNvPr>
          <p:cNvSpPr/>
          <p:nvPr userDrawn="1"/>
        </p:nvSpPr>
        <p:spPr>
          <a:xfrm>
            <a:off x="4569021" y="0"/>
            <a:ext cx="5494734" cy="6838544"/>
          </a:xfrm>
          <a:custGeom>
            <a:avLst/>
            <a:gdLst>
              <a:gd name="connsiteX0" fmla="*/ 0 w 5494734"/>
              <a:gd name="connsiteY0" fmla="*/ 0 h 6838544"/>
              <a:gd name="connsiteX1" fmla="*/ 195688 w 5494734"/>
              <a:gd name="connsiteY1" fmla="*/ 0 h 6838544"/>
              <a:gd name="connsiteX2" fmla="*/ 397074 w 5494734"/>
              <a:gd name="connsiteY2" fmla="*/ 73733 h 6838544"/>
              <a:gd name="connsiteX3" fmla="*/ 2100327 w 5494734"/>
              <a:gd name="connsiteY3" fmla="*/ 979507 h 6838544"/>
              <a:gd name="connsiteX4" fmla="*/ 5481730 w 5494734"/>
              <a:gd name="connsiteY4" fmla="*/ 6661842 h 6838544"/>
              <a:gd name="connsiteX5" fmla="*/ 5494734 w 5494734"/>
              <a:gd name="connsiteY5" fmla="*/ 6838544 h 6838544"/>
              <a:gd name="connsiteX6" fmla="*/ 5409006 w 5494734"/>
              <a:gd name="connsiteY6" fmla="*/ 6838544 h 6838544"/>
              <a:gd name="connsiteX7" fmla="*/ 5398866 w 5494734"/>
              <a:gd name="connsiteY7" fmla="*/ 6700754 h 6838544"/>
              <a:gd name="connsiteX8" fmla="*/ 2017463 w 5494734"/>
              <a:gd name="connsiteY8" fmla="*/ 1018419 h 6838544"/>
              <a:gd name="connsiteX9" fmla="*/ 58805 w 5494734"/>
              <a:gd name="connsiteY9" fmla="*/ 19134 h 683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734" h="6838544">
                <a:moveTo>
                  <a:pt x="0" y="0"/>
                </a:moveTo>
                <a:lnTo>
                  <a:pt x="195688" y="0"/>
                </a:lnTo>
                <a:lnTo>
                  <a:pt x="397074" y="73733"/>
                </a:lnTo>
                <a:cubicBezTo>
                  <a:pt x="990133" y="302385"/>
                  <a:pt x="1562361" y="604259"/>
                  <a:pt x="2100327" y="979507"/>
                </a:cubicBezTo>
                <a:cubicBezTo>
                  <a:pt x="4032610" y="2327340"/>
                  <a:pt x="5229207" y="4416964"/>
                  <a:pt x="5481730" y="6661842"/>
                </a:cubicBezTo>
                <a:lnTo>
                  <a:pt x="5494734" y="6838544"/>
                </a:lnTo>
                <a:lnTo>
                  <a:pt x="5409006" y="6838544"/>
                </a:lnTo>
                <a:lnTo>
                  <a:pt x="5398866" y="6700754"/>
                </a:lnTo>
                <a:cubicBezTo>
                  <a:pt x="5146343" y="4455876"/>
                  <a:pt x="3949746" y="2366252"/>
                  <a:pt x="2017463" y="1018419"/>
                </a:cubicBezTo>
                <a:cubicBezTo>
                  <a:pt x="1402645" y="589564"/>
                  <a:pt x="743076" y="256545"/>
                  <a:pt x="58805" y="191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2D755CD6-ADCF-4B8D-B844-ABDD1567CE93}"/>
              </a:ext>
            </a:extLst>
          </p:cNvPr>
          <p:cNvSpPr>
            <a:spLocks noGrp="1"/>
          </p:cNvSpPr>
          <p:nvPr>
            <p:ph type="pic" idx="13" hasCustomPrompt="1"/>
          </p:nvPr>
        </p:nvSpPr>
        <p:spPr>
          <a:xfrm>
            <a:off x="0" y="0"/>
            <a:ext cx="9873887" cy="6858000"/>
          </a:xfrm>
          <a:custGeom>
            <a:avLst/>
            <a:gdLst>
              <a:gd name="connsiteX0" fmla="*/ 0 w 9873887"/>
              <a:gd name="connsiteY0" fmla="*/ 0 h 6858000"/>
              <a:gd name="connsiteX1" fmla="*/ 4345371 w 9873887"/>
              <a:gd name="connsiteY1" fmla="*/ 0 h 6858000"/>
              <a:gd name="connsiteX2" fmla="*/ 4580886 w 9873887"/>
              <a:gd name="connsiteY2" fmla="*/ 76632 h 6858000"/>
              <a:gd name="connsiteX3" fmla="*/ 6517567 w 9873887"/>
              <a:gd name="connsiteY3" fmla="*/ 1064705 h 6858000"/>
              <a:gd name="connsiteX4" fmla="*/ 9861029 w 9873887"/>
              <a:gd name="connsiteY4" fmla="*/ 6683280 h 6858000"/>
              <a:gd name="connsiteX5" fmla="*/ 9873887 w 9873887"/>
              <a:gd name="connsiteY5" fmla="*/ 6858000 h 6858000"/>
              <a:gd name="connsiteX6" fmla="*/ 0 w 9873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3887" h="6858000">
                <a:moveTo>
                  <a:pt x="0" y="0"/>
                </a:moveTo>
                <a:lnTo>
                  <a:pt x="4345371" y="0"/>
                </a:lnTo>
                <a:lnTo>
                  <a:pt x="4580886" y="76632"/>
                </a:lnTo>
                <a:cubicBezTo>
                  <a:pt x="5257479" y="311379"/>
                  <a:pt x="5909648" y="640662"/>
                  <a:pt x="6517567" y="1064705"/>
                </a:cubicBezTo>
                <a:cubicBezTo>
                  <a:pt x="8428169" y="2397414"/>
                  <a:pt x="9611339" y="4463591"/>
                  <a:pt x="9861029" y="6683280"/>
                </a:cubicBezTo>
                <a:lnTo>
                  <a:pt x="9873887" y="6858000"/>
                </a:lnTo>
                <a:lnTo>
                  <a:pt x="0" y="6858000"/>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37311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7/5/2020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1" y="0"/>
            <a:ext cx="12192000" cy="372569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200765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4785360" y="124514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522AC21-D0BD-4144-B0B1-516744450EA8}"/>
              </a:ext>
            </a:extLst>
          </p:cNvPr>
          <p:cNvSpPr>
            <a:spLocks noGrp="1"/>
          </p:cNvSpPr>
          <p:nvPr>
            <p:ph type="pic" idx="14" hasCustomPrompt="1"/>
          </p:nvPr>
        </p:nvSpPr>
        <p:spPr>
          <a:xfrm>
            <a:off x="4785360" y="343970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0421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5043487"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eeform: Shape 2">
            <a:extLst>
              <a:ext uri="{FF2B5EF4-FFF2-40B4-BE49-F238E27FC236}">
                <a16:creationId xmlns:a16="http://schemas.microsoft.com/office/drawing/2014/main" id="{F7815FBB-41C7-4305-A4F5-D49431B1E416}"/>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4" name="Straight Connector 3">
            <a:extLst>
              <a:ext uri="{FF2B5EF4-FFF2-40B4-BE49-F238E27FC236}">
                <a16:creationId xmlns:a16="http://schemas.microsoft.com/office/drawing/2014/main" id="{2B98C1FD-EEA5-4DC5-B669-7E93CE69731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E11D7284-0C10-4CBD-8BFF-B8CDBFA248E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6" name="Picture Placeholder 2">
            <a:extLst>
              <a:ext uri="{FF2B5EF4-FFF2-40B4-BE49-F238E27FC236}">
                <a16:creationId xmlns:a16="http://schemas.microsoft.com/office/drawing/2014/main" id="{F477D216-CDD6-41E4-9899-16DEE8ACAF66}"/>
              </a:ext>
            </a:extLst>
          </p:cNvPr>
          <p:cNvSpPr>
            <a:spLocks noGrp="1"/>
          </p:cNvSpPr>
          <p:nvPr>
            <p:ph type="pic" idx="14" hasCustomPrompt="1"/>
          </p:nvPr>
        </p:nvSpPr>
        <p:spPr>
          <a:xfrm>
            <a:off x="2771774"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06D4BF99-141B-40C6-95E5-8DCF27BF1791}"/>
              </a:ext>
            </a:extLst>
          </p:cNvPr>
          <p:cNvSpPr>
            <a:spLocks noGrp="1"/>
          </p:cNvSpPr>
          <p:nvPr>
            <p:ph type="pic" idx="15" hasCustomPrompt="1"/>
          </p:nvPr>
        </p:nvSpPr>
        <p:spPr>
          <a:xfrm>
            <a:off x="7315199"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DF01C12B-3542-494E-B196-A13A0794C439}"/>
              </a:ext>
            </a:extLst>
          </p:cNvPr>
          <p:cNvSpPr>
            <a:spLocks noGrp="1"/>
          </p:cNvSpPr>
          <p:nvPr>
            <p:ph type="pic" idx="16" hasCustomPrompt="1"/>
          </p:nvPr>
        </p:nvSpPr>
        <p:spPr>
          <a:xfrm>
            <a:off x="5043487"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819233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888D31-20D4-4261-812C-1F09979416F4}"/>
              </a:ext>
            </a:extLst>
          </p:cNvPr>
          <p:cNvSpPr>
            <a:spLocks noGrp="1"/>
          </p:cNvSpPr>
          <p:nvPr>
            <p:ph type="pic" idx="13" hasCustomPrompt="1"/>
          </p:nvPr>
        </p:nvSpPr>
        <p:spPr>
          <a:xfrm>
            <a:off x="4253102" y="104750"/>
            <a:ext cx="7586906" cy="6325714"/>
          </a:xfrm>
          <a:custGeom>
            <a:avLst/>
            <a:gdLst>
              <a:gd name="connsiteX0" fmla="*/ 7320413 w 7586906"/>
              <a:gd name="connsiteY0" fmla="*/ 3760437 h 6325714"/>
              <a:gd name="connsiteX1" fmla="*/ 7318253 w 7586906"/>
              <a:gd name="connsiteY1" fmla="*/ 3766264 h 6325714"/>
              <a:gd name="connsiteX2" fmla="*/ 7321102 w 7586906"/>
              <a:gd name="connsiteY2" fmla="*/ 3765647 h 6325714"/>
              <a:gd name="connsiteX3" fmla="*/ 7320413 w 7586906"/>
              <a:gd name="connsiteY3" fmla="*/ 3760437 h 6325714"/>
              <a:gd name="connsiteX4" fmla="*/ 7445403 w 7586906"/>
              <a:gd name="connsiteY4" fmla="*/ 3428271 h 6325714"/>
              <a:gd name="connsiteX5" fmla="*/ 7438767 w 7586906"/>
              <a:gd name="connsiteY5" fmla="*/ 3433426 h 6325714"/>
              <a:gd name="connsiteX6" fmla="*/ 7438872 w 7586906"/>
              <a:gd name="connsiteY6" fmla="*/ 3433083 h 6325714"/>
              <a:gd name="connsiteX7" fmla="*/ 7444388 w 7586906"/>
              <a:gd name="connsiteY7" fmla="*/ 3428938 h 6325714"/>
              <a:gd name="connsiteX8" fmla="*/ 7445403 w 7586906"/>
              <a:gd name="connsiteY8" fmla="*/ 3428271 h 6325714"/>
              <a:gd name="connsiteX9" fmla="*/ 7083083 w 7586906"/>
              <a:gd name="connsiteY9" fmla="*/ 3403159 h 6325714"/>
              <a:gd name="connsiteX10" fmla="*/ 7078476 w 7586906"/>
              <a:gd name="connsiteY10" fmla="*/ 3403309 h 6325714"/>
              <a:gd name="connsiteX11" fmla="*/ 7080901 w 7586906"/>
              <a:gd name="connsiteY11" fmla="*/ 3405323 h 6325714"/>
              <a:gd name="connsiteX12" fmla="*/ 7083083 w 7586906"/>
              <a:gd name="connsiteY12" fmla="*/ 3403159 h 6325714"/>
              <a:gd name="connsiteX13" fmla="*/ 7272181 w 7586906"/>
              <a:gd name="connsiteY13" fmla="*/ 3052385 h 6325714"/>
              <a:gd name="connsiteX14" fmla="*/ 7270689 w 7586906"/>
              <a:gd name="connsiteY14" fmla="*/ 3053029 h 6325714"/>
              <a:gd name="connsiteX15" fmla="*/ 7270689 w 7586906"/>
              <a:gd name="connsiteY15" fmla="*/ 3053029 h 6325714"/>
              <a:gd name="connsiteX16" fmla="*/ 6580020 w 7586906"/>
              <a:gd name="connsiteY16" fmla="*/ 1466528 h 6325714"/>
              <a:gd name="connsiteX17" fmla="*/ 6578494 w 7586906"/>
              <a:gd name="connsiteY17" fmla="*/ 1468410 h 6325714"/>
              <a:gd name="connsiteX18" fmla="*/ 6579022 w 7586906"/>
              <a:gd name="connsiteY18" fmla="*/ 1467611 h 6325714"/>
              <a:gd name="connsiteX19" fmla="*/ 5998520 w 7586906"/>
              <a:gd name="connsiteY19" fmla="*/ 1134603 h 6325714"/>
              <a:gd name="connsiteX20" fmla="*/ 6001602 w 7586906"/>
              <a:gd name="connsiteY20" fmla="*/ 1136334 h 6325714"/>
              <a:gd name="connsiteX21" fmla="*/ 5998520 w 7586906"/>
              <a:gd name="connsiteY21" fmla="*/ 1134603 h 6325714"/>
              <a:gd name="connsiteX22" fmla="*/ 5277369 w 7586906"/>
              <a:gd name="connsiteY22" fmla="*/ 373923 h 6325714"/>
              <a:gd name="connsiteX23" fmla="*/ 5273651 w 7586906"/>
              <a:gd name="connsiteY23" fmla="*/ 376137 h 6325714"/>
              <a:gd name="connsiteX24" fmla="*/ 5273439 w 7586906"/>
              <a:gd name="connsiteY24" fmla="*/ 377452 h 6325714"/>
              <a:gd name="connsiteX25" fmla="*/ 5275854 w 7586906"/>
              <a:gd name="connsiteY25" fmla="*/ 377634 h 6325714"/>
              <a:gd name="connsiteX26" fmla="*/ 5277369 w 7586906"/>
              <a:gd name="connsiteY26" fmla="*/ 373923 h 6325714"/>
              <a:gd name="connsiteX27" fmla="*/ 5498520 w 7586906"/>
              <a:gd name="connsiteY27" fmla="*/ 63185 h 6325714"/>
              <a:gd name="connsiteX28" fmla="*/ 5497874 w 7586906"/>
              <a:gd name="connsiteY28" fmla="*/ 65299 h 6325714"/>
              <a:gd name="connsiteX29" fmla="*/ 5497972 w 7586906"/>
              <a:gd name="connsiteY29" fmla="*/ 64691 h 6325714"/>
              <a:gd name="connsiteX30" fmla="*/ 5820454 w 7586906"/>
              <a:gd name="connsiteY30" fmla="*/ 49252 h 6325714"/>
              <a:gd name="connsiteX31" fmla="*/ 5818179 w 7586906"/>
              <a:gd name="connsiteY31" fmla="*/ 49620 h 6325714"/>
              <a:gd name="connsiteX32" fmla="*/ 5820189 w 7586906"/>
              <a:gd name="connsiteY32" fmla="*/ 49281 h 6325714"/>
              <a:gd name="connsiteX33" fmla="*/ 5807083 w 7586906"/>
              <a:gd name="connsiteY33" fmla="*/ 168 h 6325714"/>
              <a:gd name="connsiteX34" fmla="*/ 5810223 w 7586906"/>
              <a:gd name="connsiteY34" fmla="*/ 2257 h 6325714"/>
              <a:gd name="connsiteX35" fmla="*/ 5857115 w 7586906"/>
              <a:gd name="connsiteY35" fmla="*/ 27941 h 6325714"/>
              <a:gd name="connsiteX36" fmla="*/ 5841226 w 7586906"/>
              <a:gd name="connsiteY36" fmla="*/ 45729 h 6325714"/>
              <a:gd name="connsiteX37" fmla="*/ 5820189 w 7586906"/>
              <a:gd name="connsiteY37" fmla="*/ 49281 h 6325714"/>
              <a:gd name="connsiteX38" fmla="*/ 5816643 w 7586906"/>
              <a:gd name="connsiteY38" fmla="*/ 49671 h 6325714"/>
              <a:gd name="connsiteX39" fmla="*/ 5766099 w 7586906"/>
              <a:gd name="connsiteY39" fmla="*/ 75130 h 6325714"/>
              <a:gd name="connsiteX40" fmla="*/ 5765007 w 7586906"/>
              <a:gd name="connsiteY40" fmla="*/ 76212 h 6325714"/>
              <a:gd name="connsiteX41" fmla="*/ 5729366 w 7586906"/>
              <a:gd name="connsiteY41" fmla="*/ 98307 h 6325714"/>
              <a:gd name="connsiteX42" fmla="*/ 5733804 w 7586906"/>
              <a:gd name="connsiteY42" fmla="*/ 106797 h 6325714"/>
              <a:gd name="connsiteX43" fmla="*/ 5688821 w 7586906"/>
              <a:gd name="connsiteY43" fmla="*/ 145158 h 6325714"/>
              <a:gd name="connsiteX44" fmla="*/ 5719687 w 7586906"/>
              <a:gd name="connsiteY44" fmla="*/ 169794 h 6325714"/>
              <a:gd name="connsiteX45" fmla="*/ 5721880 w 7586906"/>
              <a:gd name="connsiteY45" fmla="*/ 169461 h 6325714"/>
              <a:gd name="connsiteX46" fmla="*/ 5781990 w 7586906"/>
              <a:gd name="connsiteY46" fmla="*/ 166193 h 6325714"/>
              <a:gd name="connsiteX47" fmla="*/ 5782869 w 7586906"/>
              <a:gd name="connsiteY47" fmla="*/ 166426 h 6325714"/>
              <a:gd name="connsiteX48" fmla="*/ 5786428 w 7586906"/>
              <a:gd name="connsiteY48" fmla="*/ 174683 h 6325714"/>
              <a:gd name="connsiteX49" fmla="*/ 5785994 w 7586906"/>
              <a:gd name="connsiteY49" fmla="*/ 175482 h 6325714"/>
              <a:gd name="connsiteX50" fmla="*/ 5793737 w 7586906"/>
              <a:gd name="connsiteY50" fmla="*/ 186220 h 6325714"/>
              <a:gd name="connsiteX51" fmla="*/ 5760787 w 7586906"/>
              <a:gd name="connsiteY51" fmla="*/ 218169 h 6325714"/>
              <a:gd name="connsiteX52" fmla="*/ 5643419 w 7586906"/>
              <a:gd name="connsiteY52" fmla="*/ 299972 h 6325714"/>
              <a:gd name="connsiteX53" fmla="*/ 5642985 w 7586906"/>
              <a:gd name="connsiteY53" fmla="*/ 300771 h 6325714"/>
              <a:gd name="connsiteX54" fmla="*/ 5643419 w 7586906"/>
              <a:gd name="connsiteY54" fmla="*/ 299972 h 6325714"/>
              <a:gd name="connsiteX55" fmla="*/ 5641904 w 7586906"/>
              <a:gd name="connsiteY55" fmla="*/ 303685 h 6325714"/>
              <a:gd name="connsiteX56" fmla="*/ 5572463 w 7586906"/>
              <a:gd name="connsiteY56" fmla="*/ 325050 h 6325714"/>
              <a:gd name="connsiteX57" fmla="*/ 5533061 w 7586906"/>
              <a:gd name="connsiteY57" fmla="*/ 342035 h 6325714"/>
              <a:gd name="connsiteX58" fmla="*/ 5533284 w 7586906"/>
              <a:gd name="connsiteY58" fmla="*/ 342551 h 6325714"/>
              <a:gd name="connsiteX59" fmla="*/ 5527458 w 7586906"/>
              <a:gd name="connsiteY59" fmla="*/ 359749 h 6325714"/>
              <a:gd name="connsiteX60" fmla="*/ 5526813 w 7586906"/>
              <a:gd name="connsiteY60" fmla="*/ 361863 h 6325714"/>
              <a:gd name="connsiteX61" fmla="*/ 5615002 w 7586906"/>
              <a:gd name="connsiteY61" fmla="*/ 356894 h 6325714"/>
              <a:gd name="connsiteX62" fmla="*/ 5628825 w 7586906"/>
              <a:gd name="connsiteY62" fmla="*/ 356443 h 6325714"/>
              <a:gd name="connsiteX63" fmla="*/ 5663949 w 7586906"/>
              <a:gd name="connsiteY63" fmla="*/ 358438 h 6325714"/>
              <a:gd name="connsiteX64" fmla="*/ 5730531 w 7586906"/>
              <a:gd name="connsiteY64" fmla="*/ 373797 h 6325714"/>
              <a:gd name="connsiteX65" fmla="*/ 5728996 w 7586906"/>
              <a:gd name="connsiteY65" fmla="*/ 373847 h 6325714"/>
              <a:gd name="connsiteX66" fmla="*/ 5730531 w 7586906"/>
              <a:gd name="connsiteY66" fmla="*/ 373797 h 6325714"/>
              <a:gd name="connsiteX67" fmla="*/ 5734259 w 7586906"/>
              <a:gd name="connsiteY67" fmla="*/ 373414 h 6325714"/>
              <a:gd name="connsiteX68" fmla="*/ 5831549 w 7586906"/>
              <a:gd name="connsiteY68" fmla="*/ 385942 h 6325714"/>
              <a:gd name="connsiteX69" fmla="*/ 5801150 w 7586906"/>
              <a:gd name="connsiteY69" fmla="*/ 403941 h 6325714"/>
              <a:gd name="connsiteX70" fmla="*/ 5900673 w 7586906"/>
              <a:gd name="connsiteY70" fmla="*/ 385519 h 6325714"/>
              <a:gd name="connsiteX71" fmla="*/ 5900895 w 7586906"/>
              <a:gd name="connsiteY71" fmla="*/ 386035 h 6325714"/>
              <a:gd name="connsiteX72" fmla="*/ 5900673 w 7586906"/>
              <a:gd name="connsiteY72" fmla="*/ 385519 h 6325714"/>
              <a:gd name="connsiteX73" fmla="*/ 5901753 w 7586906"/>
              <a:gd name="connsiteY73" fmla="*/ 382606 h 6325714"/>
              <a:gd name="connsiteX74" fmla="*/ 5962753 w 7586906"/>
              <a:gd name="connsiteY74" fmla="*/ 381401 h 6325714"/>
              <a:gd name="connsiteX75" fmla="*/ 5984955 w 7586906"/>
              <a:gd name="connsiteY75" fmla="*/ 387743 h 6325714"/>
              <a:gd name="connsiteX76" fmla="*/ 6125056 w 7586906"/>
              <a:gd name="connsiteY76" fmla="*/ 365904 h 6325714"/>
              <a:gd name="connsiteX77" fmla="*/ 6067595 w 7586906"/>
              <a:gd name="connsiteY77" fmla="*/ 409643 h 6325714"/>
              <a:gd name="connsiteX78" fmla="*/ 5960501 w 7586906"/>
              <a:gd name="connsiteY78" fmla="*/ 484570 h 6325714"/>
              <a:gd name="connsiteX79" fmla="*/ 5907893 w 7586906"/>
              <a:gd name="connsiteY79" fmla="*/ 570278 h 6325714"/>
              <a:gd name="connsiteX80" fmla="*/ 5916304 w 7586906"/>
              <a:gd name="connsiteY80" fmla="*/ 582563 h 6325714"/>
              <a:gd name="connsiteX81" fmla="*/ 5983755 w 7586906"/>
              <a:gd name="connsiteY81" fmla="*/ 596325 h 6325714"/>
              <a:gd name="connsiteX82" fmla="*/ 5947649 w 7586906"/>
              <a:gd name="connsiteY82" fmla="*/ 651666 h 6325714"/>
              <a:gd name="connsiteX83" fmla="*/ 5893851 w 7586906"/>
              <a:gd name="connsiteY83" fmla="*/ 646094 h 6325714"/>
              <a:gd name="connsiteX84" fmla="*/ 5842649 w 7586906"/>
              <a:gd name="connsiteY84" fmla="*/ 633896 h 6325714"/>
              <a:gd name="connsiteX85" fmla="*/ 5840477 w 7586906"/>
              <a:gd name="connsiteY85" fmla="*/ 637892 h 6325714"/>
              <a:gd name="connsiteX86" fmla="*/ 5733309 w 7586906"/>
              <a:gd name="connsiteY86" fmla="*/ 699998 h 6325714"/>
              <a:gd name="connsiteX87" fmla="*/ 5809370 w 7586906"/>
              <a:gd name="connsiteY87" fmla="*/ 684958 h 6325714"/>
              <a:gd name="connsiteX88" fmla="*/ 5730747 w 7586906"/>
              <a:gd name="connsiteY88" fmla="*/ 750059 h 6325714"/>
              <a:gd name="connsiteX89" fmla="*/ 5874714 w 7586906"/>
              <a:gd name="connsiteY89" fmla="*/ 713704 h 6325714"/>
              <a:gd name="connsiteX90" fmla="*/ 5877542 w 7586906"/>
              <a:gd name="connsiteY90" fmla="*/ 709425 h 6325714"/>
              <a:gd name="connsiteX91" fmla="*/ 5966504 w 7586906"/>
              <a:gd name="connsiteY91" fmla="*/ 686376 h 6325714"/>
              <a:gd name="connsiteX92" fmla="*/ 5970699 w 7586906"/>
              <a:gd name="connsiteY92" fmla="*/ 690687 h 6325714"/>
              <a:gd name="connsiteX93" fmla="*/ 5970296 w 7586906"/>
              <a:gd name="connsiteY93" fmla="*/ 696980 h 6325714"/>
              <a:gd name="connsiteX94" fmla="*/ 5971175 w 7586906"/>
              <a:gd name="connsiteY94" fmla="*/ 697213 h 6325714"/>
              <a:gd name="connsiteX95" fmla="*/ 5980656 w 7586906"/>
              <a:gd name="connsiteY95" fmla="*/ 704754 h 6325714"/>
              <a:gd name="connsiteX96" fmla="*/ 5992476 w 7586906"/>
              <a:gd name="connsiteY96" fmla="*/ 699659 h 6325714"/>
              <a:gd name="connsiteX97" fmla="*/ 6037174 w 7586906"/>
              <a:gd name="connsiteY97" fmla="*/ 687734 h 6325714"/>
              <a:gd name="connsiteX98" fmla="*/ 6021108 w 7586906"/>
              <a:gd name="connsiteY98" fmla="*/ 717302 h 6325714"/>
              <a:gd name="connsiteX99" fmla="*/ 6021330 w 7586906"/>
              <a:gd name="connsiteY99" fmla="*/ 717818 h 6325714"/>
              <a:gd name="connsiteX100" fmla="*/ 6027750 w 7586906"/>
              <a:gd name="connsiteY100" fmla="*/ 727291 h 6325714"/>
              <a:gd name="connsiteX101" fmla="*/ 6087838 w 7586906"/>
              <a:gd name="connsiteY101" fmla="*/ 720360 h 6325714"/>
              <a:gd name="connsiteX102" fmla="*/ 6059962 w 7586906"/>
              <a:gd name="connsiteY102" fmla="*/ 756855 h 6325714"/>
              <a:gd name="connsiteX103" fmla="*/ 6086685 w 7586906"/>
              <a:gd name="connsiteY103" fmla="*/ 748395 h 6325714"/>
              <a:gd name="connsiteX104" fmla="*/ 6085023 w 7586906"/>
              <a:gd name="connsiteY104" fmla="*/ 764411 h 6325714"/>
              <a:gd name="connsiteX105" fmla="*/ 6063988 w 7586906"/>
              <a:gd name="connsiteY105" fmla="*/ 807747 h 6325714"/>
              <a:gd name="connsiteX106" fmla="*/ 6135980 w 7586906"/>
              <a:gd name="connsiteY106" fmla="*/ 734489 h 6325714"/>
              <a:gd name="connsiteX107" fmla="*/ 6152611 w 7586906"/>
              <a:gd name="connsiteY107" fmla="*/ 764039 h 6325714"/>
              <a:gd name="connsiteX108" fmla="*/ 6193244 w 7586906"/>
              <a:gd name="connsiteY108" fmla="*/ 807719 h 6325714"/>
              <a:gd name="connsiteX109" fmla="*/ 6313210 w 7586906"/>
              <a:gd name="connsiteY109" fmla="*/ 795172 h 6325714"/>
              <a:gd name="connsiteX110" fmla="*/ 6286795 w 7586906"/>
              <a:gd name="connsiteY110" fmla="*/ 856738 h 6325714"/>
              <a:gd name="connsiteX111" fmla="*/ 6185431 w 7586906"/>
              <a:gd name="connsiteY111" fmla="*/ 879951 h 6325714"/>
              <a:gd name="connsiteX112" fmla="*/ 6163755 w 7586906"/>
              <a:gd name="connsiteY112" fmla="*/ 906543 h 6325714"/>
              <a:gd name="connsiteX113" fmla="*/ 6163585 w 7586906"/>
              <a:gd name="connsiteY113" fmla="*/ 905566 h 6325714"/>
              <a:gd name="connsiteX114" fmla="*/ 6163537 w 7586906"/>
              <a:gd name="connsiteY114" fmla="*/ 906811 h 6325714"/>
              <a:gd name="connsiteX115" fmla="*/ 6163755 w 7586906"/>
              <a:gd name="connsiteY115" fmla="*/ 906543 h 6325714"/>
              <a:gd name="connsiteX116" fmla="*/ 6163982 w 7586906"/>
              <a:gd name="connsiteY116" fmla="*/ 907843 h 6325714"/>
              <a:gd name="connsiteX117" fmla="*/ 6177646 w 7586906"/>
              <a:gd name="connsiteY117" fmla="*/ 917863 h 6325714"/>
              <a:gd name="connsiteX118" fmla="*/ 6242830 w 7586906"/>
              <a:gd name="connsiteY118" fmla="*/ 919139 h 6325714"/>
              <a:gd name="connsiteX119" fmla="*/ 6209488 w 7586906"/>
              <a:gd name="connsiteY119" fmla="*/ 959214 h 6325714"/>
              <a:gd name="connsiteX120" fmla="*/ 6325733 w 7586906"/>
              <a:gd name="connsiteY120" fmla="*/ 910941 h 6325714"/>
              <a:gd name="connsiteX121" fmla="*/ 6326623 w 7586906"/>
              <a:gd name="connsiteY121" fmla="*/ 913005 h 6325714"/>
              <a:gd name="connsiteX122" fmla="*/ 6302719 w 7586906"/>
              <a:gd name="connsiteY122" fmla="*/ 953296 h 6325714"/>
              <a:gd name="connsiteX123" fmla="*/ 6209076 w 7586906"/>
              <a:gd name="connsiteY123" fmla="*/ 1001616 h 6325714"/>
              <a:gd name="connsiteX124" fmla="*/ 6169684 w 7586906"/>
              <a:gd name="connsiteY124" fmla="*/ 1020432 h 6325714"/>
              <a:gd name="connsiteX125" fmla="*/ 6169250 w 7586906"/>
              <a:gd name="connsiteY125" fmla="*/ 1021231 h 6325714"/>
              <a:gd name="connsiteX126" fmla="*/ 6145440 w 7586906"/>
              <a:gd name="connsiteY126" fmla="*/ 1040063 h 6325714"/>
              <a:gd name="connsiteX127" fmla="*/ 6106453 w 7586906"/>
              <a:gd name="connsiteY127" fmla="*/ 1090526 h 6325714"/>
              <a:gd name="connsiteX128" fmla="*/ 6125530 w 7586906"/>
              <a:gd name="connsiteY128" fmla="*/ 1125752 h 6325714"/>
              <a:gd name="connsiteX129" fmla="*/ 6125753 w 7586906"/>
              <a:gd name="connsiteY129" fmla="*/ 1126268 h 6325714"/>
              <a:gd name="connsiteX130" fmla="*/ 6128210 w 7586906"/>
              <a:gd name="connsiteY130" fmla="*/ 1133776 h 6325714"/>
              <a:gd name="connsiteX131" fmla="*/ 6170609 w 7586906"/>
              <a:gd name="connsiteY131" fmla="*/ 1103872 h 6325714"/>
              <a:gd name="connsiteX132" fmla="*/ 6194992 w 7586906"/>
              <a:gd name="connsiteY132" fmla="*/ 1108048 h 6325714"/>
              <a:gd name="connsiteX133" fmla="*/ 6191138 w 7586906"/>
              <a:gd name="connsiteY133" fmla="*/ 1124397 h 6325714"/>
              <a:gd name="connsiteX134" fmla="*/ 6193078 w 7586906"/>
              <a:gd name="connsiteY134" fmla="*/ 1193936 h 6325714"/>
              <a:gd name="connsiteX135" fmla="*/ 6196659 w 7586906"/>
              <a:gd name="connsiteY135" fmla="*/ 1205856 h 6325714"/>
              <a:gd name="connsiteX136" fmla="*/ 6212643 w 7586906"/>
              <a:gd name="connsiteY136" fmla="*/ 1199578 h 6325714"/>
              <a:gd name="connsiteX137" fmla="*/ 6220664 w 7586906"/>
              <a:gd name="connsiteY137" fmla="*/ 1295869 h 6325714"/>
              <a:gd name="connsiteX138" fmla="*/ 6229796 w 7586906"/>
              <a:gd name="connsiteY138" fmla="*/ 1318859 h 6325714"/>
              <a:gd name="connsiteX139" fmla="*/ 6299840 w 7586906"/>
              <a:gd name="connsiteY139" fmla="*/ 1288054 h 6325714"/>
              <a:gd name="connsiteX140" fmla="*/ 6294959 w 7586906"/>
              <a:gd name="connsiteY140" fmla="*/ 1316472 h 6325714"/>
              <a:gd name="connsiteX141" fmla="*/ 6309418 w 7586906"/>
              <a:gd name="connsiteY141" fmla="*/ 1350017 h 6325714"/>
              <a:gd name="connsiteX142" fmla="*/ 6365366 w 7586906"/>
              <a:gd name="connsiteY142" fmla="*/ 1347931 h 6325714"/>
              <a:gd name="connsiteX143" fmla="*/ 6374581 w 7586906"/>
              <a:gd name="connsiteY143" fmla="*/ 1347631 h 6325714"/>
              <a:gd name="connsiteX144" fmla="*/ 6407490 w 7586906"/>
              <a:gd name="connsiteY144" fmla="*/ 1346295 h 6325714"/>
              <a:gd name="connsiteX145" fmla="*/ 6469518 w 7586906"/>
              <a:gd name="connsiteY145" fmla="*/ 1370963 h 6325714"/>
              <a:gd name="connsiteX146" fmla="*/ 6507757 w 7586906"/>
              <a:gd name="connsiteY146" fmla="*/ 1380181 h 6325714"/>
              <a:gd name="connsiteX147" fmla="*/ 6442001 w 7586906"/>
              <a:gd name="connsiteY147" fmla="*/ 1393839 h 6325714"/>
              <a:gd name="connsiteX148" fmla="*/ 6393458 w 7586906"/>
              <a:gd name="connsiteY148" fmla="*/ 1423942 h 6325714"/>
              <a:gd name="connsiteX149" fmla="*/ 6325268 w 7586906"/>
              <a:gd name="connsiteY149" fmla="*/ 1471696 h 6325714"/>
              <a:gd name="connsiteX150" fmla="*/ 6296872 w 7586906"/>
              <a:gd name="connsiteY150" fmla="*/ 1494339 h 6325714"/>
              <a:gd name="connsiteX151" fmla="*/ 6323512 w 7586906"/>
              <a:gd name="connsiteY151" fmla="*/ 1509170 h 6325714"/>
              <a:gd name="connsiteX152" fmla="*/ 6368040 w 7586906"/>
              <a:gd name="connsiteY152" fmla="*/ 1505886 h 6325714"/>
              <a:gd name="connsiteX153" fmla="*/ 6446473 w 7586906"/>
              <a:gd name="connsiteY153" fmla="*/ 1445763 h 6325714"/>
              <a:gd name="connsiteX154" fmla="*/ 6589285 w 7586906"/>
              <a:gd name="connsiteY154" fmla="*/ 1399503 h 6325714"/>
              <a:gd name="connsiteX155" fmla="*/ 6609114 w 7586906"/>
              <a:gd name="connsiteY155" fmla="*/ 1412986 h 6325714"/>
              <a:gd name="connsiteX156" fmla="*/ 6758486 w 7586906"/>
              <a:gd name="connsiteY156" fmla="*/ 1475885 h 6325714"/>
              <a:gd name="connsiteX157" fmla="*/ 6691576 w 7586906"/>
              <a:gd name="connsiteY157" fmla="*/ 1479636 h 6325714"/>
              <a:gd name="connsiteX158" fmla="*/ 6581322 w 7586906"/>
              <a:gd name="connsiteY158" fmla="*/ 1464131 h 6325714"/>
              <a:gd name="connsiteX159" fmla="*/ 6579022 w 7586906"/>
              <a:gd name="connsiteY159" fmla="*/ 1467611 h 6325714"/>
              <a:gd name="connsiteX160" fmla="*/ 6565163 w 7586906"/>
              <a:gd name="connsiteY160" fmla="*/ 1482646 h 6325714"/>
              <a:gd name="connsiteX161" fmla="*/ 6543531 w 7586906"/>
              <a:gd name="connsiteY161" fmla="*/ 1493883 h 6325714"/>
              <a:gd name="connsiteX162" fmla="*/ 6538404 w 7586906"/>
              <a:gd name="connsiteY162" fmla="*/ 1480183 h 6325714"/>
              <a:gd name="connsiteX163" fmla="*/ 6543531 w 7586906"/>
              <a:gd name="connsiteY163" fmla="*/ 1493883 h 6325714"/>
              <a:gd name="connsiteX164" fmla="*/ 6477289 w 7586906"/>
              <a:gd name="connsiteY164" fmla="*/ 1537125 h 6325714"/>
              <a:gd name="connsiteX165" fmla="*/ 6545861 w 7586906"/>
              <a:gd name="connsiteY165" fmla="*/ 1517357 h 6325714"/>
              <a:gd name="connsiteX166" fmla="*/ 6624032 w 7586906"/>
              <a:gd name="connsiteY166" fmla="*/ 1525275 h 6325714"/>
              <a:gd name="connsiteX167" fmla="*/ 6622284 w 7586906"/>
              <a:gd name="connsiteY167" fmla="*/ 1526640 h 6325714"/>
              <a:gd name="connsiteX168" fmla="*/ 6573530 w 7586906"/>
              <a:gd name="connsiteY168" fmla="*/ 1558059 h 6325714"/>
              <a:gd name="connsiteX169" fmla="*/ 6601992 w 7586906"/>
              <a:gd name="connsiteY169" fmla="*/ 1584344 h 6325714"/>
              <a:gd name="connsiteX170" fmla="*/ 6629870 w 7586906"/>
              <a:gd name="connsiteY170" fmla="*/ 1585790 h 6325714"/>
              <a:gd name="connsiteX171" fmla="*/ 6591793 w 7586906"/>
              <a:gd name="connsiteY171" fmla="*/ 1604039 h 6325714"/>
              <a:gd name="connsiteX172" fmla="*/ 6524386 w 7586906"/>
              <a:gd name="connsiteY172" fmla="*/ 1635543 h 6325714"/>
              <a:gd name="connsiteX173" fmla="*/ 6468853 w 7586906"/>
              <a:gd name="connsiteY173" fmla="*/ 1671108 h 6325714"/>
              <a:gd name="connsiteX174" fmla="*/ 6443168 w 7586906"/>
              <a:gd name="connsiteY174" fmla="*/ 1707270 h 6325714"/>
              <a:gd name="connsiteX175" fmla="*/ 6421456 w 7586906"/>
              <a:gd name="connsiteY175" fmla="*/ 1747228 h 6325714"/>
              <a:gd name="connsiteX176" fmla="*/ 6418693 w 7586906"/>
              <a:gd name="connsiteY176" fmla="*/ 1800434 h 6325714"/>
              <a:gd name="connsiteX177" fmla="*/ 6378667 w 7586906"/>
              <a:gd name="connsiteY177" fmla="*/ 1823196 h 6325714"/>
              <a:gd name="connsiteX178" fmla="*/ 6385509 w 7586906"/>
              <a:gd name="connsiteY178" fmla="*/ 1830038 h 6325714"/>
              <a:gd name="connsiteX179" fmla="*/ 6618472 w 7586906"/>
              <a:gd name="connsiteY179" fmla="*/ 1814068 h 6325714"/>
              <a:gd name="connsiteX180" fmla="*/ 6683401 w 7586906"/>
              <a:gd name="connsiteY180" fmla="*/ 1809334 h 6325714"/>
              <a:gd name="connsiteX181" fmla="*/ 6665745 w 7586906"/>
              <a:gd name="connsiteY181" fmla="*/ 1829796 h 6325714"/>
              <a:gd name="connsiteX182" fmla="*/ 6665967 w 7586906"/>
              <a:gd name="connsiteY182" fmla="*/ 1830312 h 6325714"/>
              <a:gd name="connsiteX183" fmla="*/ 6690404 w 7586906"/>
              <a:gd name="connsiteY183" fmla="*/ 1843645 h 6325714"/>
              <a:gd name="connsiteX184" fmla="*/ 6692427 w 7586906"/>
              <a:gd name="connsiteY184" fmla="*/ 1842794 h 6325714"/>
              <a:gd name="connsiteX185" fmla="*/ 6721551 w 7586906"/>
              <a:gd name="connsiteY185" fmla="*/ 1830543 h 6325714"/>
              <a:gd name="connsiteX186" fmla="*/ 6802544 w 7586906"/>
              <a:gd name="connsiteY186" fmla="*/ 1843651 h 6325714"/>
              <a:gd name="connsiteX187" fmla="*/ 6829893 w 7586906"/>
              <a:gd name="connsiteY187" fmla="*/ 1867355 h 6325714"/>
              <a:gd name="connsiteX188" fmla="*/ 6836301 w 7586906"/>
              <a:gd name="connsiteY188" fmla="*/ 1874996 h 6325714"/>
              <a:gd name="connsiteX189" fmla="*/ 6855028 w 7586906"/>
              <a:gd name="connsiteY189" fmla="*/ 1887730 h 6325714"/>
              <a:gd name="connsiteX190" fmla="*/ 6807036 w 7586906"/>
              <a:gd name="connsiteY190" fmla="*/ 1899238 h 6325714"/>
              <a:gd name="connsiteX191" fmla="*/ 6796148 w 7586906"/>
              <a:gd name="connsiteY191" fmla="*/ 1913723 h 6325714"/>
              <a:gd name="connsiteX192" fmla="*/ 6796943 w 7586906"/>
              <a:gd name="connsiteY192" fmla="*/ 1937246 h 6325714"/>
              <a:gd name="connsiteX193" fmla="*/ 6740593 w 7586906"/>
              <a:gd name="connsiteY193" fmla="*/ 1945626 h 6325714"/>
              <a:gd name="connsiteX194" fmla="*/ 6692760 w 7586906"/>
              <a:gd name="connsiteY194" fmla="*/ 1946662 h 6325714"/>
              <a:gd name="connsiteX195" fmla="*/ 6650446 w 7586906"/>
              <a:gd name="connsiteY195" fmla="*/ 1991216 h 6325714"/>
              <a:gd name="connsiteX196" fmla="*/ 6642483 w 7586906"/>
              <a:gd name="connsiteY196" fmla="*/ 2055844 h 6325714"/>
              <a:gd name="connsiteX197" fmla="*/ 6642737 w 7586906"/>
              <a:gd name="connsiteY197" fmla="*/ 2061855 h 6325714"/>
              <a:gd name="connsiteX198" fmla="*/ 6647578 w 7586906"/>
              <a:gd name="connsiteY198" fmla="*/ 2064051 h 6325714"/>
              <a:gd name="connsiteX199" fmla="*/ 6751930 w 7586906"/>
              <a:gd name="connsiteY199" fmla="*/ 2008055 h 6325714"/>
              <a:gd name="connsiteX200" fmla="*/ 6749938 w 7586906"/>
              <a:gd name="connsiteY200" fmla="*/ 2005241 h 6325714"/>
              <a:gd name="connsiteX201" fmla="*/ 6816327 w 7586906"/>
              <a:gd name="connsiteY201" fmla="*/ 1949697 h 6325714"/>
              <a:gd name="connsiteX202" fmla="*/ 6870664 w 7586906"/>
              <a:gd name="connsiteY202" fmla="*/ 1934843 h 6325714"/>
              <a:gd name="connsiteX203" fmla="*/ 6893871 w 7586906"/>
              <a:gd name="connsiteY203" fmla="*/ 1925451 h 6325714"/>
              <a:gd name="connsiteX204" fmla="*/ 6895407 w 7586906"/>
              <a:gd name="connsiteY204" fmla="*/ 1925401 h 6325714"/>
              <a:gd name="connsiteX205" fmla="*/ 6911210 w 7586906"/>
              <a:gd name="connsiteY205" fmla="*/ 1925932 h 6325714"/>
              <a:gd name="connsiteX206" fmla="*/ 6911465 w 7586906"/>
              <a:gd name="connsiteY206" fmla="*/ 1931942 h 6325714"/>
              <a:gd name="connsiteX207" fmla="*/ 6916305 w 7586906"/>
              <a:gd name="connsiteY207" fmla="*/ 1934139 h 6325714"/>
              <a:gd name="connsiteX208" fmla="*/ 6959415 w 7586906"/>
              <a:gd name="connsiteY208" fmla="*/ 1913109 h 6325714"/>
              <a:gd name="connsiteX209" fmla="*/ 6938381 w 7586906"/>
              <a:gd name="connsiteY209" fmla="*/ 1956446 h 6325714"/>
              <a:gd name="connsiteX210" fmla="*/ 6940382 w 7586906"/>
              <a:gd name="connsiteY210" fmla="*/ 1961090 h 6325714"/>
              <a:gd name="connsiteX211" fmla="*/ 6951420 w 7586906"/>
              <a:gd name="connsiteY211" fmla="*/ 1972244 h 6325714"/>
              <a:gd name="connsiteX212" fmla="*/ 6947216 w 7586906"/>
              <a:gd name="connsiteY212" fmla="*/ 2004042 h 6325714"/>
              <a:gd name="connsiteX213" fmla="*/ 6955775 w 7586906"/>
              <a:gd name="connsiteY213" fmla="*/ 2004024 h 6325714"/>
              <a:gd name="connsiteX214" fmla="*/ 6973293 w 7586906"/>
              <a:gd name="connsiteY214" fmla="*/ 1997697 h 6325714"/>
              <a:gd name="connsiteX215" fmla="*/ 7012537 w 7586906"/>
              <a:gd name="connsiteY215" fmla="*/ 1991183 h 6325714"/>
              <a:gd name="connsiteX216" fmla="*/ 6972436 w 7586906"/>
              <a:gd name="connsiteY216" fmla="*/ 2001126 h 6325714"/>
              <a:gd name="connsiteX217" fmla="*/ 6800676 w 7586906"/>
              <a:gd name="connsiteY217" fmla="*/ 2050686 h 6325714"/>
              <a:gd name="connsiteX218" fmla="*/ 6752133 w 7586906"/>
              <a:gd name="connsiteY218" fmla="*/ 2080789 h 6325714"/>
              <a:gd name="connsiteX219" fmla="*/ 6683943 w 7586906"/>
              <a:gd name="connsiteY219" fmla="*/ 2128543 h 6325714"/>
              <a:gd name="connsiteX220" fmla="*/ 6655547 w 7586906"/>
              <a:gd name="connsiteY220" fmla="*/ 2151186 h 6325714"/>
              <a:gd name="connsiteX221" fmla="*/ 6682187 w 7586906"/>
              <a:gd name="connsiteY221" fmla="*/ 2166017 h 6325714"/>
              <a:gd name="connsiteX222" fmla="*/ 6726715 w 7586906"/>
              <a:gd name="connsiteY222" fmla="*/ 2162733 h 6325714"/>
              <a:gd name="connsiteX223" fmla="*/ 6805148 w 7586906"/>
              <a:gd name="connsiteY223" fmla="*/ 2102610 h 6325714"/>
              <a:gd name="connsiteX224" fmla="*/ 7076048 w 7586906"/>
              <a:gd name="connsiteY224" fmla="*/ 2006643 h 6325714"/>
              <a:gd name="connsiteX225" fmla="*/ 7065043 w 7586906"/>
              <a:gd name="connsiteY225" fmla="*/ 2000984 h 6325714"/>
              <a:gd name="connsiteX226" fmla="*/ 7198461 w 7586906"/>
              <a:gd name="connsiteY226" fmla="*/ 1999773 h 6325714"/>
              <a:gd name="connsiteX227" fmla="*/ 7128238 w 7586906"/>
              <a:gd name="connsiteY227" fmla="*/ 2075329 h 6325714"/>
              <a:gd name="connsiteX228" fmla="*/ 7035010 w 7586906"/>
              <a:gd name="connsiteY228" fmla="*/ 2157128 h 6325714"/>
              <a:gd name="connsiteX229" fmla="*/ 7009885 w 7586906"/>
              <a:gd name="connsiteY229" fmla="*/ 2176526 h 6325714"/>
              <a:gd name="connsiteX230" fmla="*/ 6893191 w 7586906"/>
              <a:gd name="connsiteY230" fmla="*/ 2411639 h 6325714"/>
              <a:gd name="connsiteX231" fmla="*/ 7030696 w 7586906"/>
              <a:gd name="connsiteY231" fmla="*/ 2358486 h 6325714"/>
              <a:gd name="connsiteX232" fmla="*/ 7115201 w 7586906"/>
              <a:gd name="connsiteY232" fmla="*/ 2399166 h 6325714"/>
              <a:gd name="connsiteX233" fmla="*/ 7173556 w 7586906"/>
              <a:gd name="connsiteY233" fmla="*/ 2471314 h 6325714"/>
              <a:gd name="connsiteX234" fmla="*/ 7158188 w 7586906"/>
              <a:gd name="connsiteY234" fmla="*/ 2507924 h 6325714"/>
              <a:gd name="connsiteX235" fmla="*/ 7031161 w 7586906"/>
              <a:gd name="connsiteY235" fmla="*/ 2588994 h 6325714"/>
              <a:gd name="connsiteX236" fmla="*/ 7149854 w 7586906"/>
              <a:gd name="connsiteY236" fmla="*/ 2546397 h 6325714"/>
              <a:gd name="connsiteX237" fmla="*/ 7200707 w 7586906"/>
              <a:gd name="connsiteY237" fmla="*/ 2536105 h 6325714"/>
              <a:gd name="connsiteX238" fmla="*/ 7196926 w 7586906"/>
              <a:gd name="connsiteY238" fmla="*/ 2565273 h 6325714"/>
              <a:gd name="connsiteX239" fmla="*/ 7197370 w 7586906"/>
              <a:gd name="connsiteY239" fmla="*/ 2566304 h 6325714"/>
              <a:gd name="connsiteX240" fmla="*/ 7212434 w 7586906"/>
              <a:gd name="connsiteY240" fmla="*/ 2590410 h 6325714"/>
              <a:gd name="connsiteX241" fmla="*/ 7173581 w 7586906"/>
              <a:gd name="connsiteY241" fmla="*/ 2588798 h 6325714"/>
              <a:gd name="connsiteX242" fmla="*/ 7040763 w 7586906"/>
              <a:gd name="connsiteY242" fmla="*/ 2730501 h 6325714"/>
              <a:gd name="connsiteX243" fmla="*/ 7042075 w 7586906"/>
              <a:gd name="connsiteY243" fmla="*/ 2729935 h 6325714"/>
              <a:gd name="connsiteX244" fmla="*/ 7084094 w 7586906"/>
              <a:gd name="connsiteY244" fmla="*/ 2709987 h 6325714"/>
              <a:gd name="connsiteX245" fmla="*/ 7085842 w 7586906"/>
              <a:gd name="connsiteY245" fmla="*/ 2708621 h 6325714"/>
              <a:gd name="connsiteX246" fmla="*/ 7111983 w 7586906"/>
              <a:gd name="connsiteY246" fmla="*/ 2713264 h 6325714"/>
              <a:gd name="connsiteX247" fmla="*/ 7079455 w 7586906"/>
              <a:gd name="connsiteY247" fmla="*/ 2742584 h 6325714"/>
              <a:gd name="connsiteX248" fmla="*/ 7031232 w 7586906"/>
              <a:gd name="connsiteY248" fmla="*/ 2789685 h 6325714"/>
              <a:gd name="connsiteX249" fmla="*/ 7031020 w 7586906"/>
              <a:gd name="connsiteY249" fmla="*/ 2791001 h 6325714"/>
              <a:gd name="connsiteX250" fmla="*/ 7014604 w 7586906"/>
              <a:gd name="connsiteY250" fmla="*/ 2836018 h 6325714"/>
              <a:gd name="connsiteX251" fmla="*/ 7233710 w 7586906"/>
              <a:gd name="connsiteY251" fmla="*/ 2777065 h 6325714"/>
              <a:gd name="connsiteX252" fmla="*/ 7239896 w 7586906"/>
              <a:gd name="connsiteY252" fmla="*/ 2784189 h 6325714"/>
              <a:gd name="connsiteX253" fmla="*/ 7377041 w 7586906"/>
              <a:gd name="connsiteY253" fmla="*/ 2744655 h 6325714"/>
              <a:gd name="connsiteX254" fmla="*/ 7378133 w 7586906"/>
              <a:gd name="connsiteY254" fmla="*/ 2743572 h 6325714"/>
              <a:gd name="connsiteX255" fmla="*/ 7413288 w 7586906"/>
              <a:gd name="connsiteY255" fmla="*/ 2751061 h 6325714"/>
              <a:gd name="connsiteX256" fmla="*/ 7394763 w 7586906"/>
              <a:gd name="connsiteY256" fmla="*/ 2773121 h 6325714"/>
              <a:gd name="connsiteX257" fmla="*/ 7301871 w 7586906"/>
              <a:gd name="connsiteY257" fmla="*/ 2799699 h 6325714"/>
              <a:gd name="connsiteX258" fmla="*/ 7257195 w 7586906"/>
              <a:gd name="connsiteY258" fmla="*/ 2815286 h 6325714"/>
              <a:gd name="connsiteX259" fmla="*/ 7131471 w 7586906"/>
              <a:gd name="connsiteY259" fmla="*/ 2931900 h 6325714"/>
              <a:gd name="connsiteX260" fmla="*/ 7122372 w 7586906"/>
              <a:gd name="connsiteY260" fmla="*/ 2952345 h 6325714"/>
              <a:gd name="connsiteX261" fmla="*/ 7219361 w 7586906"/>
              <a:gd name="connsiteY261" fmla="*/ 3041687 h 6325714"/>
              <a:gd name="connsiteX262" fmla="*/ 7270689 w 7586906"/>
              <a:gd name="connsiteY262" fmla="*/ 3053029 h 6325714"/>
              <a:gd name="connsiteX263" fmla="*/ 7263500 w 7586906"/>
              <a:gd name="connsiteY263" fmla="*/ 3056127 h 6325714"/>
              <a:gd name="connsiteX264" fmla="*/ 7263808 w 7586906"/>
              <a:gd name="connsiteY264" fmla="*/ 3055995 h 6325714"/>
              <a:gd name="connsiteX265" fmla="*/ 7270689 w 7586906"/>
              <a:gd name="connsiteY265" fmla="*/ 3053029 h 6325714"/>
              <a:gd name="connsiteX266" fmla="*/ 7273505 w 7586906"/>
              <a:gd name="connsiteY266" fmla="*/ 3053651 h 6325714"/>
              <a:gd name="connsiteX267" fmla="*/ 7440528 w 7586906"/>
              <a:gd name="connsiteY267" fmla="*/ 2944325 h 6325714"/>
              <a:gd name="connsiteX268" fmla="*/ 7421594 w 7586906"/>
              <a:gd name="connsiteY268" fmla="*/ 2994396 h 6325714"/>
              <a:gd name="connsiteX269" fmla="*/ 7425536 w 7586906"/>
              <a:gd name="connsiteY269" fmla="*/ 3008894 h 6325714"/>
              <a:gd name="connsiteX270" fmla="*/ 7422213 w 7586906"/>
              <a:gd name="connsiteY270" fmla="*/ 3009581 h 6325714"/>
              <a:gd name="connsiteX271" fmla="*/ 7425543 w 7586906"/>
              <a:gd name="connsiteY271" fmla="*/ 3008920 h 6325714"/>
              <a:gd name="connsiteX272" fmla="*/ 7425536 w 7586906"/>
              <a:gd name="connsiteY272" fmla="*/ 3008894 h 6325714"/>
              <a:gd name="connsiteX273" fmla="*/ 7428391 w 7586906"/>
              <a:gd name="connsiteY273" fmla="*/ 3008304 h 6325714"/>
              <a:gd name="connsiteX274" fmla="*/ 7455552 w 7586906"/>
              <a:gd name="connsiteY274" fmla="*/ 3036986 h 6325714"/>
              <a:gd name="connsiteX275" fmla="*/ 7312828 w 7586906"/>
              <a:gd name="connsiteY275" fmla="*/ 3173780 h 6325714"/>
              <a:gd name="connsiteX276" fmla="*/ 7262952 w 7586906"/>
              <a:gd name="connsiteY276" fmla="*/ 3238727 h 6325714"/>
              <a:gd name="connsiteX277" fmla="*/ 7306623 w 7586906"/>
              <a:gd name="connsiteY277" fmla="*/ 3238874 h 6325714"/>
              <a:gd name="connsiteX278" fmla="*/ 7374562 w 7586906"/>
              <a:gd name="connsiteY278" fmla="*/ 3260992 h 6325714"/>
              <a:gd name="connsiteX279" fmla="*/ 7376554 w 7586906"/>
              <a:gd name="connsiteY279" fmla="*/ 3263806 h 6325714"/>
              <a:gd name="connsiteX280" fmla="*/ 7444112 w 7586906"/>
              <a:gd name="connsiteY280" fmla="*/ 3333820 h 6325714"/>
              <a:gd name="connsiteX281" fmla="*/ 7444335 w 7586906"/>
              <a:gd name="connsiteY281" fmla="*/ 3334337 h 6325714"/>
              <a:gd name="connsiteX282" fmla="*/ 7444992 w 7586906"/>
              <a:gd name="connsiteY282" fmla="*/ 3334053 h 6325714"/>
              <a:gd name="connsiteX283" fmla="*/ 7445648 w 7586906"/>
              <a:gd name="connsiteY283" fmla="*/ 3333771 h 6325714"/>
              <a:gd name="connsiteX284" fmla="*/ 7470392 w 7586906"/>
              <a:gd name="connsiteY284" fmla="*/ 3324329 h 6325714"/>
              <a:gd name="connsiteX285" fmla="*/ 7472361 w 7586906"/>
              <a:gd name="connsiteY285" fmla="*/ 3323479 h 6325714"/>
              <a:gd name="connsiteX286" fmla="*/ 7473018 w 7586906"/>
              <a:gd name="connsiteY286" fmla="*/ 3323197 h 6325714"/>
              <a:gd name="connsiteX287" fmla="*/ 7474213 w 7586906"/>
              <a:gd name="connsiteY287" fmla="*/ 3322681 h 6325714"/>
              <a:gd name="connsiteX288" fmla="*/ 7476958 w 7586906"/>
              <a:gd name="connsiteY288" fmla="*/ 3321498 h 6325714"/>
              <a:gd name="connsiteX289" fmla="*/ 7517220 w 7586906"/>
              <a:gd name="connsiteY289" fmla="*/ 3339025 h 6325714"/>
              <a:gd name="connsiteX290" fmla="*/ 7477182 w 7586906"/>
              <a:gd name="connsiteY290" fmla="*/ 3359955 h 6325714"/>
              <a:gd name="connsiteX291" fmla="*/ 7213867 w 7586906"/>
              <a:gd name="connsiteY291" fmla="*/ 3477131 h 6325714"/>
              <a:gd name="connsiteX292" fmla="*/ 7318961 w 7586906"/>
              <a:gd name="connsiteY292" fmla="*/ 3473442 h 6325714"/>
              <a:gd name="connsiteX293" fmla="*/ 7441997 w 7586906"/>
              <a:gd name="connsiteY293" fmla="*/ 3422854 h 6325714"/>
              <a:gd name="connsiteX294" fmla="*/ 7438872 w 7586906"/>
              <a:gd name="connsiteY294" fmla="*/ 3433083 h 6325714"/>
              <a:gd name="connsiteX295" fmla="*/ 7432211 w 7586906"/>
              <a:gd name="connsiteY295" fmla="*/ 3438088 h 6325714"/>
              <a:gd name="connsiteX296" fmla="*/ 7291639 w 7586906"/>
              <a:gd name="connsiteY296" fmla="*/ 3605164 h 6325714"/>
              <a:gd name="connsiteX297" fmla="*/ 7308111 w 7586906"/>
              <a:gd name="connsiteY297" fmla="*/ 3645183 h 6325714"/>
              <a:gd name="connsiteX298" fmla="*/ 7393041 w 7586906"/>
              <a:gd name="connsiteY298" fmla="*/ 3683233 h 6325714"/>
              <a:gd name="connsiteX299" fmla="*/ 7321505 w 7586906"/>
              <a:gd name="connsiteY299" fmla="*/ 3759354 h 6325714"/>
              <a:gd name="connsiteX300" fmla="*/ 7354891 w 7586906"/>
              <a:gd name="connsiteY300" fmla="*/ 3764546 h 6325714"/>
              <a:gd name="connsiteX301" fmla="*/ 7424555 w 7586906"/>
              <a:gd name="connsiteY301" fmla="*/ 3743696 h 6325714"/>
              <a:gd name="connsiteX302" fmla="*/ 7516165 w 7586906"/>
              <a:gd name="connsiteY302" fmla="*/ 3723178 h 6325714"/>
              <a:gd name="connsiteX303" fmla="*/ 7506814 w 7586906"/>
              <a:gd name="connsiteY303" fmla="*/ 3775552 h 6325714"/>
              <a:gd name="connsiteX304" fmla="*/ 7508784 w 7586906"/>
              <a:gd name="connsiteY304" fmla="*/ 3774703 h 6325714"/>
              <a:gd name="connsiteX305" fmla="*/ 7533429 w 7586906"/>
              <a:gd name="connsiteY305" fmla="*/ 3767293 h 6325714"/>
              <a:gd name="connsiteX306" fmla="*/ 7561363 w 7586906"/>
              <a:gd name="connsiteY306" fmla="*/ 3759382 h 6325714"/>
              <a:gd name="connsiteX307" fmla="*/ 7561363 w 7586906"/>
              <a:gd name="connsiteY307" fmla="*/ 3759382 h 6325714"/>
              <a:gd name="connsiteX308" fmla="*/ 7560484 w 7586906"/>
              <a:gd name="connsiteY308" fmla="*/ 3759149 h 6325714"/>
              <a:gd name="connsiteX309" fmla="*/ 7564880 w 7586906"/>
              <a:gd name="connsiteY309" fmla="*/ 3760315 h 6325714"/>
              <a:gd name="connsiteX310" fmla="*/ 7557669 w 7586906"/>
              <a:gd name="connsiteY310" fmla="*/ 3803200 h 6325714"/>
              <a:gd name="connsiteX311" fmla="*/ 7486829 w 7586906"/>
              <a:gd name="connsiteY311" fmla="*/ 3810482 h 6325714"/>
              <a:gd name="connsiteX312" fmla="*/ 7472158 w 7586906"/>
              <a:gd name="connsiteY312" fmla="*/ 3816194 h 6325714"/>
              <a:gd name="connsiteX313" fmla="*/ 7325915 w 7586906"/>
              <a:gd name="connsiteY313" fmla="*/ 3876173 h 6325714"/>
              <a:gd name="connsiteX314" fmla="*/ 7278803 w 7586906"/>
              <a:gd name="connsiteY314" fmla="*/ 3887914 h 6325714"/>
              <a:gd name="connsiteX315" fmla="*/ 7249908 w 7586906"/>
              <a:gd name="connsiteY315" fmla="*/ 3900370 h 6325714"/>
              <a:gd name="connsiteX316" fmla="*/ 7228777 w 7586906"/>
              <a:gd name="connsiteY316" fmla="*/ 3927225 h 6325714"/>
              <a:gd name="connsiteX317" fmla="*/ 6952402 w 7586906"/>
              <a:gd name="connsiteY317" fmla="*/ 4062881 h 6325714"/>
              <a:gd name="connsiteX318" fmla="*/ 6946714 w 7586906"/>
              <a:gd name="connsiteY318" fmla="*/ 4065945 h 6325714"/>
              <a:gd name="connsiteX319" fmla="*/ 6946714 w 7586906"/>
              <a:gd name="connsiteY319" fmla="*/ 4065945 h 6325714"/>
              <a:gd name="connsiteX320" fmla="*/ 6943654 w 7586906"/>
              <a:gd name="connsiteY320" fmla="*/ 4067876 h 6325714"/>
              <a:gd name="connsiteX321" fmla="*/ 6819940 w 7586906"/>
              <a:gd name="connsiteY321" fmla="*/ 4115084 h 6325714"/>
              <a:gd name="connsiteX322" fmla="*/ 6819283 w 7586906"/>
              <a:gd name="connsiteY322" fmla="*/ 4115367 h 6325714"/>
              <a:gd name="connsiteX323" fmla="*/ 6817969 w 7586906"/>
              <a:gd name="connsiteY323" fmla="*/ 4115933 h 6325714"/>
              <a:gd name="connsiteX324" fmla="*/ 6799247 w 7586906"/>
              <a:gd name="connsiteY324" fmla="*/ 4122856 h 6325714"/>
              <a:gd name="connsiteX325" fmla="*/ 6777244 w 7586906"/>
              <a:gd name="connsiteY325" fmla="*/ 4131652 h 6325714"/>
              <a:gd name="connsiteX326" fmla="*/ 6780193 w 7586906"/>
              <a:gd name="connsiteY326" fmla="*/ 4129349 h 6325714"/>
              <a:gd name="connsiteX327" fmla="*/ 6777244 w 7586906"/>
              <a:gd name="connsiteY327" fmla="*/ 4131652 h 6325714"/>
              <a:gd name="connsiteX328" fmla="*/ 6777244 w 7586906"/>
              <a:gd name="connsiteY328" fmla="*/ 4131652 h 6325714"/>
              <a:gd name="connsiteX329" fmla="*/ 6773748 w 7586906"/>
              <a:gd name="connsiteY329" fmla="*/ 4134383 h 6325714"/>
              <a:gd name="connsiteX330" fmla="*/ 6678634 w 7586906"/>
              <a:gd name="connsiteY330" fmla="*/ 4193742 h 6325714"/>
              <a:gd name="connsiteX331" fmla="*/ 6230276 w 7586906"/>
              <a:gd name="connsiteY331" fmla="*/ 4378443 h 6325714"/>
              <a:gd name="connsiteX332" fmla="*/ 6227649 w 7586906"/>
              <a:gd name="connsiteY332" fmla="*/ 4379575 h 6325714"/>
              <a:gd name="connsiteX333" fmla="*/ 6226335 w 7586906"/>
              <a:gd name="connsiteY333" fmla="*/ 4380141 h 6325714"/>
              <a:gd name="connsiteX334" fmla="*/ 6225679 w 7586906"/>
              <a:gd name="connsiteY334" fmla="*/ 4380424 h 6325714"/>
              <a:gd name="connsiteX335" fmla="*/ 6222396 w 7586906"/>
              <a:gd name="connsiteY335" fmla="*/ 4381839 h 6325714"/>
              <a:gd name="connsiteX336" fmla="*/ 6081808 w 7586906"/>
              <a:gd name="connsiteY336" fmla="*/ 4433261 h 6325714"/>
              <a:gd name="connsiteX337" fmla="*/ 6131167 w 7586906"/>
              <a:gd name="connsiteY337" fmla="*/ 4430343 h 6325714"/>
              <a:gd name="connsiteX338" fmla="*/ 6315659 w 7586906"/>
              <a:gd name="connsiteY338" fmla="*/ 4365494 h 6325714"/>
              <a:gd name="connsiteX339" fmla="*/ 6313765 w 7586906"/>
              <a:gd name="connsiteY339" fmla="*/ 4367085 h 6325714"/>
              <a:gd name="connsiteX340" fmla="*/ 6315786 w 7586906"/>
              <a:gd name="connsiteY340" fmla="*/ 4365449 h 6325714"/>
              <a:gd name="connsiteX341" fmla="*/ 6315659 w 7586906"/>
              <a:gd name="connsiteY341" fmla="*/ 4365494 h 6325714"/>
              <a:gd name="connsiteX342" fmla="*/ 6318624 w 7586906"/>
              <a:gd name="connsiteY342" fmla="*/ 4363002 h 6325714"/>
              <a:gd name="connsiteX343" fmla="*/ 6367423 w 7586906"/>
              <a:gd name="connsiteY343" fmla="*/ 4376848 h 6325714"/>
              <a:gd name="connsiteX344" fmla="*/ 6331390 w 7586906"/>
              <a:gd name="connsiteY344" fmla="*/ 4407068 h 6325714"/>
              <a:gd name="connsiteX345" fmla="*/ 6195388 w 7586906"/>
              <a:gd name="connsiteY345" fmla="*/ 4454677 h 6325714"/>
              <a:gd name="connsiteX346" fmla="*/ 6239367 w 7586906"/>
              <a:gd name="connsiteY346" fmla="*/ 4469989 h 6325714"/>
              <a:gd name="connsiteX347" fmla="*/ 5733634 w 7586906"/>
              <a:gd name="connsiteY347" fmla="*/ 4675138 h 6325714"/>
              <a:gd name="connsiteX348" fmla="*/ 5731452 w 7586906"/>
              <a:gd name="connsiteY348" fmla="*/ 4677303 h 6325714"/>
              <a:gd name="connsiteX349" fmla="*/ 5656704 w 7586906"/>
              <a:gd name="connsiteY349" fmla="*/ 4691777 h 6325714"/>
              <a:gd name="connsiteX350" fmla="*/ 5655825 w 7586906"/>
              <a:gd name="connsiteY350" fmla="*/ 4691544 h 6325714"/>
              <a:gd name="connsiteX351" fmla="*/ 5656704 w 7586906"/>
              <a:gd name="connsiteY351" fmla="*/ 4691777 h 6325714"/>
              <a:gd name="connsiteX352" fmla="*/ 5653633 w 7586906"/>
              <a:gd name="connsiteY352" fmla="*/ 4691877 h 6325714"/>
              <a:gd name="connsiteX353" fmla="*/ 5601276 w 7586906"/>
              <a:gd name="connsiteY353" fmla="*/ 4707714 h 6325714"/>
              <a:gd name="connsiteX354" fmla="*/ 5648674 w 7586906"/>
              <a:gd name="connsiteY354" fmla="*/ 4669536 h 6325714"/>
              <a:gd name="connsiteX355" fmla="*/ 5643558 w 7586906"/>
              <a:gd name="connsiteY355" fmla="*/ 4657666 h 6325714"/>
              <a:gd name="connsiteX356" fmla="*/ 5617491 w 7586906"/>
              <a:gd name="connsiteY356" fmla="*/ 4665843 h 6325714"/>
              <a:gd name="connsiteX357" fmla="*/ 5436475 w 7586906"/>
              <a:gd name="connsiteY357" fmla="*/ 4746319 h 6325714"/>
              <a:gd name="connsiteX358" fmla="*/ 5383970 w 7586906"/>
              <a:gd name="connsiteY358" fmla="*/ 4774458 h 6325714"/>
              <a:gd name="connsiteX359" fmla="*/ 5356665 w 7586906"/>
              <a:gd name="connsiteY359" fmla="*/ 4796020 h 6325714"/>
              <a:gd name="connsiteX360" fmla="*/ 5223515 w 7586906"/>
              <a:gd name="connsiteY360" fmla="*/ 4880954 h 6325714"/>
              <a:gd name="connsiteX361" fmla="*/ 5031186 w 7586906"/>
              <a:gd name="connsiteY361" fmla="*/ 4940604 h 6325714"/>
              <a:gd name="connsiteX362" fmla="*/ 4971753 w 7586906"/>
              <a:gd name="connsiteY362" fmla="*/ 4947253 h 6325714"/>
              <a:gd name="connsiteX363" fmla="*/ 4660593 w 7586906"/>
              <a:gd name="connsiteY363" fmla="*/ 5063633 h 6325714"/>
              <a:gd name="connsiteX364" fmla="*/ 4408515 w 7586906"/>
              <a:gd name="connsiteY364" fmla="*/ 5150875 h 6325714"/>
              <a:gd name="connsiteX365" fmla="*/ 4335442 w 7586906"/>
              <a:gd name="connsiteY365" fmla="*/ 5189105 h 6325714"/>
              <a:gd name="connsiteX366" fmla="*/ 4180959 w 7586906"/>
              <a:gd name="connsiteY366" fmla="*/ 5266100 h 6325714"/>
              <a:gd name="connsiteX367" fmla="*/ 4110596 w 7586906"/>
              <a:gd name="connsiteY367" fmla="*/ 5279907 h 6325714"/>
              <a:gd name="connsiteX368" fmla="*/ 3362911 w 7586906"/>
              <a:gd name="connsiteY368" fmla="*/ 5615666 h 6325714"/>
              <a:gd name="connsiteX369" fmla="*/ 3321668 w 7586906"/>
              <a:gd name="connsiteY369" fmla="*/ 5655474 h 6325714"/>
              <a:gd name="connsiteX370" fmla="*/ 3275097 w 7586906"/>
              <a:gd name="connsiteY370" fmla="*/ 5722669 h 6325714"/>
              <a:gd name="connsiteX371" fmla="*/ 3287254 w 7586906"/>
              <a:gd name="connsiteY371" fmla="*/ 5662353 h 6325714"/>
              <a:gd name="connsiteX372" fmla="*/ 3162671 w 7586906"/>
              <a:gd name="connsiteY372" fmla="*/ 5711159 h 6325714"/>
              <a:gd name="connsiteX373" fmla="*/ 3131076 w 7586906"/>
              <a:gd name="connsiteY373" fmla="*/ 5749869 h 6325714"/>
              <a:gd name="connsiteX374" fmla="*/ 3040822 w 7586906"/>
              <a:gd name="connsiteY374" fmla="*/ 5777147 h 6325714"/>
              <a:gd name="connsiteX375" fmla="*/ 2854415 w 7586906"/>
              <a:gd name="connsiteY375" fmla="*/ 5874022 h 6325714"/>
              <a:gd name="connsiteX376" fmla="*/ 2724325 w 7586906"/>
              <a:gd name="connsiteY376" fmla="*/ 5919083 h 6325714"/>
              <a:gd name="connsiteX377" fmla="*/ 2699043 w 7586906"/>
              <a:gd name="connsiteY377" fmla="*/ 5948952 h 6325714"/>
              <a:gd name="connsiteX378" fmla="*/ 2294410 w 7586906"/>
              <a:gd name="connsiteY378" fmla="*/ 6142955 h 6325714"/>
              <a:gd name="connsiteX379" fmla="*/ 2151611 w 7586906"/>
              <a:gd name="connsiteY379" fmla="*/ 6228988 h 6325714"/>
              <a:gd name="connsiteX380" fmla="*/ 1979343 w 7586906"/>
              <a:gd name="connsiteY380" fmla="*/ 6304469 h 6325714"/>
              <a:gd name="connsiteX381" fmla="*/ 1872809 w 7586906"/>
              <a:gd name="connsiteY381" fmla="*/ 6324689 h 6325714"/>
              <a:gd name="connsiteX382" fmla="*/ 1861929 w 7586906"/>
              <a:gd name="connsiteY382" fmla="*/ 6303064 h 6325714"/>
              <a:gd name="connsiteX383" fmla="*/ 1689761 w 7586906"/>
              <a:gd name="connsiteY383" fmla="*/ 6169213 h 6325714"/>
              <a:gd name="connsiteX384" fmla="*/ 1478896 w 7586906"/>
              <a:gd name="connsiteY384" fmla="*/ 5985339 h 6325714"/>
              <a:gd name="connsiteX385" fmla="*/ 1401301 w 7586906"/>
              <a:gd name="connsiteY385" fmla="*/ 5812556 h 6325714"/>
              <a:gd name="connsiteX386" fmla="*/ 1366727 w 7586906"/>
              <a:gd name="connsiteY386" fmla="*/ 5754025 h 6325714"/>
              <a:gd name="connsiteX387" fmla="*/ 1322162 w 7586906"/>
              <a:gd name="connsiteY387" fmla="*/ 5675933 h 6325714"/>
              <a:gd name="connsiteX388" fmla="*/ 1255441 w 7586906"/>
              <a:gd name="connsiteY388" fmla="*/ 5636766 h 6325714"/>
              <a:gd name="connsiteX389" fmla="*/ 1174527 w 7586906"/>
              <a:gd name="connsiteY389" fmla="*/ 5609837 h 6325714"/>
              <a:gd name="connsiteX390" fmla="*/ 1143757 w 7586906"/>
              <a:gd name="connsiteY390" fmla="*/ 5601682 h 6325714"/>
              <a:gd name="connsiteX391" fmla="*/ 1091312 w 7586906"/>
              <a:gd name="connsiteY391" fmla="*/ 5526988 h 6325714"/>
              <a:gd name="connsiteX392" fmla="*/ 1106598 w 7586906"/>
              <a:gd name="connsiteY392" fmla="*/ 5287855 h 6325714"/>
              <a:gd name="connsiteX393" fmla="*/ 1045625 w 7586906"/>
              <a:gd name="connsiteY393" fmla="*/ 5180731 h 6325714"/>
              <a:gd name="connsiteX394" fmla="*/ 1008224 w 7586906"/>
              <a:gd name="connsiteY394" fmla="*/ 5164419 h 6325714"/>
              <a:gd name="connsiteX395" fmla="*/ 927775 w 7586906"/>
              <a:gd name="connsiteY395" fmla="*/ 5104244 h 6325714"/>
              <a:gd name="connsiteX396" fmla="*/ 901630 w 7586906"/>
              <a:gd name="connsiteY396" fmla="*/ 5023720 h 6325714"/>
              <a:gd name="connsiteX397" fmla="*/ 913978 w 7586906"/>
              <a:gd name="connsiteY397" fmla="*/ 4958425 h 6325714"/>
              <a:gd name="connsiteX398" fmla="*/ 921243 w 7586906"/>
              <a:gd name="connsiteY398" fmla="*/ 4924696 h 6325714"/>
              <a:gd name="connsiteX399" fmla="*/ 871587 w 7586906"/>
              <a:gd name="connsiteY399" fmla="*/ 4914278 h 6325714"/>
              <a:gd name="connsiteX400" fmla="*/ 777263 w 7586906"/>
              <a:gd name="connsiteY400" fmla="*/ 4883339 h 6325714"/>
              <a:gd name="connsiteX401" fmla="*/ 734202 w 7586906"/>
              <a:gd name="connsiteY401" fmla="*/ 4799703 h 6325714"/>
              <a:gd name="connsiteX402" fmla="*/ 759915 w 7586906"/>
              <a:gd name="connsiteY402" fmla="*/ 4655213 h 6325714"/>
              <a:gd name="connsiteX403" fmla="*/ 753071 w 7586906"/>
              <a:gd name="connsiteY403" fmla="*/ 4648371 h 6325714"/>
              <a:gd name="connsiteX404" fmla="*/ 752192 w 7586906"/>
              <a:gd name="connsiteY404" fmla="*/ 4648138 h 6325714"/>
              <a:gd name="connsiteX405" fmla="*/ 728540 w 7586906"/>
              <a:gd name="connsiteY405" fmla="*/ 4656497 h 6325714"/>
              <a:gd name="connsiteX406" fmla="*/ 725034 w 7586906"/>
              <a:gd name="connsiteY406" fmla="*/ 4657397 h 6325714"/>
              <a:gd name="connsiteX407" fmla="*/ 672232 w 7586906"/>
              <a:gd name="connsiteY407" fmla="*/ 4634262 h 6325714"/>
              <a:gd name="connsiteX408" fmla="*/ 776085 w 7586906"/>
              <a:gd name="connsiteY408" fmla="*/ 4568077 h 6325714"/>
              <a:gd name="connsiteX409" fmla="*/ 837073 w 7586906"/>
              <a:gd name="connsiteY409" fmla="*/ 4527099 h 6325714"/>
              <a:gd name="connsiteX410" fmla="*/ 849921 w 7586906"/>
              <a:gd name="connsiteY410" fmla="*/ 4509935 h 6325714"/>
              <a:gd name="connsiteX411" fmla="*/ 851943 w 7586906"/>
              <a:gd name="connsiteY411" fmla="*/ 4518242 h 6325714"/>
              <a:gd name="connsiteX412" fmla="*/ 850556 w 7586906"/>
              <a:gd name="connsiteY412" fmla="*/ 4505989 h 6325714"/>
              <a:gd name="connsiteX413" fmla="*/ 849921 w 7586906"/>
              <a:gd name="connsiteY413" fmla="*/ 4509935 h 6325714"/>
              <a:gd name="connsiteX414" fmla="*/ 845906 w 7586906"/>
              <a:gd name="connsiteY414" fmla="*/ 4498814 h 6325714"/>
              <a:gd name="connsiteX415" fmla="*/ 836849 w 7586906"/>
              <a:gd name="connsiteY415" fmla="*/ 4488643 h 6325714"/>
              <a:gd name="connsiteX416" fmla="*/ 821681 w 7586906"/>
              <a:gd name="connsiteY416" fmla="*/ 4484166 h 6325714"/>
              <a:gd name="connsiteX417" fmla="*/ 796406 w 7586906"/>
              <a:gd name="connsiteY417" fmla="*/ 4439984 h 6325714"/>
              <a:gd name="connsiteX418" fmla="*/ 811436 w 7586906"/>
              <a:gd name="connsiteY418" fmla="*/ 4420655 h 6325714"/>
              <a:gd name="connsiteX419" fmla="*/ 765465 w 7586906"/>
              <a:gd name="connsiteY419" fmla="*/ 4402530 h 6325714"/>
              <a:gd name="connsiteX420" fmla="*/ 758092 w 7586906"/>
              <a:gd name="connsiteY420" fmla="*/ 4380006 h 6325714"/>
              <a:gd name="connsiteX421" fmla="*/ 761746 w 7586906"/>
              <a:gd name="connsiteY421" fmla="*/ 4366803 h 6325714"/>
              <a:gd name="connsiteX422" fmla="*/ 682188 w 7586906"/>
              <a:gd name="connsiteY422" fmla="*/ 4346633 h 6325714"/>
              <a:gd name="connsiteX423" fmla="*/ 631770 w 7586906"/>
              <a:gd name="connsiteY423" fmla="*/ 4356126 h 6325714"/>
              <a:gd name="connsiteX424" fmla="*/ 615788 w 7586906"/>
              <a:gd name="connsiteY424" fmla="*/ 4400346 h 6325714"/>
              <a:gd name="connsiteX425" fmla="*/ 580463 w 7586906"/>
              <a:gd name="connsiteY425" fmla="*/ 4401497 h 6325714"/>
              <a:gd name="connsiteX426" fmla="*/ 579138 w 7586906"/>
              <a:gd name="connsiteY426" fmla="*/ 4362291 h 6325714"/>
              <a:gd name="connsiteX427" fmla="*/ 593543 w 7586906"/>
              <a:gd name="connsiteY427" fmla="*/ 4348739 h 6325714"/>
              <a:gd name="connsiteX428" fmla="*/ 654518 w 7586906"/>
              <a:gd name="connsiteY428" fmla="*/ 4267990 h 6325714"/>
              <a:gd name="connsiteX429" fmla="*/ 684070 w 7586906"/>
              <a:gd name="connsiteY429" fmla="*/ 4255252 h 6325714"/>
              <a:gd name="connsiteX430" fmla="*/ 718577 w 7586906"/>
              <a:gd name="connsiteY430" fmla="*/ 4226914 h 6325714"/>
              <a:gd name="connsiteX431" fmla="*/ 745502 w 7586906"/>
              <a:gd name="connsiteY431" fmla="*/ 4215308 h 6325714"/>
              <a:gd name="connsiteX432" fmla="*/ 568794 w 7586906"/>
              <a:gd name="connsiteY432" fmla="*/ 3942663 h 6325714"/>
              <a:gd name="connsiteX433" fmla="*/ 559673 w 7586906"/>
              <a:gd name="connsiteY433" fmla="*/ 3921504 h 6325714"/>
              <a:gd name="connsiteX434" fmla="*/ 464755 w 7586906"/>
              <a:gd name="connsiteY434" fmla="*/ 3863894 h 6325714"/>
              <a:gd name="connsiteX435" fmla="*/ 521554 w 7586906"/>
              <a:gd name="connsiteY435" fmla="*/ 3706615 h 6325714"/>
              <a:gd name="connsiteX436" fmla="*/ 468595 w 7586906"/>
              <a:gd name="connsiteY436" fmla="*/ 3731892 h 6325714"/>
              <a:gd name="connsiteX437" fmla="*/ 468861 w 7586906"/>
              <a:gd name="connsiteY437" fmla="*/ 3739733 h 6325714"/>
              <a:gd name="connsiteX438" fmla="*/ 434139 w 7586906"/>
              <a:gd name="connsiteY438" fmla="*/ 3731446 h 6325714"/>
              <a:gd name="connsiteX439" fmla="*/ 495645 w 7586906"/>
              <a:gd name="connsiteY439" fmla="*/ 3666380 h 6325714"/>
              <a:gd name="connsiteX440" fmla="*/ 513046 w 7586906"/>
              <a:gd name="connsiteY440" fmla="*/ 3639908 h 6325714"/>
              <a:gd name="connsiteX441" fmla="*/ 488494 w 7586906"/>
              <a:gd name="connsiteY441" fmla="*/ 3644372 h 6325714"/>
              <a:gd name="connsiteX442" fmla="*/ 387582 w 7586906"/>
              <a:gd name="connsiteY442" fmla="*/ 3612599 h 6325714"/>
              <a:gd name="connsiteX443" fmla="*/ 401362 w 7586906"/>
              <a:gd name="connsiteY443" fmla="*/ 3604825 h 6325714"/>
              <a:gd name="connsiteX444" fmla="*/ 401351 w 7586906"/>
              <a:gd name="connsiteY444" fmla="*/ 3602993 h 6325714"/>
              <a:gd name="connsiteX445" fmla="*/ 416019 w 7586906"/>
              <a:gd name="connsiteY445" fmla="*/ 3559340 h 6325714"/>
              <a:gd name="connsiteX446" fmla="*/ 412514 w 7586906"/>
              <a:gd name="connsiteY446" fmla="*/ 3560239 h 6325714"/>
              <a:gd name="connsiteX447" fmla="*/ 412080 w 7586906"/>
              <a:gd name="connsiteY447" fmla="*/ 3561038 h 6325714"/>
              <a:gd name="connsiteX448" fmla="*/ 412291 w 7586906"/>
              <a:gd name="connsiteY448" fmla="*/ 3559723 h 6325714"/>
              <a:gd name="connsiteX449" fmla="*/ 411857 w 7586906"/>
              <a:gd name="connsiteY449" fmla="*/ 3560522 h 6325714"/>
              <a:gd name="connsiteX450" fmla="*/ 410342 w 7586906"/>
              <a:gd name="connsiteY450" fmla="*/ 3564235 h 6325714"/>
              <a:gd name="connsiteX451" fmla="*/ 332533 w 7586906"/>
              <a:gd name="connsiteY451" fmla="*/ 3580641 h 6325714"/>
              <a:gd name="connsiteX452" fmla="*/ 328275 w 7586906"/>
              <a:gd name="connsiteY452" fmla="*/ 3565342 h 6325714"/>
              <a:gd name="connsiteX453" fmla="*/ 322936 w 7586906"/>
              <a:gd name="connsiteY453" fmla="*/ 3552957 h 6325714"/>
              <a:gd name="connsiteX454" fmla="*/ 332998 w 7586906"/>
              <a:gd name="connsiteY454" fmla="*/ 3547395 h 6325714"/>
              <a:gd name="connsiteX455" fmla="*/ 332119 w 7586906"/>
              <a:gd name="connsiteY455" fmla="*/ 3547162 h 6325714"/>
              <a:gd name="connsiteX456" fmla="*/ 328983 w 7586906"/>
              <a:gd name="connsiteY456" fmla="*/ 3536274 h 6325714"/>
              <a:gd name="connsiteX457" fmla="*/ 283055 w 7586906"/>
              <a:gd name="connsiteY457" fmla="*/ 3525474 h 6325714"/>
              <a:gd name="connsiteX458" fmla="*/ 307786 w 7586906"/>
              <a:gd name="connsiteY458" fmla="*/ 3476260 h 6325714"/>
              <a:gd name="connsiteX459" fmla="*/ 318249 w 7586906"/>
              <a:gd name="connsiteY459" fmla="*/ 3426466 h 6325714"/>
              <a:gd name="connsiteX460" fmla="*/ 316936 w 7586906"/>
              <a:gd name="connsiteY460" fmla="*/ 3427032 h 6325714"/>
              <a:gd name="connsiteX461" fmla="*/ 269504 w 7586906"/>
              <a:gd name="connsiteY461" fmla="*/ 3421775 h 6325714"/>
              <a:gd name="connsiteX462" fmla="*/ 253743 w 7586906"/>
              <a:gd name="connsiteY462" fmla="*/ 3428569 h 6325714"/>
              <a:gd name="connsiteX463" fmla="*/ 295548 w 7586906"/>
              <a:gd name="connsiteY463" fmla="*/ 3371995 h 6325714"/>
              <a:gd name="connsiteX464" fmla="*/ 342088 w 7586906"/>
              <a:gd name="connsiteY464" fmla="*/ 3337246 h 6325714"/>
              <a:gd name="connsiteX465" fmla="*/ 343625 w 7586906"/>
              <a:gd name="connsiteY465" fmla="*/ 3337196 h 6325714"/>
              <a:gd name="connsiteX466" fmla="*/ 380908 w 7586906"/>
              <a:gd name="connsiteY466" fmla="*/ 3333364 h 6325714"/>
              <a:gd name="connsiteX467" fmla="*/ 346048 w 7586906"/>
              <a:gd name="connsiteY467" fmla="*/ 3301270 h 6325714"/>
              <a:gd name="connsiteX468" fmla="*/ 276045 w 7586906"/>
              <a:gd name="connsiteY468" fmla="*/ 3301459 h 6325714"/>
              <a:gd name="connsiteX469" fmla="*/ 261407 w 7586906"/>
              <a:gd name="connsiteY469" fmla="*/ 3312665 h 6325714"/>
              <a:gd name="connsiteX470" fmla="*/ 236622 w 7586906"/>
              <a:gd name="connsiteY470" fmla="*/ 3314782 h 6325714"/>
              <a:gd name="connsiteX471" fmla="*/ 244533 w 7586906"/>
              <a:gd name="connsiteY471" fmla="*/ 3278938 h 6325714"/>
              <a:gd name="connsiteX472" fmla="*/ 304791 w 7586906"/>
              <a:gd name="connsiteY472" fmla="*/ 3263366 h 6325714"/>
              <a:gd name="connsiteX473" fmla="*/ 305448 w 7586906"/>
              <a:gd name="connsiteY473" fmla="*/ 3263083 h 6325714"/>
              <a:gd name="connsiteX474" fmla="*/ 306104 w 7586906"/>
              <a:gd name="connsiteY474" fmla="*/ 3262800 h 6325714"/>
              <a:gd name="connsiteX475" fmla="*/ 332827 w 7586906"/>
              <a:gd name="connsiteY475" fmla="*/ 3254340 h 6325714"/>
              <a:gd name="connsiteX476" fmla="*/ 334648 w 7586906"/>
              <a:gd name="connsiteY476" fmla="*/ 3227854 h 6325714"/>
              <a:gd name="connsiteX477" fmla="*/ 307879 w 7586906"/>
              <a:gd name="connsiteY477" fmla="*/ 3153106 h 6325714"/>
              <a:gd name="connsiteX478" fmla="*/ 312274 w 7586906"/>
              <a:gd name="connsiteY478" fmla="*/ 3154271 h 6325714"/>
              <a:gd name="connsiteX479" fmla="*/ 302604 w 7586906"/>
              <a:gd name="connsiteY479" fmla="*/ 3151708 h 6325714"/>
              <a:gd name="connsiteX480" fmla="*/ 301736 w 7586906"/>
              <a:gd name="connsiteY480" fmla="*/ 3153307 h 6325714"/>
              <a:gd name="connsiteX481" fmla="*/ 231839 w 7586906"/>
              <a:gd name="connsiteY481" fmla="*/ 3171808 h 6325714"/>
              <a:gd name="connsiteX482" fmla="*/ 185731 w 7586906"/>
              <a:gd name="connsiteY482" fmla="*/ 3167817 h 6325714"/>
              <a:gd name="connsiteX483" fmla="*/ 203822 w 7586906"/>
              <a:gd name="connsiteY483" fmla="*/ 3146556 h 6325714"/>
              <a:gd name="connsiteX484" fmla="*/ 202943 w 7586906"/>
              <a:gd name="connsiteY484" fmla="*/ 3146323 h 6325714"/>
              <a:gd name="connsiteX485" fmla="*/ 203822 w 7586906"/>
              <a:gd name="connsiteY485" fmla="*/ 3146556 h 6325714"/>
              <a:gd name="connsiteX486" fmla="*/ 200528 w 7586906"/>
              <a:gd name="connsiteY486" fmla="*/ 3146140 h 6325714"/>
              <a:gd name="connsiteX487" fmla="*/ 132028 w 7586906"/>
              <a:gd name="connsiteY487" fmla="*/ 3102845 h 6325714"/>
              <a:gd name="connsiteX488" fmla="*/ 144282 w 7586906"/>
              <a:gd name="connsiteY488" fmla="*/ 3096951 h 6325714"/>
              <a:gd name="connsiteX489" fmla="*/ 154291 w 7586906"/>
              <a:gd name="connsiteY489" fmla="*/ 3082233 h 6325714"/>
              <a:gd name="connsiteX490" fmla="*/ 140115 w 7586906"/>
              <a:gd name="connsiteY490" fmla="*/ 2984311 h 6325714"/>
              <a:gd name="connsiteX491" fmla="*/ 134935 w 7586906"/>
              <a:gd name="connsiteY491" fmla="*/ 2999394 h 6325714"/>
              <a:gd name="connsiteX492" fmla="*/ 105098 w 7586906"/>
              <a:gd name="connsiteY492" fmla="*/ 3000629 h 6325714"/>
              <a:gd name="connsiteX493" fmla="*/ 91814 w 7586906"/>
              <a:gd name="connsiteY493" fmla="*/ 2980653 h 6325714"/>
              <a:gd name="connsiteX494" fmla="*/ 85173 w 7586906"/>
              <a:gd name="connsiteY494" fmla="*/ 2970665 h 6325714"/>
              <a:gd name="connsiteX495" fmla="*/ 62537 w 7586906"/>
              <a:gd name="connsiteY495" fmla="*/ 2965122 h 6325714"/>
              <a:gd name="connsiteX496" fmla="*/ 73637 w 7586906"/>
              <a:gd name="connsiteY496" fmla="*/ 2949323 h 6325714"/>
              <a:gd name="connsiteX497" fmla="*/ 91069 w 7586906"/>
              <a:gd name="connsiteY497" fmla="*/ 2890404 h 6325714"/>
              <a:gd name="connsiteX498" fmla="*/ 31737 w 7586906"/>
              <a:gd name="connsiteY498" fmla="*/ 2725660 h 6325714"/>
              <a:gd name="connsiteX499" fmla="*/ 30994 w 7586906"/>
              <a:gd name="connsiteY499" fmla="*/ 2711294 h 6325714"/>
              <a:gd name="connsiteX500" fmla="*/ 0 w 7586906"/>
              <a:gd name="connsiteY500" fmla="*/ 2664682 h 6325714"/>
              <a:gd name="connsiteX501" fmla="*/ 4142 w 7586906"/>
              <a:gd name="connsiteY501" fmla="*/ 2659837 h 6325714"/>
              <a:gd name="connsiteX502" fmla="*/ 113033 w 7586906"/>
              <a:gd name="connsiteY502" fmla="*/ 2516822 h 6325714"/>
              <a:gd name="connsiteX503" fmla="*/ 136767 w 7586906"/>
              <a:gd name="connsiteY503" fmla="*/ 2409289 h 6325714"/>
              <a:gd name="connsiteX504" fmla="*/ 131280 w 7586906"/>
              <a:gd name="connsiteY504" fmla="*/ 2409207 h 6325714"/>
              <a:gd name="connsiteX505" fmla="*/ 130623 w 7586906"/>
              <a:gd name="connsiteY505" fmla="*/ 2409490 h 6325714"/>
              <a:gd name="connsiteX506" fmla="*/ 129320 w 7586906"/>
              <a:gd name="connsiteY506" fmla="*/ 2411887 h 6325714"/>
              <a:gd name="connsiteX507" fmla="*/ 108858 w 7586906"/>
              <a:gd name="connsiteY507" fmla="*/ 2478231 h 6325714"/>
              <a:gd name="connsiteX508" fmla="*/ 59766 w 7586906"/>
              <a:gd name="connsiteY508" fmla="*/ 2526931 h 6325714"/>
              <a:gd name="connsiteX509" fmla="*/ 20288 w 7586906"/>
              <a:gd name="connsiteY509" fmla="*/ 2493157 h 6325714"/>
              <a:gd name="connsiteX510" fmla="*/ 114797 w 7586906"/>
              <a:gd name="connsiteY510" fmla="*/ 2367356 h 6325714"/>
              <a:gd name="connsiteX511" fmla="*/ 116978 w 7586906"/>
              <a:gd name="connsiteY511" fmla="*/ 2365191 h 6325714"/>
              <a:gd name="connsiteX512" fmla="*/ 161558 w 7586906"/>
              <a:gd name="connsiteY512" fmla="*/ 2295182 h 6325714"/>
              <a:gd name="connsiteX513" fmla="*/ 168635 w 7586906"/>
              <a:gd name="connsiteY513" fmla="*/ 2342313 h 6325714"/>
              <a:gd name="connsiteX514" fmla="*/ 186801 w 7586906"/>
              <a:gd name="connsiteY514" fmla="*/ 2333870 h 6325714"/>
              <a:gd name="connsiteX515" fmla="*/ 210643 w 7586906"/>
              <a:gd name="connsiteY515" fmla="*/ 2320533 h 6325714"/>
              <a:gd name="connsiteX516" fmla="*/ 210643 w 7586906"/>
              <a:gd name="connsiteY516" fmla="*/ 2320533 h 6325714"/>
              <a:gd name="connsiteX517" fmla="*/ 219169 w 7586906"/>
              <a:gd name="connsiteY517" fmla="*/ 2315021 h 6325714"/>
              <a:gd name="connsiteX518" fmla="*/ 534766 w 7586906"/>
              <a:gd name="connsiteY518" fmla="*/ 2169189 h 6325714"/>
              <a:gd name="connsiteX519" fmla="*/ 752780 w 7586906"/>
              <a:gd name="connsiteY519" fmla="*/ 2073377 h 6325714"/>
              <a:gd name="connsiteX520" fmla="*/ 843713 w 7586906"/>
              <a:gd name="connsiteY520" fmla="*/ 2049479 h 6325714"/>
              <a:gd name="connsiteX521" fmla="*/ 849041 w 7586906"/>
              <a:gd name="connsiteY521" fmla="*/ 2060033 h 6325714"/>
              <a:gd name="connsiteX522" fmla="*/ 887574 w 7586906"/>
              <a:gd name="connsiteY522" fmla="*/ 2044647 h 6325714"/>
              <a:gd name="connsiteX523" fmla="*/ 965606 w 7586906"/>
              <a:gd name="connsiteY523" fmla="*/ 2028758 h 6325714"/>
              <a:gd name="connsiteX524" fmla="*/ 1393520 w 7586906"/>
              <a:gd name="connsiteY524" fmla="*/ 1838183 h 6325714"/>
              <a:gd name="connsiteX525" fmla="*/ 1444318 w 7586906"/>
              <a:gd name="connsiteY525" fmla="*/ 1818733 h 6325714"/>
              <a:gd name="connsiteX526" fmla="*/ 1457230 w 7586906"/>
              <a:gd name="connsiteY526" fmla="*/ 1812555 h 6325714"/>
              <a:gd name="connsiteX527" fmla="*/ 1519649 w 7586906"/>
              <a:gd name="connsiteY527" fmla="*/ 1791157 h 6325714"/>
              <a:gd name="connsiteX528" fmla="*/ 2055653 w 7586906"/>
              <a:gd name="connsiteY528" fmla="*/ 1546034 h 6325714"/>
              <a:gd name="connsiteX529" fmla="*/ 2617789 w 7586906"/>
              <a:gd name="connsiteY529" fmla="*/ 1303721 h 6325714"/>
              <a:gd name="connsiteX530" fmla="*/ 2694378 w 7586906"/>
              <a:gd name="connsiteY530" fmla="*/ 1266423 h 6325714"/>
              <a:gd name="connsiteX531" fmla="*/ 2716674 w 7586906"/>
              <a:gd name="connsiteY531" fmla="*/ 1251304 h 6325714"/>
              <a:gd name="connsiteX532" fmla="*/ 2749710 w 7586906"/>
              <a:gd name="connsiteY532" fmla="*/ 1234004 h 6325714"/>
              <a:gd name="connsiteX533" fmla="*/ 2815169 w 7586906"/>
              <a:gd name="connsiteY533" fmla="*/ 1207011 h 6325714"/>
              <a:gd name="connsiteX534" fmla="*/ 2824151 w 7586906"/>
              <a:gd name="connsiteY534" fmla="*/ 1204363 h 6325714"/>
              <a:gd name="connsiteX535" fmla="*/ 3022380 w 7586906"/>
              <a:gd name="connsiteY535" fmla="*/ 1140334 h 6325714"/>
              <a:gd name="connsiteX536" fmla="*/ 3085614 w 7586906"/>
              <a:gd name="connsiteY536" fmla="*/ 1108182 h 6325714"/>
              <a:gd name="connsiteX537" fmla="*/ 3101353 w 7586906"/>
              <a:gd name="connsiteY537" fmla="*/ 1097725 h 6325714"/>
              <a:gd name="connsiteX538" fmla="*/ 3171197 w 7586906"/>
              <a:gd name="connsiteY538" fmla="*/ 1070066 h 6325714"/>
              <a:gd name="connsiteX539" fmla="*/ 3612139 w 7586906"/>
              <a:gd name="connsiteY539" fmla="*/ 893457 h 6325714"/>
              <a:gd name="connsiteX540" fmla="*/ 4119332 w 7586906"/>
              <a:gd name="connsiteY540" fmla="*/ 637499 h 6325714"/>
              <a:gd name="connsiteX541" fmla="*/ 4290626 w 7586906"/>
              <a:gd name="connsiteY541" fmla="*/ 583244 h 6325714"/>
              <a:gd name="connsiteX542" fmla="*/ 4467712 w 7586906"/>
              <a:gd name="connsiteY542" fmla="*/ 506298 h 6325714"/>
              <a:gd name="connsiteX543" fmla="*/ 4621455 w 7586906"/>
              <a:gd name="connsiteY543" fmla="*/ 452876 h 6325714"/>
              <a:gd name="connsiteX544" fmla="*/ 4758727 w 7586906"/>
              <a:gd name="connsiteY544" fmla="*/ 397376 h 6325714"/>
              <a:gd name="connsiteX545" fmla="*/ 4795586 w 7586906"/>
              <a:gd name="connsiteY545" fmla="*/ 358234 h 6325714"/>
              <a:gd name="connsiteX546" fmla="*/ 4796020 w 7586906"/>
              <a:gd name="connsiteY546" fmla="*/ 357434 h 6325714"/>
              <a:gd name="connsiteX547" fmla="*/ 4937825 w 7586906"/>
              <a:gd name="connsiteY547" fmla="*/ 288966 h 6325714"/>
              <a:gd name="connsiteX548" fmla="*/ 4943534 w 7586906"/>
              <a:gd name="connsiteY548" fmla="*/ 289563 h 6325714"/>
              <a:gd name="connsiteX549" fmla="*/ 5146612 w 7586906"/>
              <a:gd name="connsiteY549" fmla="*/ 191622 h 6325714"/>
              <a:gd name="connsiteX550" fmla="*/ 5104139 w 7586906"/>
              <a:gd name="connsiteY550" fmla="*/ 208707 h 6325714"/>
              <a:gd name="connsiteX551" fmla="*/ 5265856 w 7586906"/>
              <a:gd name="connsiteY551" fmla="*/ 130429 h 6325714"/>
              <a:gd name="connsiteX552" fmla="*/ 5285198 w 7586906"/>
              <a:gd name="connsiteY552" fmla="*/ 135556 h 6325714"/>
              <a:gd name="connsiteX553" fmla="*/ 5300080 w 7586906"/>
              <a:gd name="connsiteY553" fmla="*/ 128529 h 6325714"/>
              <a:gd name="connsiteX554" fmla="*/ 5375230 w 7586906"/>
              <a:gd name="connsiteY554" fmla="*/ 107762 h 6325714"/>
              <a:gd name="connsiteX555" fmla="*/ 5375474 w 7586906"/>
              <a:gd name="connsiteY555" fmla="*/ 111940 h 6325714"/>
              <a:gd name="connsiteX556" fmla="*/ 5498086 w 7586906"/>
              <a:gd name="connsiteY556" fmla="*/ 63983 h 6325714"/>
              <a:gd name="connsiteX557" fmla="*/ 5497972 w 7586906"/>
              <a:gd name="connsiteY557" fmla="*/ 64691 h 6325714"/>
              <a:gd name="connsiteX558" fmla="*/ 5497629 w 7586906"/>
              <a:gd name="connsiteY558" fmla="*/ 65634 h 6325714"/>
              <a:gd name="connsiteX559" fmla="*/ 5497874 w 7586906"/>
              <a:gd name="connsiteY559" fmla="*/ 65299 h 6325714"/>
              <a:gd name="connsiteX560" fmla="*/ 5500469 w 7586906"/>
              <a:gd name="connsiteY560" fmla="*/ 58672 h 6325714"/>
              <a:gd name="connsiteX561" fmla="*/ 5620995 w 7586906"/>
              <a:gd name="connsiteY561" fmla="*/ 29361 h 6325714"/>
              <a:gd name="connsiteX562" fmla="*/ 5654550 w 7586906"/>
              <a:gd name="connsiteY562" fmla="*/ 25912 h 6325714"/>
              <a:gd name="connsiteX563" fmla="*/ 5702469 w 7586906"/>
              <a:gd name="connsiteY563" fmla="*/ 1585 h 6325714"/>
              <a:gd name="connsiteX564" fmla="*/ 5659880 w 7586906"/>
              <a:gd name="connsiteY564" fmla="*/ 36466 h 6325714"/>
              <a:gd name="connsiteX565" fmla="*/ 5512832 w 7586906"/>
              <a:gd name="connsiteY565" fmla="*/ 109031 h 6325714"/>
              <a:gd name="connsiteX566" fmla="*/ 5513054 w 7586906"/>
              <a:gd name="connsiteY566" fmla="*/ 109547 h 6325714"/>
              <a:gd name="connsiteX567" fmla="*/ 5520162 w 7586906"/>
              <a:gd name="connsiteY567" fmla="*/ 124230 h 6325714"/>
              <a:gd name="connsiteX568" fmla="*/ 5521920 w 7586906"/>
              <a:gd name="connsiteY568" fmla="*/ 124696 h 6325714"/>
              <a:gd name="connsiteX569" fmla="*/ 5577104 w 7586906"/>
              <a:gd name="connsiteY569" fmla="*/ 104580 h 6325714"/>
              <a:gd name="connsiteX570" fmla="*/ 5648836 w 7586906"/>
              <a:gd name="connsiteY570" fmla="*/ 137304 h 6325714"/>
              <a:gd name="connsiteX571" fmla="*/ 5649183 w 7586906"/>
              <a:gd name="connsiteY571" fmla="*/ 136665 h 6325714"/>
              <a:gd name="connsiteX572" fmla="*/ 5649691 w 7586906"/>
              <a:gd name="connsiteY572" fmla="*/ 138159 h 6325714"/>
              <a:gd name="connsiteX573" fmla="*/ 5649270 w 7586906"/>
              <a:gd name="connsiteY573" fmla="*/ 136504 h 6325714"/>
              <a:gd name="connsiteX574" fmla="*/ 5649183 w 7586906"/>
              <a:gd name="connsiteY574" fmla="*/ 136665 h 6325714"/>
              <a:gd name="connsiteX575" fmla="*/ 5648602 w 7586906"/>
              <a:gd name="connsiteY575" fmla="*/ 134956 h 6325714"/>
              <a:gd name="connsiteX576" fmla="*/ 5643358 w 7586906"/>
              <a:gd name="connsiteY576" fmla="*/ 101112 h 6325714"/>
              <a:gd name="connsiteX577" fmla="*/ 5686954 w 7586906"/>
              <a:gd name="connsiteY577" fmla="*/ 50498 h 6325714"/>
              <a:gd name="connsiteX578" fmla="*/ 5687388 w 7586906"/>
              <a:gd name="connsiteY578" fmla="*/ 49699 h 6325714"/>
              <a:gd name="connsiteX579" fmla="*/ 5711230 w 7586906"/>
              <a:gd name="connsiteY579" fmla="*/ 36362 h 6325714"/>
              <a:gd name="connsiteX580" fmla="*/ 5711452 w 7586906"/>
              <a:gd name="connsiteY580" fmla="*/ 36878 h 6325714"/>
              <a:gd name="connsiteX581" fmla="*/ 5711441 w 7586906"/>
              <a:gd name="connsiteY581" fmla="*/ 35047 h 6325714"/>
              <a:gd name="connsiteX582" fmla="*/ 5711219 w 7586906"/>
              <a:gd name="connsiteY582" fmla="*/ 34530 h 6325714"/>
              <a:gd name="connsiteX583" fmla="*/ 5711208 w 7586906"/>
              <a:gd name="connsiteY583" fmla="*/ 32699 h 6325714"/>
              <a:gd name="connsiteX584" fmla="*/ 5781529 w 7586906"/>
              <a:gd name="connsiteY584" fmla="*/ 11566 h 6325714"/>
              <a:gd name="connsiteX585" fmla="*/ 5782185 w 7586906"/>
              <a:gd name="connsiteY585" fmla="*/ 11283 h 6325714"/>
              <a:gd name="connsiteX586" fmla="*/ 5782842 w 7586906"/>
              <a:gd name="connsiteY586" fmla="*/ 11000 h 6325714"/>
              <a:gd name="connsiteX587" fmla="*/ 5808241 w 7586906"/>
              <a:gd name="connsiteY587" fmla="*/ 1275 h 6325714"/>
              <a:gd name="connsiteX588" fmla="*/ 5807083 w 7586906"/>
              <a:gd name="connsiteY588" fmla="*/ 168 h 63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Lst>
            <a:rect l="l" t="t" r="r" b="b"/>
            <a:pathLst>
              <a:path w="7586906" h="6325714">
                <a:moveTo>
                  <a:pt x="7320413" y="3760437"/>
                </a:moveTo>
                <a:cubicBezTo>
                  <a:pt x="7319545" y="3762035"/>
                  <a:pt x="7318465" y="3764949"/>
                  <a:pt x="7318253" y="3766264"/>
                </a:cubicBezTo>
                <a:cubicBezTo>
                  <a:pt x="7318475" y="3766779"/>
                  <a:pt x="7321325" y="3766164"/>
                  <a:pt x="7321102" y="3765647"/>
                </a:cubicBezTo>
                <a:cubicBezTo>
                  <a:pt x="7320657" y="3764615"/>
                  <a:pt x="7319545" y="3762035"/>
                  <a:pt x="7320413" y="3760437"/>
                </a:cubicBezTo>
                <a:close/>
                <a:moveTo>
                  <a:pt x="7445403" y="3428271"/>
                </a:moveTo>
                <a:cubicBezTo>
                  <a:pt x="7443737" y="3429601"/>
                  <a:pt x="7438767" y="3433426"/>
                  <a:pt x="7438767" y="3433426"/>
                </a:cubicBezTo>
                <a:lnTo>
                  <a:pt x="7438872" y="3433083"/>
                </a:lnTo>
                <a:lnTo>
                  <a:pt x="7444388" y="3428938"/>
                </a:lnTo>
                <a:cubicBezTo>
                  <a:pt x="7446242" y="3427565"/>
                  <a:pt x="7446236" y="3427606"/>
                  <a:pt x="7445403" y="3428271"/>
                </a:cubicBezTo>
                <a:close/>
                <a:moveTo>
                  <a:pt x="7083083" y="3403159"/>
                </a:moveTo>
                <a:cubicBezTo>
                  <a:pt x="7082426" y="3403442"/>
                  <a:pt x="7079132" y="3403026"/>
                  <a:pt x="7078476" y="3403309"/>
                </a:cubicBezTo>
                <a:cubicBezTo>
                  <a:pt x="7078476" y="3403309"/>
                  <a:pt x="7080901" y="3405323"/>
                  <a:pt x="7080901" y="3405323"/>
                </a:cubicBezTo>
                <a:cubicBezTo>
                  <a:pt x="7080901" y="3405323"/>
                  <a:pt x="7083305" y="3403675"/>
                  <a:pt x="7083083" y="3403159"/>
                </a:cubicBezTo>
                <a:close/>
                <a:moveTo>
                  <a:pt x="7272181" y="3052385"/>
                </a:moveTo>
                <a:lnTo>
                  <a:pt x="7270689" y="3053029"/>
                </a:lnTo>
                <a:lnTo>
                  <a:pt x="7270689" y="3053029"/>
                </a:lnTo>
                <a:close/>
                <a:moveTo>
                  <a:pt x="6580020" y="1466528"/>
                </a:moveTo>
                <a:cubicBezTo>
                  <a:pt x="6579585" y="1467327"/>
                  <a:pt x="6578928" y="1467611"/>
                  <a:pt x="6578494" y="1468410"/>
                </a:cubicBezTo>
                <a:lnTo>
                  <a:pt x="6579022" y="1467611"/>
                </a:lnTo>
                <a:close/>
                <a:moveTo>
                  <a:pt x="5998520" y="1134603"/>
                </a:moveTo>
                <a:cubicBezTo>
                  <a:pt x="5998319" y="1137749"/>
                  <a:pt x="5998775" y="1140613"/>
                  <a:pt x="6001602" y="1136334"/>
                </a:cubicBezTo>
                <a:cubicBezTo>
                  <a:pt x="6000501" y="1135585"/>
                  <a:pt x="5999622" y="1135352"/>
                  <a:pt x="5998520" y="1134603"/>
                </a:cubicBezTo>
                <a:close/>
                <a:moveTo>
                  <a:pt x="5277369" y="373923"/>
                </a:moveTo>
                <a:cubicBezTo>
                  <a:pt x="5276712" y="374206"/>
                  <a:pt x="5274086" y="375338"/>
                  <a:pt x="5273651" y="376137"/>
                </a:cubicBezTo>
                <a:cubicBezTo>
                  <a:pt x="5272994" y="376420"/>
                  <a:pt x="5272783" y="377735"/>
                  <a:pt x="5273439" y="377452"/>
                </a:cubicBezTo>
                <a:cubicBezTo>
                  <a:pt x="5274096" y="377169"/>
                  <a:pt x="5275198" y="377917"/>
                  <a:pt x="5275854" y="377634"/>
                </a:cubicBezTo>
                <a:cubicBezTo>
                  <a:pt x="5275632" y="377119"/>
                  <a:pt x="5276935" y="374722"/>
                  <a:pt x="5277369" y="373923"/>
                </a:cubicBezTo>
                <a:close/>
                <a:moveTo>
                  <a:pt x="5498520" y="63185"/>
                </a:moveTo>
                <a:cubicBezTo>
                  <a:pt x="5498096" y="65815"/>
                  <a:pt x="5497440" y="66098"/>
                  <a:pt x="5497874" y="65299"/>
                </a:cubicBezTo>
                <a:lnTo>
                  <a:pt x="5497972" y="64691"/>
                </a:lnTo>
                <a:close/>
                <a:moveTo>
                  <a:pt x="5820454" y="49252"/>
                </a:moveTo>
                <a:cubicBezTo>
                  <a:pt x="5819824" y="49370"/>
                  <a:pt x="5818179" y="49620"/>
                  <a:pt x="5818179" y="49620"/>
                </a:cubicBezTo>
                <a:lnTo>
                  <a:pt x="5820189" y="49281"/>
                </a:lnTo>
                <a:close/>
                <a:moveTo>
                  <a:pt x="5807083" y="168"/>
                </a:moveTo>
                <a:cubicBezTo>
                  <a:pt x="5806862" y="-119"/>
                  <a:pt x="5807357" y="127"/>
                  <a:pt x="5810223" y="2257"/>
                </a:cubicBezTo>
                <a:cubicBezTo>
                  <a:pt x="5815953" y="6519"/>
                  <a:pt x="5850039" y="18752"/>
                  <a:pt x="5857115" y="27941"/>
                </a:cubicBezTo>
                <a:cubicBezTo>
                  <a:pt x="5850791" y="34950"/>
                  <a:pt x="5846605" y="41498"/>
                  <a:pt x="5841226" y="45729"/>
                </a:cubicBezTo>
                <a:lnTo>
                  <a:pt x="5820189" y="49281"/>
                </a:lnTo>
                <a:lnTo>
                  <a:pt x="5816643" y="49671"/>
                </a:lnTo>
                <a:cubicBezTo>
                  <a:pt x="5806337" y="51053"/>
                  <a:pt x="5772358" y="57133"/>
                  <a:pt x="5766099" y="75130"/>
                </a:cubicBezTo>
                <a:cubicBezTo>
                  <a:pt x="5766099" y="75130"/>
                  <a:pt x="5767613" y="71417"/>
                  <a:pt x="5765007" y="76212"/>
                </a:cubicBezTo>
                <a:cubicBezTo>
                  <a:pt x="5761312" y="82089"/>
                  <a:pt x="5741642" y="96075"/>
                  <a:pt x="5729366" y="98307"/>
                </a:cubicBezTo>
                <a:cubicBezTo>
                  <a:pt x="5730912" y="100088"/>
                  <a:pt x="5732692" y="104217"/>
                  <a:pt x="5733804" y="106797"/>
                </a:cubicBezTo>
                <a:cubicBezTo>
                  <a:pt x="5728012" y="129489"/>
                  <a:pt x="5704306" y="128692"/>
                  <a:pt x="5688821" y="145158"/>
                </a:cubicBezTo>
                <a:cubicBezTo>
                  <a:pt x="5689923" y="145907"/>
                  <a:pt x="5714190" y="167880"/>
                  <a:pt x="5719687" y="169794"/>
                </a:cubicBezTo>
                <a:cubicBezTo>
                  <a:pt x="5719687" y="169794"/>
                  <a:pt x="5713555" y="171826"/>
                  <a:pt x="5721880" y="169461"/>
                </a:cubicBezTo>
                <a:cubicBezTo>
                  <a:pt x="5733277" y="166996"/>
                  <a:pt x="5764852" y="162565"/>
                  <a:pt x="5781990" y="166193"/>
                </a:cubicBezTo>
                <a:cubicBezTo>
                  <a:pt x="5781990" y="166193"/>
                  <a:pt x="5781111" y="165960"/>
                  <a:pt x="5782869" y="166426"/>
                </a:cubicBezTo>
                <a:cubicBezTo>
                  <a:pt x="5783971" y="167174"/>
                  <a:pt x="5788822" y="171203"/>
                  <a:pt x="5786428" y="174683"/>
                </a:cubicBezTo>
                <a:cubicBezTo>
                  <a:pt x="5785772" y="174966"/>
                  <a:pt x="5785772" y="174966"/>
                  <a:pt x="5785994" y="175482"/>
                </a:cubicBezTo>
                <a:cubicBezTo>
                  <a:pt x="5785571" y="178113"/>
                  <a:pt x="5790655" y="184488"/>
                  <a:pt x="5793737" y="186220"/>
                </a:cubicBezTo>
                <a:cubicBezTo>
                  <a:pt x="5777554" y="195643"/>
                  <a:pt x="5765298" y="201538"/>
                  <a:pt x="5760787" y="218169"/>
                </a:cubicBezTo>
                <a:cubicBezTo>
                  <a:pt x="5728758" y="257678"/>
                  <a:pt x="5663128" y="255370"/>
                  <a:pt x="5643419" y="299972"/>
                </a:cubicBezTo>
                <a:cubicBezTo>
                  <a:pt x="5645367" y="295460"/>
                  <a:pt x="5642985" y="300771"/>
                  <a:pt x="5642985" y="300771"/>
                </a:cubicBezTo>
                <a:cubicBezTo>
                  <a:pt x="5642985" y="300771"/>
                  <a:pt x="5643419" y="299972"/>
                  <a:pt x="5643419" y="299972"/>
                </a:cubicBezTo>
                <a:cubicBezTo>
                  <a:pt x="5643207" y="301287"/>
                  <a:pt x="5642772" y="302087"/>
                  <a:pt x="5641904" y="303685"/>
                </a:cubicBezTo>
                <a:cubicBezTo>
                  <a:pt x="5636270" y="315905"/>
                  <a:pt x="5595120" y="334254"/>
                  <a:pt x="5572463" y="325050"/>
                </a:cubicBezTo>
                <a:cubicBezTo>
                  <a:pt x="5558895" y="331511"/>
                  <a:pt x="5546195" y="336373"/>
                  <a:pt x="5533061" y="342035"/>
                </a:cubicBezTo>
                <a:cubicBezTo>
                  <a:pt x="5533061" y="342035"/>
                  <a:pt x="5533284" y="342551"/>
                  <a:pt x="5533284" y="342551"/>
                </a:cubicBezTo>
                <a:cubicBezTo>
                  <a:pt x="5532649" y="346497"/>
                  <a:pt x="5529842" y="354437"/>
                  <a:pt x="5527458" y="359749"/>
                </a:cubicBezTo>
                <a:cubicBezTo>
                  <a:pt x="5527024" y="360548"/>
                  <a:pt x="5526590" y="361347"/>
                  <a:pt x="5526813" y="361863"/>
                </a:cubicBezTo>
                <a:cubicBezTo>
                  <a:pt x="5556428" y="360113"/>
                  <a:pt x="5585387" y="358644"/>
                  <a:pt x="5615002" y="356894"/>
                </a:cubicBezTo>
                <a:cubicBezTo>
                  <a:pt x="5619610" y="356744"/>
                  <a:pt x="5623995" y="356077"/>
                  <a:pt x="5628825" y="356443"/>
                </a:cubicBezTo>
                <a:cubicBezTo>
                  <a:pt x="5640021" y="357125"/>
                  <a:pt x="5652530" y="357241"/>
                  <a:pt x="5663949" y="358438"/>
                </a:cubicBezTo>
                <a:cubicBezTo>
                  <a:pt x="5701370" y="340471"/>
                  <a:pt x="5718497" y="342267"/>
                  <a:pt x="5730531" y="373797"/>
                </a:cubicBezTo>
                <a:cubicBezTo>
                  <a:pt x="5732724" y="373464"/>
                  <a:pt x="5730531" y="373797"/>
                  <a:pt x="5728996" y="373847"/>
                </a:cubicBezTo>
                <a:cubicBezTo>
                  <a:pt x="5726803" y="374182"/>
                  <a:pt x="5725267" y="374232"/>
                  <a:pt x="5730531" y="373797"/>
                </a:cubicBezTo>
                <a:cubicBezTo>
                  <a:pt x="5731410" y="374030"/>
                  <a:pt x="5732724" y="373464"/>
                  <a:pt x="5734259" y="373414"/>
                </a:cubicBezTo>
                <a:cubicBezTo>
                  <a:pt x="5757944" y="370549"/>
                  <a:pt x="5798703" y="398264"/>
                  <a:pt x="5831549" y="385942"/>
                </a:cubicBezTo>
                <a:cubicBezTo>
                  <a:pt x="5822366" y="391736"/>
                  <a:pt x="5810990" y="397864"/>
                  <a:pt x="5801150" y="403941"/>
                </a:cubicBezTo>
                <a:cubicBezTo>
                  <a:pt x="5834472" y="398144"/>
                  <a:pt x="5867128" y="390800"/>
                  <a:pt x="5900673" y="385519"/>
                </a:cubicBezTo>
                <a:cubicBezTo>
                  <a:pt x="5900037" y="389465"/>
                  <a:pt x="5900906" y="387866"/>
                  <a:pt x="5900895" y="386035"/>
                </a:cubicBezTo>
                <a:cubicBezTo>
                  <a:pt x="5900673" y="385519"/>
                  <a:pt x="5900673" y="385519"/>
                  <a:pt x="5900673" y="385519"/>
                </a:cubicBezTo>
                <a:cubicBezTo>
                  <a:pt x="5901107" y="384720"/>
                  <a:pt x="5901541" y="383920"/>
                  <a:pt x="5901753" y="382606"/>
                </a:cubicBezTo>
                <a:cubicBezTo>
                  <a:pt x="5906243" y="362311"/>
                  <a:pt x="5949904" y="360626"/>
                  <a:pt x="5962753" y="381401"/>
                </a:cubicBezTo>
                <a:cubicBezTo>
                  <a:pt x="5978091" y="377238"/>
                  <a:pt x="5985727" y="369662"/>
                  <a:pt x="5984955" y="387743"/>
                </a:cubicBezTo>
                <a:cubicBezTo>
                  <a:pt x="6033688" y="390602"/>
                  <a:pt x="6076745" y="360415"/>
                  <a:pt x="6125056" y="365904"/>
                </a:cubicBezTo>
                <a:cubicBezTo>
                  <a:pt x="6105387" y="379891"/>
                  <a:pt x="6086819" y="394625"/>
                  <a:pt x="6067595" y="409643"/>
                </a:cubicBezTo>
                <a:cubicBezTo>
                  <a:pt x="6036837" y="441261"/>
                  <a:pt x="5999648" y="461575"/>
                  <a:pt x="5960501" y="484570"/>
                </a:cubicBezTo>
                <a:cubicBezTo>
                  <a:pt x="5940748" y="521846"/>
                  <a:pt x="5897765" y="526911"/>
                  <a:pt x="5907893" y="570278"/>
                </a:cubicBezTo>
                <a:cubicBezTo>
                  <a:pt x="5910552" y="574639"/>
                  <a:pt x="5913645" y="578202"/>
                  <a:pt x="5916304" y="582563"/>
                </a:cubicBezTo>
                <a:cubicBezTo>
                  <a:pt x="5934757" y="623566"/>
                  <a:pt x="5952497" y="579813"/>
                  <a:pt x="5983755" y="596325"/>
                </a:cubicBezTo>
                <a:cubicBezTo>
                  <a:pt x="5981044" y="620748"/>
                  <a:pt x="5962647" y="626843"/>
                  <a:pt x="5947649" y="651666"/>
                </a:cubicBezTo>
                <a:cubicBezTo>
                  <a:pt x="5928521" y="683166"/>
                  <a:pt x="5902982" y="669084"/>
                  <a:pt x="5893851" y="646094"/>
                </a:cubicBezTo>
                <a:cubicBezTo>
                  <a:pt x="5886054" y="626200"/>
                  <a:pt x="5863991" y="605725"/>
                  <a:pt x="5842649" y="633896"/>
                </a:cubicBezTo>
                <a:cubicBezTo>
                  <a:pt x="5842215" y="634695"/>
                  <a:pt x="5841345" y="636294"/>
                  <a:pt x="5840477" y="637892"/>
                </a:cubicBezTo>
                <a:cubicBezTo>
                  <a:pt x="5830924" y="655472"/>
                  <a:pt x="5757977" y="677738"/>
                  <a:pt x="5733309" y="699998"/>
                </a:cubicBezTo>
                <a:cubicBezTo>
                  <a:pt x="5758305" y="696567"/>
                  <a:pt x="5784161" y="689705"/>
                  <a:pt x="5809370" y="684958"/>
                </a:cubicBezTo>
                <a:cubicBezTo>
                  <a:pt x="5787594" y="713927"/>
                  <a:pt x="5747683" y="718892"/>
                  <a:pt x="5730747" y="750059"/>
                </a:cubicBezTo>
                <a:cubicBezTo>
                  <a:pt x="5784746" y="752485"/>
                  <a:pt x="5822040" y="712543"/>
                  <a:pt x="5874714" y="713704"/>
                </a:cubicBezTo>
                <a:cubicBezTo>
                  <a:pt x="5875583" y="712105"/>
                  <a:pt x="5876674" y="711023"/>
                  <a:pt x="5877542" y="709425"/>
                </a:cubicBezTo>
                <a:cubicBezTo>
                  <a:pt x="5910251" y="711236"/>
                  <a:pt x="5934071" y="694236"/>
                  <a:pt x="5966504" y="686376"/>
                </a:cubicBezTo>
                <a:cubicBezTo>
                  <a:pt x="5967384" y="686609"/>
                  <a:pt x="5970688" y="688856"/>
                  <a:pt x="5970699" y="690687"/>
                </a:cubicBezTo>
                <a:cubicBezTo>
                  <a:pt x="5970710" y="692519"/>
                  <a:pt x="5968093" y="695482"/>
                  <a:pt x="5970296" y="696980"/>
                </a:cubicBezTo>
                <a:cubicBezTo>
                  <a:pt x="5970296" y="696980"/>
                  <a:pt x="5969417" y="696747"/>
                  <a:pt x="5971175" y="697213"/>
                </a:cubicBezTo>
                <a:cubicBezTo>
                  <a:pt x="5972934" y="697679"/>
                  <a:pt x="5978887" y="702457"/>
                  <a:pt x="5980656" y="704754"/>
                </a:cubicBezTo>
                <a:cubicBezTo>
                  <a:pt x="5984374" y="702539"/>
                  <a:pt x="5988536" y="701357"/>
                  <a:pt x="5992476" y="699659"/>
                </a:cubicBezTo>
                <a:cubicBezTo>
                  <a:pt x="6007803" y="693664"/>
                  <a:pt x="6024167" y="677430"/>
                  <a:pt x="6037174" y="687734"/>
                </a:cubicBezTo>
                <a:cubicBezTo>
                  <a:pt x="6050182" y="698039"/>
                  <a:pt x="6029390" y="707613"/>
                  <a:pt x="6021108" y="717302"/>
                </a:cubicBezTo>
                <a:cubicBezTo>
                  <a:pt x="6021108" y="717302"/>
                  <a:pt x="6020663" y="716270"/>
                  <a:pt x="6021330" y="717818"/>
                </a:cubicBezTo>
                <a:cubicBezTo>
                  <a:pt x="6021998" y="719366"/>
                  <a:pt x="6025324" y="725277"/>
                  <a:pt x="6027750" y="727291"/>
                </a:cubicBezTo>
                <a:cubicBezTo>
                  <a:pt x="6050119" y="724991"/>
                  <a:pt x="6065425" y="715335"/>
                  <a:pt x="6087838" y="720360"/>
                </a:cubicBezTo>
                <a:cubicBezTo>
                  <a:pt x="6085741" y="737175"/>
                  <a:pt x="6068657" y="742703"/>
                  <a:pt x="6059962" y="756855"/>
                </a:cubicBezTo>
                <a:cubicBezTo>
                  <a:pt x="6067185" y="753741"/>
                  <a:pt x="6080530" y="746764"/>
                  <a:pt x="6086685" y="748395"/>
                </a:cubicBezTo>
                <a:cubicBezTo>
                  <a:pt x="6104045" y="752539"/>
                  <a:pt x="6088274" y="757501"/>
                  <a:pt x="6085023" y="764411"/>
                </a:cubicBezTo>
                <a:cubicBezTo>
                  <a:pt x="6077651" y="779827"/>
                  <a:pt x="6071582" y="792847"/>
                  <a:pt x="6063988" y="807747"/>
                </a:cubicBezTo>
                <a:cubicBezTo>
                  <a:pt x="6109989" y="793426"/>
                  <a:pt x="6121491" y="771333"/>
                  <a:pt x="6135980" y="734489"/>
                </a:cubicBezTo>
                <a:cubicBezTo>
                  <a:pt x="6145238" y="741514"/>
                  <a:pt x="6156932" y="752384"/>
                  <a:pt x="6152611" y="764039"/>
                </a:cubicBezTo>
                <a:cubicBezTo>
                  <a:pt x="6144837" y="785748"/>
                  <a:pt x="6180543" y="812582"/>
                  <a:pt x="6193244" y="807719"/>
                </a:cubicBezTo>
                <a:cubicBezTo>
                  <a:pt x="6245791" y="786904"/>
                  <a:pt x="6265418" y="803533"/>
                  <a:pt x="6313210" y="795172"/>
                </a:cubicBezTo>
                <a:cubicBezTo>
                  <a:pt x="6315138" y="824938"/>
                  <a:pt x="6274560" y="828355"/>
                  <a:pt x="6286795" y="856738"/>
                </a:cubicBezTo>
                <a:cubicBezTo>
                  <a:pt x="6253049" y="855680"/>
                  <a:pt x="6212540" y="859258"/>
                  <a:pt x="6185431" y="879951"/>
                </a:cubicBezTo>
                <a:lnTo>
                  <a:pt x="6163755" y="906543"/>
                </a:lnTo>
                <a:lnTo>
                  <a:pt x="6163585" y="905566"/>
                </a:lnTo>
                <a:cubicBezTo>
                  <a:pt x="6163532" y="905895"/>
                  <a:pt x="6163537" y="906811"/>
                  <a:pt x="6163537" y="906811"/>
                </a:cubicBezTo>
                <a:lnTo>
                  <a:pt x="6163755" y="906543"/>
                </a:lnTo>
                <a:lnTo>
                  <a:pt x="6163982" y="907843"/>
                </a:lnTo>
                <a:cubicBezTo>
                  <a:pt x="6164893" y="913569"/>
                  <a:pt x="6159947" y="931001"/>
                  <a:pt x="6177646" y="917863"/>
                </a:cubicBezTo>
                <a:cubicBezTo>
                  <a:pt x="6204083" y="897900"/>
                  <a:pt x="6224070" y="900912"/>
                  <a:pt x="6242830" y="919139"/>
                </a:cubicBezTo>
                <a:cubicBezTo>
                  <a:pt x="6228192" y="930345"/>
                  <a:pt x="6220820" y="945762"/>
                  <a:pt x="6209488" y="959214"/>
                </a:cubicBezTo>
                <a:cubicBezTo>
                  <a:pt x="6252873" y="947856"/>
                  <a:pt x="6280749" y="911361"/>
                  <a:pt x="6325733" y="910941"/>
                </a:cubicBezTo>
                <a:cubicBezTo>
                  <a:pt x="6325956" y="911457"/>
                  <a:pt x="6326178" y="911973"/>
                  <a:pt x="6326623" y="913005"/>
                </a:cubicBezTo>
                <a:cubicBezTo>
                  <a:pt x="6330627" y="922294"/>
                  <a:pt x="6324612" y="944471"/>
                  <a:pt x="6302719" y="953296"/>
                </a:cubicBezTo>
                <a:cubicBezTo>
                  <a:pt x="6264419" y="971030"/>
                  <a:pt x="6254982" y="1008755"/>
                  <a:pt x="6209076" y="1001616"/>
                </a:cubicBezTo>
                <a:cubicBezTo>
                  <a:pt x="6195285" y="1007561"/>
                  <a:pt x="6181918" y="1010875"/>
                  <a:pt x="6169684" y="1020432"/>
                </a:cubicBezTo>
                <a:cubicBezTo>
                  <a:pt x="6169907" y="1020948"/>
                  <a:pt x="6169907" y="1020948"/>
                  <a:pt x="6169250" y="1021231"/>
                </a:cubicBezTo>
                <a:cubicBezTo>
                  <a:pt x="6165977" y="1024478"/>
                  <a:pt x="6151339" y="1035684"/>
                  <a:pt x="6145440" y="1040063"/>
                </a:cubicBezTo>
                <a:cubicBezTo>
                  <a:pt x="6138101" y="1060973"/>
                  <a:pt x="6127879" y="1077006"/>
                  <a:pt x="6106453" y="1090526"/>
                </a:cubicBezTo>
                <a:cubicBezTo>
                  <a:pt x="6112882" y="1101829"/>
                  <a:pt x="6118878" y="1113932"/>
                  <a:pt x="6125530" y="1125752"/>
                </a:cubicBezTo>
                <a:cubicBezTo>
                  <a:pt x="6125753" y="1126268"/>
                  <a:pt x="6125753" y="1126268"/>
                  <a:pt x="6125753" y="1126268"/>
                </a:cubicBezTo>
                <a:cubicBezTo>
                  <a:pt x="6125541" y="1127583"/>
                  <a:pt x="6127321" y="1131712"/>
                  <a:pt x="6128210" y="1133776"/>
                </a:cubicBezTo>
                <a:cubicBezTo>
                  <a:pt x="6143071" y="1123086"/>
                  <a:pt x="6153546" y="1113063"/>
                  <a:pt x="6170609" y="1103872"/>
                </a:cubicBezTo>
                <a:cubicBezTo>
                  <a:pt x="6180015" y="1098593"/>
                  <a:pt x="6190554" y="1099558"/>
                  <a:pt x="6194992" y="1108048"/>
                </a:cubicBezTo>
                <a:cubicBezTo>
                  <a:pt x="6197428" y="1111894"/>
                  <a:pt x="6194199" y="1122466"/>
                  <a:pt x="6191138" y="1124397"/>
                </a:cubicBezTo>
                <a:cubicBezTo>
                  <a:pt x="6133613" y="1157149"/>
                  <a:pt x="6178195" y="1163022"/>
                  <a:pt x="6193078" y="1193936"/>
                </a:cubicBezTo>
                <a:cubicBezTo>
                  <a:pt x="6194858" y="1198064"/>
                  <a:pt x="6196415" y="1201677"/>
                  <a:pt x="6196659" y="1205856"/>
                </a:cubicBezTo>
                <a:cubicBezTo>
                  <a:pt x="6202135" y="1204107"/>
                  <a:pt x="6207389" y="1201842"/>
                  <a:pt x="6212643" y="1199578"/>
                </a:cubicBezTo>
                <a:cubicBezTo>
                  <a:pt x="6174481" y="1241118"/>
                  <a:pt x="6193049" y="1264323"/>
                  <a:pt x="6220664" y="1295869"/>
                </a:cubicBezTo>
                <a:cubicBezTo>
                  <a:pt x="6223345" y="1303893"/>
                  <a:pt x="6226459" y="1311118"/>
                  <a:pt x="6229796" y="1318859"/>
                </a:cubicBezTo>
                <a:cubicBezTo>
                  <a:pt x="6271878" y="1309898"/>
                  <a:pt x="6247196" y="1254445"/>
                  <a:pt x="6299840" y="1288054"/>
                </a:cubicBezTo>
                <a:cubicBezTo>
                  <a:pt x="6302753" y="1298425"/>
                  <a:pt x="6303018" y="1306266"/>
                  <a:pt x="6294959" y="1316472"/>
                </a:cubicBezTo>
                <a:cubicBezTo>
                  <a:pt x="6299630" y="1327309"/>
                  <a:pt x="6304524" y="1338663"/>
                  <a:pt x="6309418" y="1350017"/>
                </a:cubicBezTo>
                <a:cubicBezTo>
                  <a:pt x="6327848" y="1349415"/>
                  <a:pt x="6346935" y="1348532"/>
                  <a:pt x="6365366" y="1347931"/>
                </a:cubicBezTo>
                <a:cubicBezTo>
                  <a:pt x="6368437" y="1347831"/>
                  <a:pt x="6371721" y="1346415"/>
                  <a:pt x="6374581" y="1347631"/>
                </a:cubicBezTo>
                <a:cubicBezTo>
                  <a:pt x="6385141" y="1352257"/>
                  <a:pt x="6394791" y="1351157"/>
                  <a:pt x="6407490" y="1346295"/>
                </a:cubicBezTo>
                <a:cubicBezTo>
                  <a:pt x="6435803" y="1346942"/>
                  <a:pt x="6456236" y="1350986"/>
                  <a:pt x="6469518" y="1370963"/>
                </a:cubicBezTo>
                <a:cubicBezTo>
                  <a:pt x="6480758" y="1378968"/>
                  <a:pt x="6491963" y="1381481"/>
                  <a:pt x="6507757" y="1380181"/>
                </a:cubicBezTo>
                <a:cubicBezTo>
                  <a:pt x="6486064" y="1385861"/>
                  <a:pt x="6464583" y="1390225"/>
                  <a:pt x="6442001" y="1393839"/>
                </a:cubicBezTo>
                <a:cubicBezTo>
                  <a:pt x="6420732" y="1396887"/>
                  <a:pt x="6403012" y="1406361"/>
                  <a:pt x="6393458" y="1423942"/>
                </a:cubicBezTo>
                <a:cubicBezTo>
                  <a:pt x="6377603" y="1452195"/>
                  <a:pt x="6365011" y="1475371"/>
                  <a:pt x="6325268" y="1471696"/>
                </a:cubicBezTo>
                <a:cubicBezTo>
                  <a:pt x="6314730" y="1470731"/>
                  <a:pt x="6298768" y="1480671"/>
                  <a:pt x="6296872" y="1494339"/>
                </a:cubicBezTo>
                <a:cubicBezTo>
                  <a:pt x="6300674" y="1506774"/>
                  <a:pt x="6327048" y="1475824"/>
                  <a:pt x="6323512" y="1509170"/>
                </a:cubicBezTo>
                <a:cubicBezTo>
                  <a:pt x="6343181" y="1495184"/>
                  <a:pt x="6359811" y="1524732"/>
                  <a:pt x="6368040" y="1505886"/>
                </a:cubicBezTo>
                <a:cubicBezTo>
                  <a:pt x="6382117" y="1473504"/>
                  <a:pt x="6417536" y="1450894"/>
                  <a:pt x="6446473" y="1445763"/>
                </a:cubicBezTo>
                <a:cubicBezTo>
                  <a:pt x="6499306" y="1436452"/>
                  <a:pt x="6544629" y="1418752"/>
                  <a:pt x="6589285" y="1399503"/>
                </a:cubicBezTo>
                <a:cubicBezTo>
                  <a:pt x="6596329" y="1403197"/>
                  <a:pt x="6602716" y="1407176"/>
                  <a:pt x="6609114" y="1412986"/>
                </a:cubicBezTo>
                <a:cubicBezTo>
                  <a:pt x="6662107" y="1431144"/>
                  <a:pt x="6715947" y="1444041"/>
                  <a:pt x="6758486" y="1475885"/>
                </a:cubicBezTo>
                <a:cubicBezTo>
                  <a:pt x="6735057" y="1484760"/>
                  <a:pt x="6714836" y="1479401"/>
                  <a:pt x="6691576" y="1479636"/>
                </a:cubicBezTo>
                <a:cubicBezTo>
                  <a:pt x="6649663" y="1479957"/>
                  <a:pt x="6625808" y="1453521"/>
                  <a:pt x="6581322" y="1464131"/>
                </a:cubicBezTo>
                <a:lnTo>
                  <a:pt x="6579022" y="1467611"/>
                </a:lnTo>
                <a:lnTo>
                  <a:pt x="6565163" y="1482646"/>
                </a:lnTo>
                <a:cubicBezTo>
                  <a:pt x="6558960" y="1486774"/>
                  <a:pt x="6551628" y="1490087"/>
                  <a:pt x="6543531" y="1493883"/>
                </a:cubicBezTo>
                <a:cubicBezTo>
                  <a:pt x="6541529" y="1489239"/>
                  <a:pt x="6539527" y="1484595"/>
                  <a:pt x="6538404" y="1480183"/>
                </a:cubicBezTo>
                <a:cubicBezTo>
                  <a:pt x="6533383" y="1484795"/>
                  <a:pt x="6540882" y="1491353"/>
                  <a:pt x="6543531" y="1493883"/>
                </a:cubicBezTo>
                <a:cubicBezTo>
                  <a:pt x="6521245" y="1510834"/>
                  <a:pt x="6493399" y="1514881"/>
                  <a:pt x="6477289" y="1537125"/>
                </a:cubicBezTo>
                <a:cubicBezTo>
                  <a:pt x="6501037" y="1545247"/>
                  <a:pt x="6527940" y="1529978"/>
                  <a:pt x="6545861" y="1517357"/>
                </a:cubicBezTo>
                <a:cubicBezTo>
                  <a:pt x="6587604" y="1487737"/>
                  <a:pt x="6592996" y="1509278"/>
                  <a:pt x="6624032" y="1525275"/>
                </a:cubicBezTo>
                <a:cubicBezTo>
                  <a:pt x="6623375" y="1525558"/>
                  <a:pt x="6622718" y="1525841"/>
                  <a:pt x="6622284" y="1526640"/>
                </a:cubicBezTo>
                <a:cubicBezTo>
                  <a:pt x="6615082" y="1533416"/>
                  <a:pt x="6590413" y="1555677"/>
                  <a:pt x="6573530" y="1558059"/>
                </a:cubicBezTo>
                <a:cubicBezTo>
                  <a:pt x="6557463" y="1587628"/>
                  <a:pt x="6576084" y="1582048"/>
                  <a:pt x="6601992" y="1584344"/>
                </a:cubicBezTo>
                <a:cubicBezTo>
                  <a:pt x="6610942" y="1576202"/>
                  <a:pt x="6631131" y="1576067"/>
                  <a:pt x="6629870" y="1585790"/>
                </a:cubicBezTo>
                <a:cubicBezTo>
                  <a:pt x="6627806" y="1608098"/>
                  <a:pt x="6609567" y="1603721"/>
                  <a:pt x="6591793" y="1604039"/>
                </a:cubicBezTo>
                <a:cubicBezTo>
                  <a:pt x="6569031" y="1614463"/>
                  <a:pt x="6547148" y="1625120"/>
                  <a:pt x="6524386" y="1635543"/>
                </a:cubicBezTo>
                <a:cubicBezTo>
                  <a:pt x="6516644" y="1662747"/>
                  <a:pt x="6493362" y="1659319"/>
                  <a:pt x="6468853" y="1671108"/>
                </a:cubicBezTo>
                <a:cubicBezTo>
                  <a:pt x="6460147" y="1683429"/>
                  <a:pt x="6452097" y="1695466"/>
                  <a:pt x="6443168" y="1707270"/>
                </a:cubicBezTo>
                <a:cubicBezTo>
                  <a:pt x="6422175" y="1719991"/>
                  <a:pt x="6414740" y="1724420"/>
                  <a:pt x="6421456" y="1747228"/>
                </a:cubicBezTo>
                <a:cubicBezTo>
                  <a:pt x="6426160" y="1763559"/>
                  <a:pt x="6447546" y="1780654"/>
                  <a:pt x="6418693" y="1800434"/>
                </a:cubicBezTo>
                <a:cubicBezTo>
                  <a:pt x="6407762" y="1807594"/>
                  <a:pt x="6390910" y="1815470"/>
                  <a:pt x="6378667" y="1823196"/>
                </a:cubicBezTo>
                <a:cubicBezTo>
                  <a:pt x="6379334" y="1824744"/>
                  <a:pt x="6383317" y="1830371"/>
                  <a:pt x="6385509" y="1830038"/>
                </a:cubicBezTo>
                <a:cubicBezTo>
                  <a:pt x="6465744" y="1815647"/>
                  <a:pt x="6539687" y="1813758"/>
                  <a:pt x="6618472" y="1814068"/>
                </a:cubicBezTo>
                <a:cubicBezTo>
                  <a:pt x="6641679" y="1804676"/>
                  <a:pt x="6665109" y="1795801"/>
                  <a:pt x="6683401" y="1809334"/>
                </a:cubicBezTo>
                <a:cubicBezTo>
                  <a:pt x="6693760" y="1817108"/>
                  <a:pt x="6674727" y="1827148"/>
                  <a:pt x="6665745" y="1829796"/>
                </a:cubicBezTo>
                <a:cubicBezTo>
                  <a:pt x="6665967" y="1830312"/>
                  <a:pt x="6665967" y="1830312"/>
                  <a:pt x="6665967" y="1830312"/>
                </a:cubicBezTo>
                <a:cubicBezTo>
                  <a:pt x="6673022" y="1835838"/>
                  <a:pt x="6681602" y="1839483"/>
                  <a:pt x="6690404" y="1843645"/>
                </a:cubicBezTo>
                <a:lnTo>
                  <a:pt x="6692427" y="1842794"/>
                </a:lnTo>
                <a:lnTo>
                  <a:pt x="6721551" y="1830543"/>
                </a:lnTo>
                <a:cubicBezTo>
                  <a:pt x="6749722" y="1824424"/>
                  <a:pt x="6770901" y="1836637"/>
                  <a:pt x="6802544" y="1843651"/>
                </a:cubicBezTo>
                <a:cubicBezTo>
                  <a:pt x="6820327" y="1845164"/>
                  <a:pt x="6826301" y="1853605"/>
                  <a:pt x="6829893" y="1867355"/>
                </a:cubicBezTo>
                <a:cubicBezTo>
                  <a:pt x="6833197" y="1869603"/>
                  <a:pt x="6834966" y="1871900"/>
                  <a:pt x="6836301" y="1874996"/>
                </a:cubicBezTo>
                <a:cubicBezTo>
                  <a:pt x="6842911" y="1879491"/>
                  <a:pt x="6848641" y="1883752"/>
                  <a:pt x="6855028" y="1887730"/>
                </a:cubicBezTo>
                <a:cubicBezTo>
                  <a:pt x="6838155" y="1891944"/>
                  <a:pt x="6820848" y="1896957"/>
                  <a:pt x="6807036" y="1899238"/>
                </a:cubicBezTo>
                <a:cubicBezTo>
                  <a:pt x="6793880" y="1901238"/>
                  <a:pt x="6789994" y="1912093"/>
                  <a:pt x="6796148" y="1913723"/>
                </a:cubicBezTo>
                <a:cubicBezTo>
                  <a:pt x="6820108" y="1920530"/>
                  <a:pt x="6814039" y="1933549"/>
                  <a:pt x="6796943" y="1937246"/>
                </a:cubicBezTo>
                <a:cubicBezTo>
                  <a:pt x="6772179" y="1943025"/>
                  <a:pt x="6754279" y="1959309"/>
                  <a:pt x="6740593" y="1945626"/>
                </a:cubicBezTo>
                <a:cubicBezTo>
                  <a:pt x="6717640" y="1923087"/>
                  <a:pt x="6717819" y="1916278"/>
                  <a:pt x="6692760" y="1946662"/>
                </a:cubicBezTo>
                <a:cubicBezTo>
                  <a:pt x="6679901" y="1961996"/>
                  <a:pt x="6670370" y="1983240"/>
                  <a:pt x="6650446" y="1991216"/>
                </a:cubicBezTo>
                <a:cubicBezTo>
                  <a:pt x="6576662" y="2020574"/>
                  <a:pt x="6595157" y="2030960"/>
                  <a:pt x="6642483" y="2055844"/>
                </a:cubicBezTo>
                <a:cubicBezTo>
                  <a:pt x="6642494" y="2057676"/>
                  <a:pt x="6642070" y="2060307"/>
                  <a:pt x="6642737" y="2061855"/>
                </a:cubicBezTo>
                <a:cubicBezTo>
                  <a:pt x="6643627" y="2063918"/>
                  <a:pt x="6646921" y="2064334"/>
                  <a:pt x="6647578" y="2064051"/>
                </a:cubicBezTo>
                <a:cubicBezTo>
                  <a:pt x="6677829" y="2058355"/>
                  <a:pt x="6762787" y="2026017"/>
                  <a:pt x="6751930" y="2008055"/>
                </a:cubicBezTo>
                <a:cubicBezTo>
                  <a:pt x="6750606" y="2006789"/>
                  <a:pt x="6750383" y="2006274"/>
                  <a:pt x="6749938" y="2005241"/>
                </a:cubicBezTo>
                <a:cubicBezTo>
                  <a:pt x="6770221" y="1983647"/>
                  <a:pt x="6792273" y="1964350"/>
                  <a:pt x="6816327" y="1949697"/>
                </a:cubicBezTo>
                <a:cubicBezTo>
                  <a:pt x="6833476" y="1955157"/>
                  <a:pt x="6850328" y="1947281"/>
                  <a:pt x="6870664" y="1934843"/>
                </a:cubicBezTo>
                <a:cubicBezTo>
                  <a:pt x="6878545" y="1931446"/>
                  <a:pt x="6885768" y="1928332"/>
                  <a:pt x="6893871" y="1925451"/>
                </a:cubicBezTo>
                <a:cubicBezTo>
                  <a:pt x="6894528" y="1925168"/>
                  <a:pt x="6894751" y="1925684"/>
                  <a:pt x="6895407" y="1925401"/>
                </a:cubicBezTo>
                <a:cubicBezTo>
                  <a:pt x="6900893" y="1925484"/>
                  <a:pt x="6905501" y="1925334"/>
                  <a:pt x="6911210" y="1925932"/>
                </a:cubicBezTo>
                <a:cubicBezTo>
                  <a:pt x="6911221" y="1927763"/>
                  <a:pt x="6910798" y="1930394"/>
                  <a:pt x="6911465" y="1931942"/>
                </a:cubicBezTo>
                <a:cubicBezTo>
                  <a:pt x="6912133" y="1933490"/>
                  <a:pt x="6914992" y="1934705"/>
                  <a:pt x="6916305" y="1934139"/>
                </a:cubicBezTo>
                <a:cubicBezTo>
                  <a:pt x="6930531" y="1927395"/>
                  <a:pt x="6945412" y="1920369"/>
                  <a:pt x="6959415" y="1913109"/>
                </a:cubicBezTo>
                <a:cubicBezTo>
                  <a:pt x="6952912" y="1926928"/>
                  <a:pt x="6940477" y="1939631"/>
                  <a:pt x="6938381" y="1956446"/>
                </a:cubicBezTo>
                <a:cubicBezTo>
                  <a:pt x="6938391" y="1958276"/>
                  <a:pt x="6939938" y="1960058"/>
                  <a:pt x="6940382" y="1961090"/>
                </a:cubicBezTo>
                <a:cubicBezTo>
                  <a:pt x="6943698" y="1965169"/>
                  <a:pt x="6948105" y="1968165"/>
                  <a:pt x="6951420" y="1972244"/>
                </a:cubicBezTo>
                <a:cubicBezTo>
                  <a:pt x="6947523" y="1981267"/>
                  <a:pt x="6936211" y="1998382"/>
                  <a:pt x="6947216" y="2004042"/>
                </a:cubicBezTo>
                <a:cubicBezTo>
                  <a:pt x="6950076" y="2005256"/>
                  <a:pt x="6951167" y="2004174"/>
                  <a:pt x="6955775" y="2004024"/>
                </a:cubicBezTo>
                <a:cubicBezTo>
                  <a:pt x="6960382" y="2003874"/>
                  <a:pt x="6967384" y="2000244"/>
                  <a:pt x="6973293" y="1997697"/>
                </a:cubicBezTo>
                <a:cubicBezTo>
                  <a:pt x="6989054" y="1990903"/>
                  <a:pt x="7002644" y="1988105"/>
                  <a:pt x="7012537" y="1991183"/>
                </a:cubicBezTo>
                <a:cubicBezTo>
                  <a:pt x="6999817" y="1992383"/>
                  <a:pt x="6987106" y="1995414"/>
                  <a:pt x="6972436" y="2001126"/>
                </a:cubicBezTo>
                <a:cubicBezTo>
                  <a:pt x="6915070" y="2023406"/>
                  <a:pt x="6860532" y="2041407"/>
                  <a:pt x="6800676" y="2050686"/>
                </a:cubicBezTo>
                <a:cubicBezTo>
                  <a:pt x="6779407" y="2053734"/>
                  <a:pt x="6761687" y="2063208"/>
                  <a:pt x="6752133" y="2080789"/>
                </a:cubicBezTo>
                <a:cubicBezTo>
                  <a:pt x="6736278" y="2109042"/>
                  <a:pt x="6723685" y="2132217"/>
                  <a:pt x="6683943" y="2128543"/>
                </a:cubicBezTo>
                <a:cubicBezTo>
                  <a:pt x="6673404" y="2127578"/>
                  <a:pt x="6657443" y="2137518"/>
                  <a:pt x="6655547" y="2151186"/>
                </a:cubicBezTo>
                <a:cubicBezTo>
                  <a:pt x="6659349" y="2163622"/>
                  <a:pt x="6685723" y="2132671"/>
                  <a:pt x="6682187" y="2166017"/>
                </a:cubicBezTo>
                <a:cubicBezTo>
                  <a:pt x="6701856" y="2152031"/>
                  <a:pt x="6718486" y="2181579"/>
                  <a:pt x="6726715" y="2162733"/>
                </a:cubicBezTo>
                <a:cubicBezTo>
                  <a:pt x="6740791" y="2130352"/>
                  <a:pt x="6776211" y="2107741"/>
                  <a:pt x="6805148" y="2102610"/>
                </a:cubicBezTo>
                <a:cubicBezTo>
                  <a:pt x="6906652" y="2085170"/>
                  <a:pt x="6981186" y="2034072"/>
                  <a:pt x="7076048" y="2006643"/>
                </a:cubicBezTo>
                <a:cubicBezTo>
                  <a:pt x="7072086" y="2004679"/>
                  <a:pt x="7068782" y="2002433"/>
                  <a:pt x="7065043" y="2000984"/>
                </a:cubicBezTo>
                <a:cubicBezTo>
                  <a:pt x="7109995" y="1995070"/>
                  <a:pt x="7152618" y="2003623"/>
                  <a:pt x="7198461" y="1999773"/>
                </a:cubicBezTo>
                <a:cubicBezTo>
                  <a:pt x="7178432" y="2027378"/>
                  <a:pt x="7140355" y="2045627"/>
                  <a:pt x="7128238" y="2075329"/>
                </a:cubicBezTo>
                <a:cubicBezTo>
                  <a:pt x="7110921" y="2116450"/>
                  <a:pt x="7073277" y="2133901"/>
                  <a:pt x="7035010" y="2157128"/>
                </a:cubicBezTo>
                <a:cubicBezTo>
                  <a:pt x="7025170" y="2163206"/>
                  <a:pt x="7010733" y="2171265"/>
                  <a:pt x="7009885" y="2176526"/>
                </a:cubicBezTo>
                <a:cubicBezTo>
                  <a:pt x="6997888" y="2264312"/>
                  <a:pt x="6944962" y="2333023"/>
                  <a:pt x="6893191" y="2411639"/>
                </a:cubicBezTo>
                <a:cubicBezTo>
                  <a:pt x="6938079" y="2394737"/>
                  <a:pt x="6983540" y="2362902"/>
                  <a:pt x="7030696" y="2358486"/>
                </a:cubicBezTo>
                <a:cubicBezTo>
                  <a:pt x="7077852" y="2354070"/>
                  <a:pt x="7104227" y="2361060"/>
                  <a:pt x="7115201" y="2399166"/>
                </a:cubicBezTo>
                <a:cubicBezTo>
                  <a:pt x="7124608" y="2431828"/>
                  <a:pt x="7131134" y="2459614"/>
                  <a:pt x="7173556" y="2471314"/>
                </a:cubicBezTo>
                <a:cubicBezTo>
                  <a:pt x="7202568" y="2479003"/>
                  <a:pt x="7171958" y="2498316"/>
                  <a:pt x="7158188" y="2507924"/>
                </a:cubicBezTo>
                <a:cubicBezTo>
                  <a:pt x="7114253" y="2537877"/>
                  <a:pt x="7067819" y="2552998"/>
                  <a:pt x="7031161" y="2588994"/>
                </a:cubicBezTo>
                <a:cubicBezTo>
                  <a:pt x="7076367" y="2589090"/>
                  <a:pt x="7109594" y="2566812"/>
                  <a:pt x="7149854" y="2546397"/>
                </a:cubicBezTo>
                <a:cubicBezTo>
                  <a:pt x="7167797" y="2537439"/>
                  <a:pt x="7182891" y="2529098"/>
                  <a:pt x="7200707" y="2536105"/>
                </a:cubicBezTo>
                <a:cubicBezTo>
                  <a:pt x="7199446" y="2545828"/>
                  <a:pt x="7200813" y="2554417"/>
                  <a:pt x="7196926" y="2565273"/>
                </a:cubicBezTo>
                <a:cubicBezTo>
                  <a:pt x="7196926" y="2565273"/>
                  <a:pt x="7197148" y="2565789"/>
                  <a:pt x="7197370" y="2566304"/>
                </a:cubicBezTo>
                <a:cubicBezTo>
                  <a:pt x="7198059" y="2571515"/>
                  <a:pt x="7225314" y="2578737"/>
                  <a:pt x="7212434" y="2590410"/>
                </a:cubicBezTo>
                <a:cubicBezTo>
                  <a:pt x="7201736" y="2599916"/>
                  <a:pt x="7186092" y="2588913"/>
                  <a:pt x="7173581" y="2588798"/>
                </a:cubicBezTo>
                <a:cubicBezTo>
                  <a:pt x="7128429" y="2635799"/>
                  <a:pt x="7083278" y="2682800"/>
                  <a:pt x="7040763" y="2730501"/>
                </a:cubicBezTo>
                <a:cubicBezTo>
                  <a:pt x="7042075" y="2729935"/>
                  <a:pt x="7036388" y="2732999"/>
                  <a:pt x="7042075" y="2729935"/>
                </a:cubicBezTo>
                <a:cubicBezTo>
                  <a:pt x="7050824" y="2724940"/>
                  <a:pt x="7070271" y="2710437"/>
                  <a:pt x="7084094" y="2709987"/>
                </a:cubicBezTo>
                <a:cubicBezTo>
                  <a:pt x="7083660" y="2710786"/>
                  <a:pt x="7083226" y="2711585"/>
                  <a:pt x="7085842" y="2708621"/>
                </a:cubicBezTo>
                <a:cubicBezTo>
                  <a:pt x="7092387" y="2702128"/>
                  <a:pt x="7112989" y="2697531"/>
                  <a:pt x="7111983" y="2713264"/>
                </a:cubicBezTo>
                <a:cubicBezTo>
                  <a:pt x="7110978" y="2728996"/>
                  <a:pt x="7093236" y="2734808"/>
                  <a:pt x="7079455" y="2742584"/>
                </a:cubicBezTo>
                <a:cubicBezTo>
                  <a:pt x="7056927" y="2755355"/>
                  <a:pt x="7049132" y="2773402"/>
                  <a:pt x="7031232" y="2789685"/>
                </a:cubicBezTo>
                <a:cubicBezTo>
                  <a:pt x="7031232" y="2789685"/>
                  <a:pt x="7030797" y="2790485"/>
                  <a:pt x="7031020" y="2791001"/>
                </a:cubicBezTo>
                <a:cubicBezTo>
                  <a:pt x="7031296" y="2800673"/>
                  <a:pt x="7020896" y="2823515"/>
                  <a:pt x="7014604" y="2836018"/>
                </a:cubicBezTo>
                <a:cubicBezTo>
                  <a:pt x="7083992" y="2805497"/>
                  <a:pt x="7160297" y="2794634"/>
                  <a:pt x="7233710" y="2777065"/>
                </a:cubicBezTo>
                <a:cubicBezTo>
                  <a:pt x="7235691" y="2778047"/>
                  <a:pt x="7238784" y="2781609"/>
                  <a:pt x="7239896" y="2784189"/>
                </a:cubicBezTo>
                <a:cubicBezTo>
                  <a:pt x="7285898" y="2769868"/>
                  <a:pt x="7329684" y="2752217"/>
                  <a:pt x="7377041" y="2744655"/>
                </a:cubicBezTo>
                <a:cubicBezTo>
                  <a:pt x="7377041" y="2744655"/>
                  <a:pt x="7377699" y="2744372"/>
                  <a:pt x="7378133" y="2743572"/>
                </a:cubicBezTo>
                <a:cubicBezTo>
                  <a:pt x="7384667" y="2735248"/>
                  <a:pt x="7409919" y="2737826"/>
                  <a:pt x="7413288" y="2751061"/>
                </a:cubicBezTo>
                <a:cubicBezTo>
                  <a:pt x="7415979" y="2760916"/>
                  <a:pt x="7408119" y="2767976"/>
                  <a:pt x="7394763" y="2773121"/>
                </a:cubicBezTo>
                <a:cubicBezTo>
                  <a:pt x="7363231" y="2784877"/>
                  <a:pt x="7336116" y="2801462"/>
                  <a:pt x="7301871" y="2799699"/>
                </a:cubicBezTo>
                <a:cubicBezTo>
                  <a:pt x="7286980" y="2804895"/>
                  <a:pt x="7272087" y="2810091"/>
                  <a:pt x="7257195" y="2815286"/>
                </a:cubicBezTo>
                <a:cubicBezTo>
                  <a:pt x="7209774" y="2849802"/>
                  <a:pt x="7180881" y="2900198"/>
                  <a:pt x="7131471" y="2931900"/>
                </a:cubicBezTo>
                <a:cubicBezTo>
                  <a:pt x="7120540" y="2939059"/>
                  <a:pt x="7119026" y="2942772"/>
                  <a:pt x="7122372" y="2952345"/>
                </a:cubicBezTo>
                <a:cubicBezTo>
                  <a:pt x="7139914" y="2997105"/>
                  <a:pt x="7171064" y="3025674"/>
                  <a:pt x="7219361" y="3041687"/>
                </a:cubicBezTo>
                <a:lnTo>
                  <a:pt x="7270689" y="3053029"/>
                </a:lnTo>
                <a:lnTo>
                  <a:pt x="7263500" y="3056127"/>
                </a:lnTo>
                <a:cubicBezTo>
                  <a:pt x="7262372" y="3056614"/>
                  <a:pt x="7262741" y="3056455"/>
                  <a:pt x="7263808" y="3055995"/>
                </a:cubicBezTo>
                <a:lnTo>
                  <a:pt x="7270689" y="3053029"/>
                </a:lnTo>
                <a:lnTo>
                  <a:pt x="7273505" y="3053651"/>
                </a:lnTo>
                <a:cubicBezTo>
                  <a:pt x="7309623" y="3038082"/>
                  <a:pt x="7411581" y="2985564"/>
                  <a:pt x="7440528" y="2944325"/>
                </a:cubicBezTo>
                <a:cubicBezTo>
                  <a:pt x="7438796" y="2957923"/>
                  <a:pt x="7423279" y="2978151"/>
                  <a:pt x="7421594" y="2994396"/>
                </a:cubicBezTo>
                <a:lnTo>
                  <a:pt x="7425536" y="3008894"/>
                </a:lnTo>
                <a:lnTo>
                  <a:pt x="7422213" y="3009581"/>
                </a:lnTo>
                <a:cubicBezTo>
                  <a:pt x="7419501" y="3010148"/>
                  <a:pt x="7425543" y="3008920"/>
                  <a:pt x="7425543" y="3008920"/>
                </a:cubicBezTo>
                <a:lnTo>
                  <a:pt x="7425536" y="3008894"/>
                </a:lnTo>
                <a:lnTo>
                  <a:pt x="7428391" y="3008304"/>
                </a:lnTo>
                <a:cubicBezTo>
                  <a:pt x="7444174" y="3005173"/>
                  <a:pt x="7478217" y="3010081"/>
                  <a:pt x="7455552" y="3036986"/>
                </a:cubicBezTo>
                <a:cubicBezTo>
                  <a:pt x="7415017" y="3085669"/>
                  <a:pt x="7374155" y="3153463"/>
                  <a:pt x="7312828" y="3173780"/>
                </a:cubicBezTo>
                <a:cubicBezTo>
                  <a:pt x="7271868" y="3187151"/>
                  <a:pt x="7263279" y="3219615"/>
                  <a:pt x="7262952" y="3238727"/>
                </a:cubicBezTo>
                <a:cubicBezTo>
                  <a:pt x="7262975" y="3280331"/>
                  <a:pt x="7283840" y="3245635"/>
                  <a:pt x="7306623" y="3238874"/>
                </a:cubicBezTo>
                <a:cubicBezTo>
                  <a:pt x="7339925" y="3229414"/>
                  <a:pt x="7367994" y="3225882"/>
                  <a:pt x="7374562" y="3260992"/>
                </a:cubicBezTo>
                <a:cubicBezTo>
                  <a:pt x="7375007" y="3262024"/>
                  <a:pt x="7376109" y="3262773"/>
                  <a:pt x="7376554" y="3263806"/>
                </a:cubicBezTo>
                <a:cubicBezTo>
                  <a:pt x="7385854" y="3278155"/>
                  <a:pt x="7443519" y="3307151"/>
                  <a:pt x="7444112" y="3333820"/>
                </a:cubicBezTo>
                <a:cubicBezTo>
                  <a:pt x="7444112" y="3333820"/>
                  <a:pt x="7444335" y="3334337"/>
                  <a:pt x="7444335" y="3334337"/>
                </a:cubicBezTo>
                <a:cubicBezTo>
                  <a:pt x="7444335" y="3334337"/>
                  <a:pt x="7444992" y="3334053"/>
                  <a:pt x="7444992" y="3334053"/>
                </a:cubicBezTo>
                <a:cubicBezTo>
                  <a:pt x="7444992" y="3334053"/>
                  <a:pt x="7445648" y="3333771"/>
                  <a:pt x="7445648" y="3333771"/>
                </a:cubicBezTo>
                <a:cubicBezTo>
                  <a:pt x="7450902" y="3331506"/>
                  <a:pt x="7461632" y="3327493"/>
                  <a:pt x="7470392" y="3324329"/>
                </a:cubicBezTo>
                <a:cubicBezTo>
                  <a:pt x="7470392" y="3324329"/>
                  <a:pt x="7471705" y="3323763"/>
                  <a:pt x="7472361" y="3323479"/>
                </a:cubicBezTo>
                <a:cubicBezTo>
                  <a:pt x="7472361" y="3323479"/>
                  <a:pt x="7473018" y="3323197"/>
                  <a:pt x="7473018" y="3323197"/>
                </a:cubicBezTo>
                <a:lnTo>
                  <a:pt x="7474213" y="3322681"/>
                </a:lnTo>
                <a:lnTo>
                  <a:pt x="7476958" y="3321498"/>
                </a:lnTo>
                <a:cubicBezTo>
                  <a:pt x="7498196" y="3312955"/>
                  <a:pt x="7532598" y="3304246"/>
                  <a:pt x="7517220" y="3339025"/>
                </a:cubicBezTo>
                <a:cubicBezTo>
                  <a:pt x="7504552" y="3349381"/>
                  <a:pt x="7490550" y="3356640"/>
                  <a:pt x="7477182" y="3359955"/>
                </a:cubicBezTo>
                <a:cubicBezTo>
                  <a:pt x="7376166" y="3385752"/>
                  <a:pt x="7306928" y="3441912"/>
                  <a:pt x="7213867" y="3477131"/>
                </a:cubicBezTo>
                <a:cubicBezTo>
                  <a:pt x="7249288" y="3492461"/>
                  <a:pt x="7279571" y="3492257"/>
                  <a:pt x="7318961" y="3473442"/>
                </a:cubicBezTo>
                <a:cubicBezTo>
                  <a:pt x="7360323" y="3453777"/>
                  <a:pt x="7399503" y="3436276"/>
                  <a:pt x="7441997" y="3422854"/>
                </a:cubicBezTo>
                <a:lnTo>
                  <a:pt x="7438872" y="3433083"/>
                </a:lnTo>
                <a:lnTo>
                  <a:pt x="7432211" y="3438088"/>
                </a:lnTo>
                <a:cubicBezTo>
                  <a:pt x="7400965" y="3461348"/>
                  <a:pt x="7315480" y="3553886"/>
                  <a:pt x="7291639" y="3605164"/>
                </a:cubicBezTo>
                <a:cubicBezTo>
                  <a:pt x="7280370" y="3629604"/>
                  <a:pt x="7269927" y="3645120"/>
                  <a:pt x="7308111" y="3645183"/>
                </a:cubicBezTo>
                <a:cubicBezTo>
                  <a:pt x="7346297" y="3645247"/>
                  <a:pt x="7366167" y="3666055"/>
                  <a:pt x="7393041" y="3683233"/>
                </a:cubicBezTo>
                <a:cubicBezTo>
                  <a:pt x="7336257" y="3692412"/>
                  <a:pt x="7312235" y="3712557"/>
                  <a:pt x="7321505" y="3759354"/>
                </a:cubicBezTo>
                <a:cubicBezTo>
                  <a:pt x="7332488" y="3761352"/>
                  <a:pt x="7344129" y="3763065"/>
                  <a:pt x="7354891" y="3764546"/>
                </a:cubicBezTo>
                <a:cubicBezTo>
                  <a:pt x="7376010" y="3735859"/>
                  <a:pt x="7388467" y="3726818"/>
                  <a:pt x="7424555" y="3743696"/>
                </a:cubicBezTo>
                <a:cubicBezTo>
                  <a:pt x="7456904" y="3759125"/>
                  <a:pt x="7486117" y="3763667"/>
                  <a:pt x="7516165" y="3723178"/>
                </a:cubicBezTo>
                <a:cubicBezTo>
                  <a:pt x="7513634" y="3740791"/>
                  <a:pt x="7511104" y="3758405"/>
                  <a:pt x="7506814" y="3775552"/>
                </a:cubicBezTo>
                <a:cubicBezTo>
                  <a:pt x="7507471" y="3775269"/>
                  <a:pt x="7508127" y="3774986"/>
                  <a:pt x="7508784" y="3774703"/>
                </a:cubicBezTo>
                <a:cubicBezTo>
                  <a:pt x="7513932" y="3773096"/>
                  <a:pt x="7523407" y="3770236"/>
                  <a:pt x="7533429" y="3767293"/>
                </a:cubicBezTo>
                <a:lnTo>
                  <a:pt x="7561363" y="3759382"/>
                </a:lnTo>
                <a:lnTo>
                  <a:pt x="7561363" y="3759382"/>
                </a:lnTo>
                <a:cubicBezTo>
                  <a:pt x="7561363" y="3759382"/>
                  <a:pt x="7560484" y="3759149"/>
                  <a:pt x="7560484" y="3759149"/>
                </a:cubicBezTo>
                <a:cubicBezTo>
                  <a:pt x="7558503" y="3758168"/>
                  <a:pt x="7556745" y="3757701"/>
                  <a:pt x="7564880" y="3760315"/>
                </a:cubicBezTo>
                <a:cubicBezTo>
                  <a:pt x="7586647" y="3767454"/>
                  <a:pt x="7603892" y="3789395"/>
                  <a:pt x="7557669" y="3803200"/>
                </a:cubicBezTo>
                <a:cubicBezTo>
                  <a:pt x="7531379" y="3810861"/>
                  <a:pt x="7511445" y="3817005"/>
                  <a:pt x="7486829" y="3810482"/>
                </a:cubicBezTo>
                <a:cubicBezTo>
                  <a:pt x="7482231" y="3812463"/>
                  <a:pt x="7476755" y="3814212"/>
                  <a:pt x="7472158" y="3816194"/>
                </a:cubicBezTo>
                <a:cubicBezTo>
                  <a:pt x="7428520" y="3859482"/>
                  <a:pt x="7387593" y="3878348"/>
                  <a:pt x="7325915" y="3876173"/>
                </a:cubicBezTo>
                <a:cubicBezTo>
                  <a:pt x="7311669" y="3879255"/>
                  <a:pt x="7292392" y="3885115"/>
                  <a:pt x="7278803" y="3887914"/>
                </a:cubicBezTo>
                <a:cubicBezTo>
                  <a:pt x="7270911" y="3889480"/>
                  <a:pt x="7252078" y="3896374"/>
                  <a:pt x="7249908" y="3900370"/>
                </a:cubicBezTo>
                <a:cubicBezTo>
                  <a:pt x="7246645" y="3905448"/>
                  <a:pt x="7235132" y="3925709"/>
                  <a:pt x="7228777" y="3927225"/>
                </a:cubicBezTo>
                <a:cubicBezTo>
                  <a:pt x="7179482" y="3941130"/>
                  <a:pt x="6982812" y="4046712"/>
                  <a:pt x="6952402" y="4062881"/>
                </a:cubicBezTo>
                <a:cubicBezTo>
                  <a:pt x="6949776" y="4064013"/>
                  <a:pt x="6948027" y="4065379"/>
                  <a:pt x="6946714" y="4065945"/>
                </a:cubicBezTo>
                <a:cubicBezTo>
                  <a:pt x="6958959" y="4058218"/>
                  <a:pt x="6929651" y="4075136"/>
                  <a:pt x="6946714" y="4065945"/>
                </a:cubicBezTo>
                <a:cubicBezTo>
                  <a:pt x="6946058" y="4066228"/>
                  <a:pt x="6944967" y="4067310"/>
                  <a:pt x="6943654" y="4067876"/>
                </a:cubicBezTo>
                <a:cubicBezTo>
                  <a:pt x="6911296" y="4088556"/>
                  <a:pt x="6862234" y="4104809"/>
                  <a:pt x="6819940" y="4115084"/>
                </a:cubicBezTo>
                <a:cubicBezTo>
                  <a:pt x="6819283" y="4115367"/>
                  <a:pt x="6819283" y="4115367"/>
                  <a:pt x="6819283" y="4115367"/>
                </a:cubicBezTo>
                <a:cubicBezTo>
                  <a:pt x="6818626" y="4115650"/>
                  <a:pt x="6818626" y="4115650"/>
                  <a:pt x="6817969" y="4115933"/>
                </a:cubicBezTo>
                <a:cubicBezTo>
                  <a:pt x="6813589" y="4117515"/>
                  <a:pt x="6806691" y="4120030"/>
                  <a:pt x="6799247" y="4122856"/>
                </a:cubicBezTo>
                <a:lnTo>
                  <a:pt x="6777244" y="4131652"/>
                </a:lnTo>
                <a:lnTo>
                  <a:pt x="6780193" y="4129349"/>
                </a:lnTo>
                <a:cubicBezTo>
                  <a:pt x="6783142" y="4127045"/>
                  <a:pt x="6777244" y="4131652"/>
                  <a:pt x="6777244" y="4131652"/>
                </a:cubicBezTo>
                <a:lnTo>
                  <a:pt x="6777244" y="4131652"/>
                </a:lnTo>
                <a:lnTo>
                  <a:pt x="6773748" y="4134383"/>
                </a:lnTo>
                <a:cubicBezTo>
                  <a:pt x="6757797" y="4146155"/>
                  <a:pt x="6713660" y="4179255"/>
                  <a:pt x="6678634" y="4193742"/>
                </a:cubicBezTo>
                <a:cubicBezTo>
                  <a:pt x="6531945" y="4252690"/>
                  <a:pt x="6381403" y="4327985"/>
                  <a:pt x="6230276" y="4378443"/>
                </a:cubicBezTo>
                <a:cubicBezTo>
                  <a:pt x="6228963" y="4379009"/>
                  <a:pt x="6228305" y="4379292"/>
                  <a:pt x="6227649" y="4379575"/>
                </a:cubicBezTo>
                <a:cubicBezTo>
                  <a:pt x="6226335" y="4380141"/>
                  <a:pt x="6226335" y="4380141"/>
                  <a:pt x="6226335" y="4380141"/>
                </a:cubicBezTo>
                <a:cubicBezTo>
                  <a:pt x="6225022" y="4380707"/>
                  <a:pt x="6225022" y="4380707"/>
                  <a:pt x="6225679" y="4380424"/>
                </a:cubicBezTo>
                <a:cubicBezTo>
                  <a:pt x="6224366" y="4380990"/>
                  <a:pt x="6223708" y="4381274"/>
                  <a:pt x="6222396" y="4381839"/>
                </a:cubicBezTo>
                <a:cubicBezTo>
                  <a:pt x="6192610" y="4392231"/>
                  <a:pt x="6120130" y="4419190"/>
                  <a:pt x="6081808" y="4433261"/>
                </a:cubicBezTo>
                <a:cubicBezTo>
                  <a:pt x="6095917" y="4444315"/>
                  <a:pt x="6112525" y="4432260"/>
                  <a:pt x="6131167" y="4430343"/>
                </a:cubicBezTo>
                <a:lnTo>
                  <a:pt x="6315659" y="4365494"/>
                </a:lnTo>
                <a:lnTo>
                  <a:pt x="6313765" y="4367085"/>
                </a:lnTo>
                <a:cubicBezTo>
                  <a:pt x="6314202" y="4366744"/>
                  <a:pt x="6315786" y="4365449"/>
                  <a:pt x="6315786" y="4365449"/>
                </a:cubicBezTo>
                <a:lnTo>
                  <a:pt x="6315659" y="4365494"/>
                </a:lnTo>
                <a:lnTo>
                  <a:pt x="6318624" y="4363002"/>
                </a:lnTo>
                <a:cubicBezTo>
                  <a:pt x="6330858" y="4353445"/>
                  <a:pt x="6366405" y="4352809"/>
                  <a:pt x="6367423" y="4376848"/>
                </a:cubicBezTo>
                <a:cubicBezTo>
                  <a:pt x="6367763" y="4397508"/>
                  <a:pt x="6348251" y="4401023"/>
                  <a:pt x="6331390" y="4407068"/>
                </a:cubicBezTo>
                <a:cubicBezTo>
                  <a:pt x="6285187" y="4424536"/>
                  <a:pt x="6241379" y="4438524"/>
                  <a:pt x="6195388" y="4454677"/>
                </a:cubicBezTo>
                <a:cubicBezTo>
                  <a:pt x="6200346" y="4477018"/>
                  <a:pt x="6226106" y="4453675"/>
                  <a:pt x="6239367" y="4469989"/>
                </a:cubicBezTo>
                <a:cubicBezTo>
                  <a:pt x="6084397" y="4538626"/>
                  <a:pt x="5826298" y="4534222"/>
                  <a:pt x="5733634" y="4675138"/>
                </a:cubicBezTo>
                <a:cubicBezTo>
                  <a:pt x="5733634" y="4675138"/>
                  <a:pt x="5739077" y="4667896"/>
                  <a:pt x="5731452" y="4677303"/>
                </a:cubicBezTo>
                <a:cubicBezTo>
                  <a:pt x="5722079" y="4688075"/>
                  <a:pt x="5678503" y="4704411"/>
                  <a:pt x="5656704" y="4691777"/>
                </a:cubicBezTo>
                <a:cubicBezTo>
                  <a:pt x="5659775" y="4691677"/>
                  <a:pt x="5655825" y="4691544"/>
                  <a:pt x="5655825" y="4691544"/>
                </a:cubicBezTo>
                <a:cubicBezTo>
                  <a:pt x="5656481" y="4691261"/>
                  <a:pt x="5656704" y="4691777"/>
                  <a:pt x="5656704" y="4691777"/>
                </a:cubicBezTo>
                <a:cubicBezTo>
                  <a:pt x="5655825" y="4691544"/>
                  <a:pt x="5655168" y="4691827"/>
                  <a:pt x="5653633" y="4691877"/>
                </a:cubicBezTo>
                <a:cubicBezTo>
                  <a:pt x="5642225" y="4692510"/>
                  <a:pt x="5612811" y="4729056"/>
                  <a:pt x="5601276" y="4707714"/>
                </a:cubicBezTo>
                <a:cubicBezTo>
                  <a:pt x="5589072" y="4684824"/>
                  <a:pt x="5626558" y="4677845"/>
                  <a:pt x="5648674" y="4669536"/>
                </a:cubicBezTo>
                <a:cubicBezTo>
                  <a:pt x="5646894" y="4665407"/>
                  <a:pt x="5645337" y="4661794"/>
                  <a:pt x="5643558" y="4657666"/>
                </a:cubicBezTo>
                <a:cubicBezTo>
                  <a:pt x="5635233" y="4660031"/>
                  <a:pt x="5626473" y="4663195"/>
                  <a:pt x="5617491" y="4665843"/>
                </a:cubicBezTo>
                <a:cubicBezTo>
                  <a:pt x="5547785" y="4679367"/>
                  <a:pt x="5490853" y="4700849"/>
                  <a:pt x="5436475" y="4746319"/>
                </a:cubicBezTo>
                <a:cubicBezTo>
                  <a:pt x="5419877" y="4760205"/>
                  <a:pt x="5404339" y="4767514"/>
                  <a:pt x="5383970" y="4774458"/>
                </a:cubicBezTo>
                <a:cubicBezTo>
                  <a:pt x="5374576" y="4781568"/>
                  <a:pt x="5365404" y="4789193"/>
                  <a:pt x="5356665" y="4796020"/>
                </a:cubicBezTo>
                <a:cubicBezTo>
                  <a:pt x="5308313" y="4821147"/>
                  <a:pt x="5268530" y="4848086"/>
                  <a:pt x="5223515" y="4880954"/>
                </a:cubicBezTo>
                <a:cubicBezTo>
                  <a:pt x="5163205" y="4925309"/>
                  <a:pt x="5104314" y="4949471"/>
                  <a:pt x="5031186" y="4940604"/>
                </a:cubicBezTo>
                <a:cubicBezTo>
                  <a:pt x="5011643" y="4938625"/>
                  <a:pt x="4991021" y="4939559"/>
                  <a:pt x="4971753" y="4947253"/>
                </a:cubicBezTo>
                <a:cubicBezTo>
                  <a:pt x="4867751" y="4987800"/>
                  <a:pt x="4761937" y="5018724"/>
                  <a:pt x="4660593" y="5063633"/>
                </a:cubicBezTo>
                <a:cubicBezTo>
                  <a:pt x="4538892" y="5117317"/>
                  <a:pt x="4529327" y="5095127"/>
                  <a:pt x="4408515" y="5150875"/>
                </a:cubicBezTo>
                <a:cubicBezTo>
                  <a:pt x="4383126" y="5162430"/>
                  <a:pt x="4358394" y="5173705"/>
                  <a:pt x="4335442" y="5189105"/>
                </a:cubicBezTo>
                <a:cubicBezTo>
                  <a:pt x="4284029" y="5216163"/>
                  <a:pt x="4231927" y="5238010"/>
                  <a:pt x="4180959" y="5266100"/>
                </a:cubicBezTo>
                <a:cubicBezTo>
                  <a:pt x="4158430" y="5278870"/>
                  <a:pt x="4134979" y="5284084"/>
                  <a:pt x="4110596" y="5279907"/>
                </a:cubicBezTo>
                <a:cubicBezTo>
                  <a:pt x="3893398" y="5364965"/>
                  <a:pt x="3575894" y="5522634"/>
                  <a:pt x="3362911" y="5615666"/>
                </a:cubicBezTo>
                <a:cubicBezTo>
                  <a:pt x="3342120" y="5625240"/>
                  <a:pt x="3335405" y="5640373"/>
                  <a:pt x="3321668" y="5655474"/>
                </a:cubicBezTo>
                <a:cubicBezTo>
                  <a:pt x="3318978" y="5683559"/>
                  <a:pt x="3298673" y="5701492"/>
                  <a:pt x="3275097" y="5722669"/>
                </a:cubicBezTo>
                <a:cubicBezTo>
                  <a:pt x="3278929" y="5702658"/>
                  <a:pt x="3283420" y="5682364"/>
                  <a:pt x="3287254" y="5662353"/>
                </a:cubicBezTo>
                <a:cubicBezTo>
                  <a:pt x="3245871" y="5678355"/>
                  <a:pt x="3203831" y="5694641"/>
                  <a:pt x="3162671" y="5711159"/>
                </a:cubicBezTo>
                <a:cubicBezTo>
                  <a:pt x="3152652" y="5724046"/>
                  <a:pt x="3141753" y="5736700"/>
                  <a:pt x="3131076" y="5749869"/>
                </a:cubicBezTo>
                <a:cubicBezTo>
                  <a:pt x="3104068" y="5784766"/>
                  <a:pt x="3078964" y="5769885"/>
                  <a:pt x="3040822" y="5777147"/>
                </a:cubicBezTo>
                <a:cubicBezTo>
                  <a:pt x="2996656" y="5842693"/>
                  <a:pt x="2929185" y="5863210"/>
                  <a:pt x="2854415" y="5874022"/>
                </a:cubicBezTo>
                <a:cubicBezTo>
                  <a:pt x="2800915" y="5881785"/>
                  <a:pt x="2771608" y="5898702"/>
                  <a:pt x="2724325" y="5919083"/>
                </a:cubicBezTo>
                <a:cubicBezTo>
                  <a:pt x="2720893" y="5932801"/>
                  <a:pt x="2715026" y="5942673"/>
                  <a:pt x="2699043" y="5948952"/>
                </a:cubicBezTo>
                <a:cubicBezTo>
                  <a:pt x="2519721" y="6018906"/>
                  <a:pt x="2473869" y="6058866"/>
                  <a:pt x="2294410" y="6142955"/>
                </a:cubicBezTo>
                <a:cubicBezTo>
                  <a:pt x="2267094" y="6162684"/>
                  <a:pt x="2198459" y="6209405"/>
                  <a:pt x="2151611" y="6228988"/>
                </a:cubicBezTo>
                <a:cubicBezTo>
                  <a:pt x="2100822" y="6250268"/>
                  <a:pt x="2033405" y="6279941"/>
                  <a:pt x="1979343" y="6304469"/>
                </a:cubicBezTo>
                <a:cubicBezTo>
                  <a:pt x="1944983" y="6320503"/>
                  <a:pt x="1908823" y="6328747"/>
                  <a:pt x="1872809" y="6324689"/>
                </a:cubicBezTo>
                <a:cubicBezTo>
                  <a:pt x="1868816" y="6317230"/>
                  <a:pt x="1865701" y="6310005"/>
                  <a:pt x="1861929" y="6303064"/>
                </a:cubicBezTo>
                <a:cubicBezTo>
                  <a:pt x="1777966" y="6279898"/>
                  <a:pt x="1737056" y="6226544"/>
                  <a:pt x="1689761" y="6169213"/>
                </a:cubicBezTo>
                <a:cubicBezTo>
                  <a:pt x="1630749" y="6097349"/>
                  <a:pt x="1541837" y="6053672"/>
                  <a:pt x="1478896" y="5985339"/>
                </a:cubicBezTo>
                <a:cubicBezTo>
                  <a:pt x="1436049" y="5938329"/>
                  <a:pt x="1444159" y="5861397"/>
                  <a:pt x="1401301" y="5812556"/>
                </a:cubicBezTo>
                <a:cubicBezTo>
                  <a:pt x="1364843" y="5807465"/>
                  <a:pt x="1364260" y="5782626"/>
                  <a:pt x="1366727" y="5754025"/>
                </a:cubicBezTo>
                <a:cubicBezTo>
                  <a:pt x="1370242" y="5717016"/>
                  <a:pt x="1369594" y="5681190"/>
                  <a:pt x="1322162" y="5675933"/>
                </a:cubicBezTo>
                <a:cubicBezTo>
                  <a:pt x="1290323" y="5672523"/>
                  <a:pt x="1274222" y="5658657"/>
                  <a:pt x="1255441" y="5636766"/>
                </a:cubicBezTo>
                <a:cubicBezTo>
                  <a:pt x="1235994" y="5613328"/>
                  <a:pt x="1218314" y="5592186"/>
                  <a:pt x="1174527" y="5609837"/>
                </a:cubicBezTo>
                <a:cubicBezTo>
                  <a:pt x="1163363" y="5614649"/>
                  <a:pt x="1146236" y="5612853"/>
                  <a:pt x="1143757" y="5601682"/>
                </a:cubicBezTo>
                <a:cubicBezTo>
                  <a:pt x="1136553" y="5570518"/>
                  <a:pt x="1098283" y="5555806"/>
                  <a:pt x="1091312" y="5526988"/>
                </a:cubicBezTo>
                <a:cubicBezTo>
                  <a:pt x="1072635" y="5447529"/>
                  <a:pt x="1105987" y="5371345"/>
                  <a:pt x="1106598" y="5287855"/>
                </a:cubicBezTo>
                <a:cubicBezTo>
                  <a:pt x="1107210" y="5242306"/>
                  <a:pt x="1091405" y="5203834"/>
                  <a:pt x="1045625" y="5180731"/>
                </a:cubicBezTo>
                <a:cubicBezTo>
                  <a:pt x="1035499" y="5175305"/>
                  <a:pt x="1022470" y="5161338"/>
                  <a:pt x="1008224" y="5164419"/>
                </a:cubicBezTo>
                <a:cubicBezTo>
                  <a:pt x="939397" y="5178176"/>
                  <a:pt x="931548" y="5149126"/>
                  <a:pt x="927775" y="5104244"/>
                </a:cubicBezTo>
                <a:cubicBezTo>
                  <a:pt x="924712" y="5068234"/>
                  <a:pt x="912774" y="5053186"/>
                  <a:pt x="901630" y="5023720"/>
                </a:cubicBezTo>
                <a:cubicBezTo>
                  <a:pt x="892265" y="4998383"/>
                  <a:pt x="880550" y="4983850"/>
                  <a:pt x="913978" y="4958425"/>
                </a:cubicBezTo>
                <a:cubicBezTo>
                  <a:pt x="926211" y="4948869"/>
                  <a:pt x="942173" y="4938928"/>
                  <a:pt x="921243" y="4924696"/>
                </a:cubicBezTo>
                <a:cubicBezTo>
                  <a:pt x="907801" y="4915191"/>
                  <a:pt x="896975" y="4902722"/>
                  <a:pt x="871587" y="4914278"/>
                </a:cubicBezTo>
                <a:cubicBezTo>
                  <a:pt x="814676" y="4939422"/>
                  <a:pt x="785675" y="4933565"/>
                  <a:pt x="777263" y="4883339"/>
                </a:cubicBezTo>
                <a:cubicBezTo>
                  <a:pt x="772251" y="4851841"/>
                  <a:pt x="753428" y="4822626"/>
                  <a:pt x="734202" y="4799703"/>
                </a:cubicBezTo>
                <a:cubicBezTo>
                  <a:pt x="690889" y="4747999"/>
                  <a:pt x="704265" y="4708575"/>
                  <a:pt x="759915" y="4655213"/>
                </a:cubicBezTo>
                <a:cubicBezTo>
                  <a:pt x="756832" y="4653482"/>
                  <a:pt x="753972" y="4652267"/>
                  <a:pt x="753071" y="4648371"/>
                </a:cubicBezTo>
                <a:cubicBezTo>
                  <a:pt x="753071" y="4648371"/>
                  <a:pt x="755052" y="4649353"/>
                  <a:pt x="752192" y="4648138"/>
                </a:cubicBezTo>
                <a:cubicBezTo>
                  <a:pt x="748453" y="4646690"/>
                  <a:pt x="736855" y="4652301"/>
                  <a:pt x="728540" y="4656497"/>
                </a:cubicBezTo>
                <a:cubicBezTo>
                  <a:pt x="727884" y="4656780"/>
                  <a:pt x="726571" y="4657346"/>
                  <a:pt x="725034" y="4657397"/>
                </a:cubicBezTo>
                <a:cubicBezTo>
                  <a:pt x="705969" y="4661944"/>
                  <a:pt x="655360" y="4676415"/>
                  <a:pt x="672232" y="4634262"/>
                </a:cubicBezTo>
                <a:cubicBezTo>
                  <a:pt x="700586" y="4604292"/>
                  <a:pt x="738463" y="4589189"/>
                  <a:pt x="776085" y="4568077"/>
                </a:cubicBezTo>
                <a:cubicBezTo>
                  <a:pt x="793529" y="4548929"/>
                  <a:pt x="815868" y="4541136"/>
                  <a:pt x="837073" y="4527099"/>
                </a:cubicBezTo>
                <a:cubicBezTo>
                  <a:pt x="844942" y="4521871"/>
                  <a:pt x="849084" y="4517027"/>
                  <a:pt x="849921" y="4509935"/>
                </a:cubicBezTo>
                <a:cubicBezTo>
                  <a:pt x="850377" y="4512798"/>
                  <a:pt x="851489" y="4515379"/>
                  <a:pt x="851943" y="4518242"/>
                </a:cubicBezTo>
                <a:cubicBezTo>
                  <a:pt x="853014" y="4513497"/>
                  <a:pt x="852113" y="4509602"/>
                  <a:pt x="850556" y="4505989"/>
                </a:cubicBezTo>
                <a:cubicBezTo>
                  <a:pt x="851001" y="4507021"/>
                  <a:pt x="849476" y="4508902"/>
                  <a:pt x="849921" y="4509935"/>
                </a:cubicBezTo>
                <a:cubicBezTo>
                  <a:pt x="850556" y="4505989"/>
                  <a:pt x="847463" y="4502426"/>
                  <a:pt x="845906" y="4498814"/>
                </a:cubicBezTo>
                <a:cubicBezTo>
                  <a:pt x="844349" y="4495202"/>
                  <a:pt x="840153" y="4490890"/>
                  <a:pt x="836849" y="4488643"/>
                </a:cubicBezTo>
                <a:cubicBezTo>
                  <a:pt x="833322" y="4485879"/>
                  <a:pt x="825410" y="4483783"/>
                  <a:pt x="821681" y="4484166"/>
                </a:cubicBezTo>
                <a:cubicBezTo>
                  <a:pt x="713959" y="4488988"/>
                  <a:pt x="764165" y="4480808"/>
                  <a:pt x="796406" y="4439984"/>
                </a:cubicBezTo>
                <a:cubicBezTo>
                  <a:pt x="809042" y="4424135"/>
                  <a:pt x="799213" y="4432043"/>
                  <a:pt x="811436" y="4420655"/>
                </a:cubicBezTo>
                <a:cubicBezTo>
                  <a:pt x="810418" y="4396615"/>
                  <a:pt x="794414" y="4399230"/>
                  <a:pt x="765465" y="4402530"/>
                </a:cubicBezTo>
                <a:cubicBezTo>
                  <a:pt x="736517" y="4405828"/>
                  <a:pt x="719336" y="4394876"/>
                  <a:pt x="758092" y="4380006"/>
                </a:cubicBezTo>
                <a:cubicBezTo>
                  <a:pt x="759384" y="4375777"/>
                  <a:pt x="760454" y="4371032"/>
                  <a:pt x="761746" y="4366803"/>
                </a:cubicBezTo>
                <a:cubicBezTo>
                  <a:pt x="729927" y="4367056"/>
                  <a:pt x="697473" y="4371255"/>
                  <a:pt x="682188" y="4346633"/>
                </a:cubicBezTo>
                <a:cubicBezTo>
                  <a:pt x="663948" y="4342256"/>
                  <a:pt x="649278" y="4347967"/>
                  <a:pt x="631770" y="4356126"/>
                </a:cubicBezTo>
                <a:cubicBezTo>
                  <a:pt x="637141" y="4374007"/>
                  <a:pt x="641166" y="4386958"/>
                  <a:pt x="615788" y="4400346"/>
                </a:cubicBezTo>
                <a:cubicBezTo>
                  <a:pt x="604413" y="4406473"/>
                  <a:pt x="590844" y="4412934"/>
                  <a:pt x="580463" y="4401497"/>
                </a:cubicBezTo>
                <a:cubicBezTo>
                  <a:pt x="570083" y="4390061"/>
                  <a:pt x="556185" y="4377693"/>
                  <a:pt x="579138" y="4362291"/>
                </a:cubicBezTo>
                <a:cubicBezTo>
                  <a:pt x="583289" y="4359278"/>
                  <a:pt x="593988" y="4349770"/>
                  <a:pt x="593543" y="4348739"/>
                </a:cubicBezTo>
                <a:cubicBezTo>
                  <a:pt x="552400" y="4293038"/>
                  <a:pt x="603094" y="4293217"/>
                  <a:pt x="654518" y="4267990"/>
                </a:cubicBezTo>
                <a:cubicBezTo>
                  <a:pt x="667430" y="4261813"/>
                  <a:pt x="672027" y="4259831"/>
                  <a:pt x="684070" y="4255252"/>
                </a:cubicBezTo>
                <a:cubicBezTo>
                  <a:pt x="695647" y="4245978"/>
                  <a:pt x="707223" y="4236704"/>
                  <a:pt x="718577" y="4226914"/>
                </a:cubicBezTo>
                <a:cubicBezTo>
                  <a:pt x="727772" y="4222951"/>
                  <a:pt x="736308" y="4219271"/>
                  <a:pt x="745502" y="4215308"/>
                </a:cubicBezTo>
                <a:cubicBezTo>
                  <a:pt x="680029" y="4126646"/>
                  <a:pt x="610859" y="4043863"/>
                  <a:pt x="568794" y="3942663"/>
                </a:cubicBezTo>
                <a:cubicBezTo>
                  <a:pt x="565679" y="3935439"/>
                  <a:pt x="559939" y="3929345"/>
                  <a:pt x="559673" y="3921504"/>
                </a:cubicBezTo>
                <a:cubicBezTo>
                  <a:pt x="555932" y="3844175"/>
                  <a:pt x="558547" y="3841211"/>
                  <a:pt x="464755" y="3863894"/>
                </a:cubicBezTo>
                <a:cubicBezTo>
                  <a:pt x="503499" y="3809252"/>
                  <a:pt x="555018" y="3762566"/>
                  <a:pt x="521554" y="3706615"/>
                </a:cubicBezTo>
                <a:cubicBezTo>
                  <a:pt x="501387" y="3710413"/>
                  <a:pt x="486749" y="3721618"/>
                  <a:pt x="468595" y="3731892"/>
                </a:cubicBezTo>
                <a:cubicBezTo>
                  <a:pt x="467504" y="3732974"/>
                  <a:pt x="467313" y="3737952"/>
                  <a:pt x="468861" y="3739733"/>
                </a:cubicBezTo>
                <a:cubicBezTo>
                  <a:pt x="444339" y="3749691"/>
                  <a:pt x="432996" y="3761312"/>
                  <a:pt x="434139" y="3731446"/>
                </a:cubicBezTo>
                <a:cubicBezTo>
                  <a:pt x="454199" y="3709335"/>
                  <a:pt x="475584" y="3688490"/>
                  <a:pt x="495645" y="3666380"/>
                </a:cubicBezTo>
                <a:cubicBezTo>
                  <a:pt x="501300" y="3657822"/>
                  <a:pt x="507391" y="3648465"/>
                  <a:pt x="513046" y="3639908"/>
                </a:cubicBezTo>
                <a:cubicBezTo>
                  <a:pt x="504276" y="3641241"/>
                  <a:pt x="497265" y="3643039"/>
                  <a:pt x="488494" y="3644372"/>
                </a:cubicBezTo>
                <a:cubicBezTo>
                  <a:pt x="439379" y="3651468"/>
                  <a:pt x="407771" y="3650406"/>
                  <a:pt x="387582" y="3612599"/>
                </a:cubicBezTo>
                <a:cubicBezTo>
                  <a:pt x="392613" y="3609819"/>
                  <a:pt x="399202" y="3610651"/>
                  <a:pt x="401362" y="3604825"/>
                </a:cubicBezTo>
                <a:cubicBezTo>
                  <a:pt x="401139" y="3604309"/>
                  <a:pt x="400917" y="3603792"/>
                  <a:pt x="401351" y="3602993"/>
                </a:cubicBezTo>
                <a:cubicBezTo>
                  <a:pt x="402611" y="3593270"/>
                  <a:pt x="438920" y="3572723"/>
                  <a:pt x="416019" y="3559340"/>
                </a:cubicBezTo>
                <a:cubicBezTo>
                  <a:pt x="415140" y="3559107"/>
                  <a:pt x="413827" y="3559673"/>
                  <a:pt x="412514" y="3560239"/>
                </a:cubicBezTo>
                <a:cubicBezTo>
                  <a:pt x="415543" y="3552815"/>
                  <a:pt x="410999" y="3563952"/>
                  <a:pt x="412080" y="3561038"/>
                </a:cubicBezTo>
                <a:cubicBezTo>
                  <a:pt x="411857" y="3560522"/>
                  <a:pt x="412291" y="3559723"/>
                  <a:pt x="412291" y="3559723"/>
                </a:cubicBezTo>
                <a:cubicBezTo>
                  <a:pt x="411635" y="3560006"/>
                  <a:pt x="411857" y="3560522"/>
                  <a:pt x="411857" y="3560522"/>
                </a:cubicBezTo>
                <a:cubicBezTo>
                  <a:pt x="411422" y="3561322"/>
                  <a:pt x="411210" y="3562637"/>
                  <a:pt x="410342" y="3564235"/>
                </a:cubicBezTo>
                <a:cubicBezTo>
                  <a:pt x="403850" y="3579886"/>
                  <a:pt x="355043" y="3602148"/>
                  <a:pt x="332533" y="3580641"/>
                </a:cubicBezTo>
                <a:cubicBezTo>
                  <a:pt x="330097" y="3576795"/>
                  <a:pt x="330054" y="3569471"/>
                  <a:pt x="328275" y="3565342"/>
                </a:cubicBezTo>
                <a:cubicBezTo>
                  <a:pt x="326272" y="3560697"/>
                  <a:pt x="324715" y="3557084"/>
                  <a:pt x="322936" y="3552957"/>
                </a:cubicBezTo>
                <a:cubicBezTo>
                  <a:pt x="326876" y="3551258"/>
                  <a:pt x="330159" y="3549843"/>
                  <a:pt x="332998" y="3547395"/>
                </a:cubicBezTo>
                <a:cubicBezTo>
                  <a:pt x="332342" y="3547678"/>
                  <a:pt x="332119" y="3547162"/>
                  <a:pt x="332119" y="3547162"/>
                </a:cubicBezTo>
                <a:cubicBezTo>
                  <a:pt x="330139" y="3546180"/>
                  <a:pt x="328782" y="3539421"/>
                  <a:pt x="328983" y="3536274"/>
                </a:cubicBezTo>
                <a:cubicBezTo>
                  <a:pt x="313381" y="3532597"/>
                  <a:pt x="298435" y="3528635"/>
                  <a:pt x="283055" y="3525474"/>
                </a:cubicBezTo>
                <a:cubicBezTo>
                  <a:pt x="306633" y="3504295"/>
                  <a:pt x="337127" y="3502778"/>
                  <a:pt x="307786" y="3476260"/>
                </a:cubicBezTo>
                <a:cubicBezTo>
                  <a:pt x="293888" y="3463892"/>
                  <a:pt x="306715" y="3443064"/>
                  <a:pt x="318249" y="3426466"/>
                </a:cubicBezTo>
                <a:cubicBezTo>
                  <a:pt x="317592" y="3426749"/>
                  <a:pt x="317592" y="3426749"/>
                  <a:pt x="316936" y="3427032"/>
                </a:cubicBezTo>
                <a:cubicBezTo>
                  <a:pt x="305104" y="3430296"/>
                  <a:pt x="279662" y="3432695"/>
                  <a:pt x="269504" y="3421775"/>
                </a:cubicBezTo>
                <a:cubicBezTo>
                  <a:pt x="263594" y="3424322"/>
                  <a:pt x="258997" y="3426304"/>
                  <a:pt x="253743" y="3428569"/>
                </a:cubicBezTo>
                <a:cubicBezTo>
                  <a:pt x="248086" y="3399185"/>
                  <a:pt x="283622" y="3396719"/>
                  <a:pt x="295548" y="3371995"/>
                </a:cubicBezTo>
                <a:cubicBezTo>
                  <a:pt x="310842" y="3360507"/>
                  <a:pt x="326137" y="3349018"/>
                  <a:pt x="342088" y="3337246"/>
                </a:cubicBezTo>
                <a:cubicBezTo>
                  <a:pt x="341431" y="3337529"/>
                  <a:pt x="340552" y="3337296"/>
                  <a:pt x="343625" y="3337196"/>
                </a:cubicBezTo>
                <a:cubicBezTo>
                  <a:pt x="351081" y="3336430"/>
                  <a:pt x="370603" y="3334747"/>
                  <a:pt x="380908" y="3333364"/>
                </a:cubicBezTo>
                <a:cubicBezTo>
                  <a:pt x="380558" y="3310873"/>
                  <a:pt x="376098" y="3298719"/>
                  <a:pt x="346048" y="3301270"/>
                </a:cubicBezTo>
                <a:cubicBezTo>
                  <a:pt x="323678" y="3303569"/>
                  <a:pt x="298871" y="3302023"/>
                  <a:pt x="276045" y="3301459"/>
                </a:cubicBezTo>
                <a:cubicBezTo>
                  <a:pt x="270580" y="3305039"/>
                  <a:pt x="266650" y="3308569"/>
                  <a:pt x="261407" y="3312665"/>
                </a:cubicBezTo>
                <a:cubicBezTo>
                  <a:pt x="254459" y="3325451"/>
                  <a:pt x="242363" y="3320874"/>
                  <a:pt x="236622" y="3314782"/>
                </a:cubicBezTo>
                <a:cubicBezTo>
                  <a:pt x="223815" y="3301331"/>
                  <a:pt x="234079" y="3292623"/>
                  <a:pt x="244533" y="3278938"/>
                </a:cubicBezTo>
                <a:cubicBezTo>
                  <a:pt x="262920" y="3271011"/>
                  <a:pt x="290660" y="3248651"/>
                  <a:pt x="304791" y="3263366"/>
                </a:cubicBezTo>
                <a:cubicBezTo>
                  <a:pt x="303477" y="3263933"/>
                  <a:pt x="306104" y="3262800"/>
                  <a:pt x="305448" y="3263083"/>
                </a:cubicBezTo>
                <a:cubicBezTo>
                  <a:pt x="305448" y="3263083"/>
                  <a:pt x="305448" y="3263083"/>
                  <a:pt x="306104" y="3262800"/>
                </a:cubicBezTo>
                <a:cubicBezTo>
                  <a:pt x="311358" y="3260536"/>
                  <a:pt x="325815" y="3256138"/>
                  <a:pt x="332827" y="3254340"/>
                </a:cubicBezTo>
                <a:cubicBezTo>
                  <a:pt x="333654" y="3245417"/>
                  <a:pt x="333822" y="3236777"/>
                  <a:pt x="334648" y="3227854"/>
                </a:cubicBezTo>
                <a:cubicBezTo>
                  <a:pt x="296368" y="3211308"/>
                  <a:pt x="340260" y="3174030"/>
                  <a:pt x="307879" y="3153106"/>
                </a:cubicBezTo>
                <a:cubicBezTo>
                  <a:pt x="308758" y="3153339"/>
                  <a:pt x="310517" y="3153806"/>
                  <a:pt x="312274" y="3154271"/>
                </a:cubicBezTo>
                <a:cubicBezTo>
                  <a:pt x="309415" y="3153056"/>
                  <a:pt x="305899" y="3152124"/>
                  <a:pt x="302604" y="3151708"/>
                </a:cubicBezTo>
                <a:cubicBezTo>
                  <a:pt x="302827" y="3152224"/>
                  <a:pt x="302170" y="3152508"/>
                  <a:pt x="301736" y="3153307"/>
                </a:cubicBezTo>
                <a:cubicBezTo>
                  <a:pt x="274409" y="3171205"/>
                  <a:pt x="261116" y="3187339"/>
                  <a:pt x="231839" y="3171808"/>
                </a:cubicBezTo>
                <a:cubicBezTo>
                  <a:pt x="208463" y="3189841"/>
                  <a:pt x="195953" y="3189725"/>
                  <a:pt x="185731" y="3167817"/>
                </a:cubicBezTo>
                <a:cubicBezTo>
                  <a:pt x="195794" y="3162257"/>
                  <a:pt x="200581" y="3155297"/>
                  <a:pt x="203822" y="3146556"/>
                </a:cubicBezTo>
                <a:cubicBezTo>
                  <a:pt x="210633" y="3147904"/>
                  <a:pt x="199649" y="3145907"/>
                  <a:pt x="202943" y="3146323"/>
                </a:cubicBezTo>
                <a:cubicBezTo>
                  <a:pt x="205580" y="3147022"/>
                  <a:pt x="204701" y="3146789"/>
                  <a:pt x="203822" y="3146556"/>
                </a:cubicBezTo>
                <a:cubicBezTo>
                  <a:pt x="203165" y="3146840"/>
                  <a:pt x="202064" y="3146090"/>
                  <a:pt x="200528" y="3146140"/>
                </a:cubicBezTo>
                <a:cubicBezTo>
                  <a:pt x="179661" y="3142896"/>
                  <a:pt x="140724" y="3126634"/>
                  <a:pt x="132028" y="3102845"/>
                </a:cubicBezTo>
                <a:cubicBezTo>
                  <a:pt x="135088" y="3100914"/>
                  <a:pt x="140564" y="3099166"/>
                  <a:pt x="144282" y="3096951"/>
                </a:cubicBezTo>
                <a:cubicBezTo>
                  <a:pt x="147766" y="3092389"/>
                  <a:pt x="149482" y="3085530"/>
                  <a:pt x="154291" y="3082233"/>
                </a:cubicBezTo>
                <a:cubicBezTo>
                  <a:pt x="241726" y="3023125"/>
                  <a:pt x="204231" y="3028272"/>
                  <a:pt x="140115" y="2984311"/>
                </a:cubicBezTo>
                <a:cubicBezTo>
                  <a:pt x="139035" y="2987224"/>
                  <a:pt x="136016" y="2996481"/>
                  <a:pt x="134935" y="2999394"/>
                </a:cubicBezTo>
                <a:cubicBezTo>
                  <a:pt x="123772" y="3004206"/>
                  <a:pt x="115436" y="3004741"/>
                  <a:pt x="105098" y="3000629"/>
                </a:cubicBezTo>
                <a:cubicBezTo>
                  <a:pt x="111823" y="2987326"/>
                  <a:pt x="106527" y="2982267"/>
                  <a:pt x="91814" y="2980653"/>
                </a:cubicBezTo>
                <a:cubicBezTo>
                  <a:pt x="89600" y="2977323"/>
                  <a:pt x="87387" y="2973994"/>
                  <a:pt x="85173" y="2970665"/>
                </a:cubicBezTo>
                <a:cubicBezTo>
                  <a:pt x="78584" y="2969833"/>
                  <a:pt x="66075" y="2969717"/>
                  <a:pt x="62537" y="2965122"/>
                </a:cubicBezTo>
                <a:cubicBezTo>
                  <a:pt x="56563" y="2956683"/>
                  <a:pt x="65767" y="2954551"/>
                  <a:pt x="73637" y="2949323"/>
                </a:cubicBezTo>
                <a:cubicBezTo>
                  <a:pt x="51118" y="2925985"/>
                  <a:pt x="84832" y="2912064"/>
                  <a:pt x="91069" y="2890404"/>
                </a:cubicBezTo>
                <a:cubicBezTo>
                  <a:pt x="110408" y="2819648"/>
                  <a:pt x="62117" y="2779880"/>
                  <a:pt x="31737" y="2725660"/>
                </a:cubicBezTo>
                <a:cubicBezTo>
                  <a:pt x="39384" y="2719916"/>
                  <a:pt x="37604" y="2715788"/>
                  <a:pt x="30994" y="2711294"/>
                </a:cubicBezTo>
                <a:cubicBezTo>
                  <a:pt x="20370" y="2695679"/>
                  <a:pt x="10624" y="2680297"/>
                  <a:pt x="0" y="2664682"/>
                </a:cubicBezTo>
                <a:cubicBezTo>
                  <a:pt x="1525" y="2662801"/>
                  <a:pt x="4153" y="2661668"/>
                  <a:pt x="4142" y="2659837"/>
                </a:cubicBezTo>
                <a:cubicBezTo>
                  <a:pt x="11627" y="2588683"/>
                  <a:pt x="32747" y="2559997"/>
                  <a:pt x="113033" y="2516822"/>
                </a:cubicBezTo>
                <a:cubicBezTo>
                  <a:pt x="141473" y="2501502"/>
                  <a:pt x="138674" y="2435394"/>
                  <a:pt x="136767" y="2409289"/>
                </a:cubicBezTo>
                <a:cubicBezTo>
                  <a:pt x="135664" y="2408541"/>
                  <a:pt x="133472" y="2408874"/>
                  <a:pt x="131280" y="2409207"/>
                </a:cubicBezTo>
                <a:cubicBezTo>
                  <a:pt x="133662" y="2403896"/>
                  <a:pt x="129320" y="2411887"/>
                  <a:pt x="130623" y="2409490"/>
                </a:cubicBezTo>
                <a:cubicBezTo>
                  <a:pt x="130189" y="2410289"/>
                  <a:pt x="129754" y="2411088"/>
                  <a:pt x="129320" y="2411887"/>
                </a:cubicBezTo>
                <a:cubicBezTo>
                  <a:pt x="121503" y="2426272"/>
                  <a:pt x="107216" y="2459968"/>
                  <a:pt x="108858" y="2478231"/>
                </a:cubicBezTo>
                <a:cubicBezTo>
                  <a:pt x="111868" y="2505084"/>
                  <a:pt x="91363" y="2526163"/>
                  <a:pt x="59766" y="2526931"/>
                </a:cubicBezTo>
                <a:cubicBezTo>
                  <a:pt x="35192" y="2527733"/>
                  <a:pt x="18043" y="2522274"/>
                  <a:pt x="20288" y="2493157"/>
                </a:cubicBezTo>
                <a:cubicBezTo>
                  <a:pt x="23528" y="2446475"/>
                  <a:pt x="82979" y="2405549"/>
                  <a:pt x="114797" y="2367356"/>
                </a:cubicBezTo>
                <a:cubicBezTo>
                  <a:pt x="114797" y="2367356"/>
                  <a:pt x="109787" y="2373798"/>
                  <a:pt x="116978" y="2365191"/>
                </a:cubicBezTo>
                <a:cubicBezTo>
                  <a:pt x="125038" y="2354985"/>
                  <a:pt x="154419" y="2312946"/>
                  <a:pt x="161558" y="2295182"/>
                </a:cubicBezTo>
                <a:cubicBezTo>
                  <a:pt x="168220" y="2308833"/>
                  <a:pt x="167226" y="2326396"/>
                  <a:pt x="168635" y="2342313"/>
                </a:cubicBezTo>
                <a:cubicBezTo>
                  <a:pt x="175203" y="2339481"/>
                  <a:pt x="179142" y="2337783"/>
                  <a:pt x="186801" y="2333870"/>
                </a:cubicBezTo>
                <a:cubicBezTo>
                  <a:pt x="194459" y="2329957"/>
                  <a:pt x="196862" y="2328309"/>
                  <a:pt x="210643" y="2320533"/>
                </a:cubicBezTo>
                <a:cubicBezTo>
                  <a:pt x="209986" y="2320816"/>
                  <a:pt x="186154" y="2335985"/>
                  <a:pt x="210643" y="2320533"/>
                </a:cubicBezTo>
                <a:cubicBezTo>
                  <a:pt x="213047" y="2318884"/>
                  <a:pt x="215452" y="2317236"/>
                  <a:pt x="219169" y="2315021"/>
                </a:cubicBezTo>
                <a:cubicBezTo>
                  <a:pt x="276450" y="2278090"/>
                  <a:pt x="437616" y="2180469"/>
                  <a:pt x="534766" y="2169189"/>
                </a:cubicBezTo>
                <a:cubicBezTo>
                  <a:pt x="610710" y="2134005"/>
                  <a:pt x="678784" y="2104050"/>
                  <a:pt x="752780" y="2073377"/>
                </a:cubicBezTo>
                <a:cubicBezTo>
                  <a:pt x="783200" y="2059041"/>
                  <a:pt x="811492" y="2056024"/>
                  <a:pt x="843713" y="2049479"/>
                </a:cubicBezTo>
                <a:cubicBezTo>
                  <a:pt x="845270" y="2053092"/>
                  <a:pt x="847483" y="2056421"/>
                  <a:pt x="849041" y="2060033"/>
                </a:cubicBezTo>
                <a:cubicBezTo>
                  <a:pt x="862174" y="2054372"/>
                  <a:pt x="872448" y="2047495"/>
                  <a:pt x="887574" y="2044647"/>
                </a:cubicBezTo>
                <a:cubicBezTo>
                  <a:pt x="896291" y="2034158"/>
                  <a:pt x="949007" y="2004703"/>
                  <a:pt x="965606" y="2028758"/>
                </a:cubicBezTo>
                <a:cubicBezTo>
                  <a:pt x="1103184" y="1950483"/>
                  <a:pt x="1250147" y="1901208"/>
                  <a:pt x="1393520" y="1838183"/>
                </a:cubicBezTo>
                <a:cubicBezTo>
                  <a:pt x="1411261" y="1832370"/>
                  <a:pt x="1426344" y="1822198"/>
                  <a:pt x="1444318" y="1818733"/>
                </a:cubicBezTo>
                <a:cubicBezTo>
                  <a:pt x="1448915" y="1816751"/>
                  <a:pt x="1452411" y="1814021"/>
                  <a:pt x="1457230" y="1812555"/>
                </a:cubicBezTo>
                <a:cubicBezTo>
                  <a:pt x="1478700" y="1806360"/>
                  <a:pt x="1498856" y="1800732"/>
                  <a:pt x="1519649" y="1791157"/>
                </a:cubicBezTo>
                <a:cubicBezTo>
                  <a:pt x="1696915" y="1707402"/>
                  <a:pt x="1877508" y="1629557"/>
                  <a:pt x="2055653" y="1546034"/>
                </a:cubicBezTo>
                <a:cubicBezTo>
                  <a:pt x="2256539" y="1448425"/>
                  <a:pt x="2416458" y="1400297"/>
                  <a:pt x="2617789" y="1303721"/>
                </a:cubicBezTo>
                <a:cubicBezTo>
                  <a:pt x="2644268" y="1291083"/>
                  <a:pt x="2669668" y="1281358"/>
                  <a:pt x="2694378" y="1266423"/>
                </a:cubicBezTo>
                <a:cubicBezTo>
                  <a:pt x="2702471" y="1261710"/>
                  <a:pt x="2708582" y="1256016"/>
                  <a:pt x="2716674" y="1251304"/>
                </a:cubicBezTo>
                <a:cubicBezTo>
                  <a:pt x="2728050" y="1245177"/>
                  <a:pt x="2738769" y="1239332"/>
                  <a:pt x="2749710" y="1234004"/>
                </a:cubicBezTo>
                <a:cubicBezTo>
                  <a:pt x="2769336" y="1212693"/>
                  <a:pt x="2786390" y="1201670"/>
                  <a:pt x="2815169" y="1207011"/>
                </a:cubicBezTo>
                <a:cubicBezTo>
                  <a:pt x="2817795" y="1205879"/>
                  <a:pt x="2821524" y="1205496"/>
                  <a:pt x="2824151" y="1204363"/>
                </a:cubicBezTo>
                <a:cubicBezTo>
                  <a:pt x="2889397" y="1178686"/>
                  <a:pt x="2956901" y="1163664"/>
                  <a:pt x="3022380" y="1140334"/>
                </a:cubicBezTo>
                <a:cubicBezTo>
                  <a:pt x="3042705" y="1126066"/>
                  <a:pt x="3061283" y="1113161"/>
                  <a:pt x="3085614" y="1108182"/>
                </a:cubicBezTo>
                <a:cubicBezTo>
                  <a:pt x="3090856" y="1104086"/>
                  <a:pt x="3095665" y="1100789"/>
                  <a:pt x="3101353" y="1097725"/>
                </a:cubicBezTo>
                <a:cubicBezTo>
                  <a:pt x="3124104" y="1085470"/>
                  <a:pt x="3145776" y="1076128"/>
                  <a:pt x="3171197" y="1070066"/>
                </a:cubicBezTo>
                <a:cubicBezTo>
                  <a:pt x="3327005" y="1032277"/>
                  <a:pt x="3467475" y="960712"/>
                  <a:pt x="3612139" y="893457"/>
                </a:cubicBezTo>
                <a:cubicBezTo>
                  <a:pt x="3779724" y="805308"/>
                  <a:pt x="3950413" y="722552"/>
                  <a:pt x="4119332" y="637499"/>
                </a:cubicBezTo>
                <a:cubicBezTo>
                  <a:pt x="4176508" y="620196"/>
                  <a:pt x="4233461" y="602378"/>
                  <a:pt x="4290626" y="583244"/>
                </a:cubicBezTo>
                <a:cubicBezTo>
                  <a:pt x="4331976" y="561748"/>
                  <a:pt x="4428798" y="531639"/>
                  <a:pt x="4467712" y="506298"/>
                </a:cubicBezTo>
                <a:cubicBezTo>
                  <a:pt x="4522982" y="500832"/>
                  <a:pt x="4570465" y="477304"/>
                  <a:pt x="4621455" y="452876"/>
                </a:cubicBezTo>
                <a:cubicBezTo>
                  <a:pt x="4667413" y="431230"/>
                  <a:pt x="4706974" y="403774"/>
                  <a:pt x="4758727" y="397376"/>
                </a:cubicBezTo>
                <a:cubicBezTo>
                  <a:pt x="4780875" y="394561"/>
                  <a:pt x="4787124" y="374733"/>
                  <a:pt x="4795586" y="358234"/>
                </a:cubicBezTo>
                <a:cubicBezTo>
                  <a:pt x="4795586" y="358234"/>
                  <a:pt x="4795385" y="361380"/>
                  <a:pt x="4796020" y="357434"/>
                </a:cubicBezTo>
                <a:lnTo>
                  <a:pt x="4937825" y="288966"/>
                </a:lnTo>
                <a:cubicBezTo>
                  <a:pt x="4939582" y="289431"/>
                  <a:pt x="4941776" y="289097"/>
                  <a:pt x="4943534" y="289563"/>
                </a:cubicBezTo>
                <a:cubicBezTo>
                  <a:pt x="5014870" y="254531"/>
                  <a:pt x="5088115" y="245600"/>
                  <a:pt x="5146612" y="191622"/>
                </a:cubicBezTo>
                <a:lnTo>
                  <a:pt x="5104139" y="208707"/>
                </a:lnTo>
                <a:lnTo>
                  <a:pt x="5265856" y="130429"/>
                </a:lnTo>
                <a:cubicBezTo>
                  <a:pt x="5268494" y="131129"/>
                  <a:pt x="5281681" y="134624"/>
                  <a:pt x="5285198" y="135556"/>
                </a:cubicBezTo>
                <a:cubicBezTo>
                  <a:pt x="5290451" y="133291"/>
                  <a:pt x="5294826" y="130794"/>
                  <a:pt x="5300080" y="128529"/>
                </a:cubicBezTo>
                <a:cubicBezTo>
                  <a:pt x="5324705" y="98944"/>
                  <a:pt x="5343739" y="88903"/>
                  <a:pt x="5375230" y="107762"/>
                </a:cubicBezTo>
                <a:cubicBezTo>
                  <a:pt x="5375018" y="109077"/>
                  <a:pt x="5375463" y="110109"/>
                  <a:pt x="5375474" y="111940"/>
                </a:cubicBezTo>
                <a:cubicBezTo>
                  <a:pt x="5417079" y="96454"/>
                  <a:pt x="5457148" y="81018"/>
                  <a:pt x="5498086" y="63983"/>
                </a:cubicBezTo>
                <a:lnTo>
                  <a:pt x="5497972" y="64691"/>
                </a:lnTo>
                <a:lnTo>
                  <a:pt x="5497629" y="65634"/>
                </a:lnTo>
                <a:cubicBezTo>
                  <a:pt x="5496955" y="67683"/>
                  <a:pt x="5496471" y="69269"/>
                  <a:pt x="5497874" y="65299"/>
                </a:cubicBezTo>
                <a:cubicBezTo>
                  <a:pt x="5498742" y="63701"/>
                  <a:pt x="5499389" y="61586"/>
                  <a:pt x="5500469" y="58672"/>
                </a:cubicBezTo>
                <a:cubicBezTo>
                  <a:pt x="5508020" y="36447"/>
                  <a:pt x="5586200" y="8255"/>
                  <a:pt x="5620995" y="29361"/>
                </a:cubicBezTo>
                <a:cubicBezTo>
                  <a:pt x="5634119" y="21868"/>
                  <a:pt x="5643545" y="20253"/>
                  <a:pt x="5654550" y="25912"/>
                </a:cubicBezTo>
                <a:cubicBezTo>
                  <a:pt x="5657156" y="21117"/>
                  <a:pt x="5691707" y="104"/>
                  <a:pt x="5702469" y="1585"/>
                </a:cubicBezTo>
                <a:cubicBezTo>
                  <a:pt x="5695553" y="19865"/>
                  <a:pt x="5678690" y="25910"/>
                  <a:pt x="5659880" y="36466"/>
                </a:cubicBezTo>
                <a:cubicBezTo>
                  <a:pt x="5612205" y="64971"/>
                  <a:pt x="5570993" y="110275"/>
                  <a:pt x="5512832" y="109031"/>
                </a:cubicBezTo>
                <a:cubicBezTo>
                  <a:pt x="5512609" y="108515"/>
                  <a:pt x="5512609" y="108515"/>
                  <a:pt x="5513054" y="109547"/>
                </a:cubicBezTo>
                <a:cubicBezTo>
                  <a:pt x="5515046" y="112361"/>
                  <a:pt x="5521667" y="118686"/>
                  <a:pt x="5520162" y="124230"/>
                </a:cubicBezTo>
                <a:cubicBezTo>
                  <a:pt x="5521041" y="124463"/>
                  <a:pt x="5521041" y="124463"/>
                  <a:pt x="5521920" y="124696"/>
                </a:cubicBezTo>
                <a:cubicBezTo>
                  <a:pt x="5536421" y="127625"/>
                  <a:pt x="5560041" y="113772"/>
                  <a:pt x="5577104" y="104580"/>
                </a:cubicBezTo>
                <a:cubicBezTo>
                  <a:pt x="5608384" y="124755"/>
                  <a:pt x="5592201" y="172120"/>
                  <a:pt x="5648836" y="137304"/>
                </a:cubicBezTo>
                <a:lnTo>
                  <a:pt x="5649183" y="136665"/>
                </a:lnTo>
                <a:lnTo>
                  <a:pt x="5649691" y="138159"/>
                </a:lnTo>
                <a:cubicBezTo>
                  <a:pt x="5649606" y="137736"/>
                  <a:pt x="5649270" y="136504"/>
                  <a:pt x="5649270" y="136504"/>
                </a:cubicBezTo>
                <a:lnTo>
                  <a:pt x="5649183" y="136665"/>
                </a:lnTo>
                <a:lnTo>
                  <a:pt x="5648602" y="134956"/>
                </a:lnTo>
                <a:cubicBezTo>
                  <a:pt x="5645700" y="126417"/>
                  <a:pt x="5616009" y="115348"/>
                  <a:pt x="5643358" y="101112"/>
                </a:cubicBezTo>
                <a:cubicBezTo>
                  <a:pt x="5674689" y="92502"/>
                  <a:pt x="5678979" y="75354"/>
                  <a:pt x="5686954" y="50498"/>
                </a:cubicBezTo>
                <a:cubicBezTo>
                  <a:pt x="5686954" y="50498"/>
                  <a:pt x="5687610" y="50215"/>
                  <a:pt x="5687388" y="49699"/>
                </a:cubicBezTo>
                <a:cubicBezTo>
                  <a:pt x="5689558" y="45703"/>
                  <a:pt x="5702672" y="36379"/>
                  <a:pt x="5711230" y="36362"/>
                </a:cubicBezTo>
                <a:cubicBezTo>
                  <a:pt x="5711230" y="36362"/>
                  <a:pt x="5711452" y="36878"/>
                  <a:pt x="5711452" y="36878"/>
                </a:cubicBezTo>
                <a:cubicBezTo>
                  <a:pt x="5711452" y="36878"/>
                  <a:pt x="5711230" y="36362"/>
                  <a:pt x="5711441" y="35047"/>
                </a:cubicBezTo>
                <a:cubicBezTo>
                  <a:pt x="5711219" y="34530"/>
                  <a:pt x="5711219" y="34530"/>
                  <a:pt x="5711219" y="34530"/>
                </a:cubicBezTo>
                <a:cubicBezTo>
                  <a:pt x="5710997" y="34014"/>
                  <a:pt x="5711431" y="33215"/>
                  <a:pt x="5711208" y="32699"/>
                </a:cubicBezTo>
                <a:cubicBezTo>
                  <a:pt x="5712405" y="11989"/>
                  <a:pt x="5757473" y="-11722"/>
                  <a:pt x="5781529" y="11566"/>
                </a:cubicBezTo>
                <a:cubicBezTo>
                  <a:pt x="5782185" y="11283"/>
                  <a:pt x="5782185" y="11283"/>
                  <a:pt x="5782185" y="11283"/>
                </a:cubicBezTo>
                <a:cubicBezTo>
                  <a:pt x="5782185" y="11283"/>
                  <a:pt x="5782842" y="11000"/>
                  <a:pt x="5782842" y="11000"/>
                </a:cubicBezTo>
                <a:cubicBezTo>
                  <a:pt x="5787216" y="8502"/>
                  <a:pt x="5800530" y="-3968"/>
                  <a:pt x="5808241" y="1275"/>
                </a:cubicBezTo>
                <a:cubicBezTo>
                  <a:pt x="5808241" y="1275"/>
                  <a:pt x="5807304" y="456"/>
                  <a:pt x="5807083" y="168"/>
                </a:cubicBez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6" name="Freeform: Shape 5">
            <a:extLst>
              <a:ext uri="{FF2B5EF4-FFF2-40B4-BE49-F238E27FC236}">
                <a16:creationId xmlns:a16="http://schemas.microsoft.com/office/drawing/2014/main" id="{CAE419AE-55FB-4A23-92A6-4D0346297DD0}"/>
              </a:ext>
            </a:extLst>
          </p:cNvPr>
          <p:cNvSpPr/>
          <p:nvPr/>
        </p:nvSpPr>
        <p:spPr>
          <a:xfrm rot="20200871">
            <a:off x="11439867" y="1928198"/>
            <a:ext cx="14302" cy="5620"/>
          </a:xfrm>
          <a:custGeom>
            <a:avLst/>
            <a:gdLst>
              <a:gd name="connsiteX0" fmla="*/ 1652 w 14302"/>
              <a:gd name="connsiteY0" fmla="*/ 10677 h 5619"/>
              <a:gd name="connsiteX1" fmla="*/ 1652 w 14302"/>
              <a:gd name="connsiteY1" fmla="*/ 10677 h 5619"/>
              <a:gd name="connsiteX2" fmla="*/ 1652 w 14302"/>
              <a:gd name="connsiteY2" fmla="*/ 10677 h 5619"/>
              <a:gd name="connsiteX3" fmla="*/ 3797 w 14302"/>
              <a:gd name="connsiteY3" fmla="*/ 10677 h 5619"/>
              <a:gd name="connsiteX4" fmla="*/ 15238 w 14302"/>
              <a:gd name="connsiteY4" fmla="*/ 10116 h 5619"/>
              <a:gd name="connsiteX5" fmla="*/ 19529 w 14302"/>
              <a:gd name="connsiteY5" fmla="*/ 0 h 5619"/>
              <a:gd name="connsiteX6" fmla="*/ 1652 w 14302"/>
              <a:gd name="connsiteY6" fmla="*/ 562 h 5619"/>
              <a:gd name="connsiteX7" fmla="*/ 1652 w 14302"/>
              <a:gd name="connsiteY7" fmla="*/ 10677 h 5619"/>
              <a:gd name="connsiteX8" fmla="*/ 1652 w 14302"/>
              <a:gd name="connsiteY8" fmla="*/ 10677 h 5619"/>
              <a:gd name="connsiteX9" fmla="*/ 1652 w 14302"/>
              <a:gd name="connsiteY9" fmla="*/ 10677 h 5619"/>
              <a:gd name="connsiteX10" fmla="*/ 1652 w 14302"/>
              <a:gd name="connsiteY10" fmla="*/ 10677 h 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02" h="5619">
                <a:moveTo>
                  <a:pt x="1652" y="10677"/>
                </a:moveTo>
                <a:cubicBezTo>
                  <a:pt x="1652" y="10677"/>
                  <a:pt x="1652" y="10677"/>
                  <a:pt x="1652" y="10677"/>
                </a:cubicBezTo>
                <a:cubicBezTo>
                  <a:pt x="2367" y="10677"/>
                  <a:pt x="2367" y="10677"/>
                  <a:pt x="1652" y="10677"/>
                </a:cubicBezTo>
                <a:cubicBezTo>
                  <a:pt x="2367" y="10677"/>
                  <a:pt x="3082" y="10677"/>
                  <a:pt x="3797" y="10677"/>
                </a:cubicBezTo>
                <a:cubicBezTo>
                  <a:pt x="6657" y="10677"/>
                  <a:pt x="10948" y="10116"/>
                  <a:pt x="15238" y="10116"/>
                </a:cubicBezTo>
                <a:cubicBezTo>
                  <a:pt x="17384" y="7306"/>
                  <a:pt x="18814" y="3934"/>
                  <a:pt x="19529" y="0"/>
                </a:cubicBezTo>
                <a:cubicBezTo>
                  <a:pt x="15238" y="562"/>
                  <a:pt x="8803" y="1124"/>
                  <a:pt x="1652" y="562"/>
                </a:cubicBezTo>
                <a:cubicBezTo>
                  <a:pt x="2367" y="3372"/>
                  <a:pt x="2367" y="6744"/>
                  <a:pt x="1652" y="10677"/>
                </a:cubicBezTo>
                <a:cubicBezTo>
                  <a:pt x="1652" y="10677"/>
                  <a:pt x="936" y="10677"/>
                  <a:pt x="1652" y="10677"/>
                </a:cubicBezTo>
                <a:cubicBezTo>
                  <a:pt x="-1209" y="10677"/>
                  <a:pt x="221" y="10677"/>
                  <a:pt x="1652" y="10677"/>
                </a:cubicBezTo>
                <a:cubicBezTo>
                  <a:pt x="936" y="10677"/>
                  <a:pt x="1652" y="10677"/>
                  <a:pt x="1652" y="10677"/>
                </a:cubicBezTo>
                <a:close/>
              </a:path>
            </a:pathLst>
          </a:custGeom>
          <a:solidFill>
            <a:srgbClr val="2E2E2E"/>
          </a:solidFill>
          <a:ln w="7149"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CA84799-6988-49EB-B6E3-D3585F3A9AAF}"/>
              </a:ext>
            </a:extLst>
          </p:cNvPr>
          <p:cNvSpPr/>
          <p:nvPr/>
        </p:nvSpPr>
        <p:spPr>
          <a:xfrm rot="20200871">
            <a:off x="11117362" y="1557773"/>
            <a:ext cx="7151" cy="562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2E2E2E"/>
          </a:solidFill>
          <a:ln w="714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1CE3D8A-1B5C-4F24-8871-9EBD2A379B6C}"/>
              </a:ext>
            </a:extLst>
          </p:cNvPr>
          <p:cNvSpPr/>
          <p:nvPr/>
        </p:nvSpPr>
        <p:spPr>
          <a:xfrm rot="20200871">
            <a:off x="11242730" y="2035206"/>
            <a:ext cx="7151" cy="5620"/>
          </a:xfrm>
          <a:custGeom>
            <a:avLst/>
            <a:gdLst>
              <a:gd name="connsiteX0" fmla="*/ 206 w 0"/>
              <a:gd name="connsiteY0" fmla="*/ 3101 h 0"/>
              <a:gd name="connsiteX1" fmla="*/ 206 w 0"/>
              <a:gd name="connsiteY1" fmla="*/ 1415 h 0"/>
              <a:gd name="connsiteX2" fmla="*/ 206 w 0"/>
              <a:gd name="connsiteY2" fmla="*/ 3101 h 0"/>
              <a:gd name="connsiteX3" fmla="*/ 206 w 0"/>
              <a:gd name="connsiteY3" fmla="*/ 3101 h 0"/>
              <a:gd name="connsiteX4" fmla="*/ 206 w 0"/>
              <a:gd name="connsiteY4" fmla="*/ 3101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206" y="3101"/>
                </a:moveTo>
                <a:cubicBezTo>
                  <a:pt x="206" y="2539"/>
                  <a:pt x="206" y="1977"/>
                  <a:pt x="206" y="1415"/>
                </a:cubicBezTo>
                <a:cubicBezTo>
                  <a:pt x="206" y="1977"/>
                  <a:pt x="206" y="2539"/>
                  <a:pt x="206" y="3101"/>
                </a:cubicBezTo>
                <a:cubicBezTo>
                  <a:pt x="206" y="2539"/>
                  <a:pt x="206" y="2539"/>
                  <a:pt x="206" y="3101"/>
                </a:cubicBezTo>
                <a:cubicBezTo>
                  <a:pt x="-509" y="-5329"/>
                  <a:pt x="922" y="6473"/>
                  <a:pt x="206" y="3101"/>
                </a:cubicBezTo>
                <a:close/>
              </a:path>
            </a:pathLst>
          </a:custGeom>
          <a:solidFill>
            <a:srgbClr val="2E2E2E"/>
          </a:solidFill>
          <a:ln w="714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C7ABED8-D0C2-43E1-9839-59D8A79F466E}"/>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12" name="Straight Connector 11">
            <a:extLst>
              <a:ext uri="{FF2B5EF4-FFF2-40B4-BE49-F238E27FC236}">
                <a16:creationId xmlns:a16="http://schemas.microsoft.com/office/drawing/2014/main" id="{7AA31B67-CEC7-4F0C-8333-BC68B754A55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885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a:ln w="50800">
            <a:solidFill>
              <a:schemeClr val="bg1"/>
            </a:solidFill>
          </a:ln>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909027E4-0A48-4082-B747-AF6AEEE011AD}"/>
              </a:ext>
            </a:extLst>
          </p:cNvPr>
          <p:cNvSpPr>
            <a:spLocks noGrp="1"/>
          </p:cNvSpPr>
          <p:nvPr>
            <p:ph type="pic" idx="14" hasCustomPrompt="1"/>
          </p:nvPr>
        </p:nvSpPr>
        <p:spPr>
          <a:xfrm rot="20585984">
            <a:off x="2623726" y="387763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2483AAD0-6658-4488-BD32-66C851CCFBB1}"/>
              </a:ext>
            </a:extLst>
          </p:cNvPr>
          <p:cNvSpPr>
            <a:spLocks noGrp="1"/>
          </p:cNvSpPr>
          <p:nvPr>
            <p:ph type="pic" idx="15" hasCustomPrompt="1"/>
          </p:nvPr>
        </p:nvSpPr>
        <p:spPr>
          <a:xfrm rot="1034171">
            <a:off x="10052759" y="93552"/>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13110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A4C3A1-9F52-4432-B149-7E51168649A8}"/>
              </a:ext>
            </a:extLst>
          </p:cNvPr>
          <p:cNvSpPr/>
          <p:nvPr userDrawn="1"/>
        </p:nvSpPr>
        <p:spPr>
          <a:xfrm>
            <a:off x="0" y="0"/>
            <a:ext cx="81003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909027E4-0A48-4082-B747-AF6AEEE011AD}"/>
              </a:ext>
            </a:extLst>
          </p:cNvPr>
          <p:cNvSpPr>
            <a:spLocks noGrp="1"/>
          </p:cNvSpPr>
          <p:nvPr>
            <p:ph type="pic" idx="14" hasCustomPrompt="1"/>
          </p:nvPr>
        </p:nvSpPr>
        <p:spPr>
          <a:xfrm rot="20585984">
            <a:off x="3080925" y="3887570"/>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a16="http://schemas.microsoft.com/office/drawing/2014/main" id="{2483AAD0-6658-4488-BD32-66C851CCFBB1}"/>
              </a:ext>
            </a:extLst>
          </p:cNvPr>
          <p:cNvSpPr>
            <a:spLocks noGrp="1"/>
          </p:cNvSpPr>
          <p:nvPr>
            <p:ph type="pic" idx="15" hasCustomPrompt="1"/>
          </p:nvPr>
        </p:nvSpPr>
        <p:spPr>
          <a:xfrm rot="1034171">
            <a:off x="878941" y="388331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09467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0" y="0"/>
            <a:ext cx="12192000" cy="4611757"/>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71D6D76B-805B-4558-8007-4EF5CE5ABF86}"/>
              </a:ext>
            </a:extLst>
          </p:cNvPr>
          <p:cNvSpPr>
            <a:spLocks noGrp="1"/>
          </p:cNvSpPr>
          <p:nvPr>
            <p:ph type="pic" idx="14" hasCustomPrompt="1"/>
          </p:nvPr>
        </p:nvSpPr>
        <p:spPr>
          <a:xfrm>
            <a:off x="633707"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16B74A48-2D82-4A65-88CD-A93660E4711B}"/>
              </a:ext>
            </a:extLst>
          </p:cNvPr>
          <p:cNvSpPr>
            <a:spLocks noGrp="1"/>
          </p:cNvSpPr>
          <p:nvPr>
            <p:ph type="pic" idx="15" hasCustomPrompt="1"/>
          </p:nvPr>
        </p:nvSpPr>
        <p:spPr>
          <a:xfrm>
            <a:off x="4464783"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8C278FC-CD2F-4A6D-820B-A320CE2BA9E9}"/>
              </a:ext>
            </a:extLst>
          </p:cNvPr>
          <p:cNvSpPr>
            <a:spLocks noGrp="1"/>
          </p:cNvSpPr>
          <p:nvPr>
            <p:ph type="pic" idx="16" hasCustomPrompt="1"/>
          </p:nvPr>
        </p:nvSpPr>
        <p:spPr>
          <a:xfrm>
            <a:off x="8295859"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25771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600075" y="0"/>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76B55AB-35EA-4733-989A-F2DF60FA020B}"/>
              </a:ext>
            </a:extLst>
          </p:cNvPr>
          <p:cNvSpPr>
            <a:spLocks noGrp="1"/>
          </p:cNvSpPr>
          <p:nvPr>
            <p:ph type="pic" idx="14" hasCustomPrompt="1"/>
          </p:nvPr>
        </p:nvSpPr>
        <p:spPr>
          <a:xfrm>
            <a:off x="600075" y="4610101"/>
            <a:ext cx="2552699" cy="22479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2FC571E0-4A2E-4B70-9758-0D2115D01CE2}"/>
              </a:ext>
            </a:extLst>
          </p:cNvPr>
          <p:cNvSpPr>
            <a:spLocks noGrp="1"/>
          </p:cNvSpPr>
          <p:nvPr>
            <p:ph type="pic" idx="15" hasCustomPrompt="1"/>
          </p:nvPr>
        </p:nvSpPr>
        <p:spPr>
          <a:xfrm>
            <a:off x="3538537" y="3152775"/>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79D65CC2-65E9-4ACE-BB27-B844F37A9EDB}"/>
              </a:ext>
            </a:extLst>
          </p:cNvPr>
          <p:cNvSpPr>
            <a:spLocks noGrp="1"/>
          </p:cNvSpPr>
          <p:nvPr>
            <p:ph type="pic" idx="16" hasCustomPrompt="1"/>
          </p:nvPr>
        </p:nvSpPr>
        <p:spPr>
          <a:xfrm>
            <a:off x="6477000" y="542925"/>
            <a:ext cx="5114925"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18022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3075AB-CEA8-4AC9-9B8C-4238097011F2}"/>
              </a:ext>
            </a:extLst>
          </p:cNvPr>
          <p:cNvSpPr/>
          <p:nvPr userDrawn="1"/>
        </p:nvSpPr>
        <p:spPr>
          <a:xfrm>
            <a:off x="0" y="2447925"/>
            <a:ext cx="12192000" cy="1962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D79E90BF-510F-4CD9-A4FA-D0929A13B6AF}"/>
              </a:ext>
            </a:extLst>
          </p:cNvPr>
          <p:cNvSpPr>
            <a:spLocks noGrp="1"/>
          </p:cNvSpPr>
          <p:nvPr>
            <p:ph type="pic" idx="14" hasCustomPrompt="1"/>
          </p:nvPr>
        </p:nvSpPr>
        <p:spPr>
          <a:xfrm>
            <a:off x="4503325" y="1336039"/>
            <a:ext cx="3094821" cy="4185922"/>
          </a:xfrm>
          <a:custGeom>
            <a:avLst/>
            <a:gdLst>
              <a:gd name="connsiteX0" fmla="*/ 2098012 w 3094821"/>
              <a:gd name="connsiteY0" fmla="*/ 2192304 h 4185922"/>
              <a:gd name="connsiteX1" fmla="*/ 3094821 w 3094821"/>
              <a:gd name="connsiteY1" fmla="*/ 3189113 h 4185922"/>
              <a:gd name="connsiteX2" fmla="*/ 2098012 w 3094821"/>
              <a:gd name="connsiteY2" fmla="*/ 4185922 h 4185922"/>
              <a:gd name="connsiteX3" fmla="*/ 1101203 w 3094821"/>
              <a:gd name="connsiteY3" fmla="*/ 3189113 h 4185922"/>
              <a:gd name="connsiteX4" fmla="*/ 996809 w 3094821"/>
              <a:gd name="connsiteY4" fmla="*/ 1091101 h 4185922"/>
              <a:gd name="connsiteX5" fmla="*/ 1993617 w 3094821"/>
              <a:gd name="connsiteY5" fmla="*/ 2087909 h 4185922"/>
              <a:gd name="connsiteX6" fmla="*/ 996809 w 3094821"/>
              <a:gd name="connsiteY6" fmla="*/ 3084718 h 4185922"/>
              <a:gd name="connsiteX7" fmla="*/ 0 w 3094821"/>
              <a:gd name="connsiteY7" fmla="*/ 2087909 h 4185922"/>
              <a:gd name="connsiteX8" fmla="*/ 2087910 w 3094821"/>
              <a:gd name="connsiteY8" fmla="*/ 0 h 4185922"/>
              <a:gd name="connsiteX9" fmla="*/ 3084718 w 3094821"/>
              <a:gd name="connsiteY9" fmla="*/ 996808 h 4185922"/>
              <a:gd name="connsiteX10" fmla="*/ 2087910 w 3094821"/>
              <a:gd name="connsiteY10" fmla="*/ 1993616 h 4185922"/>
              <a:gd name="connsiteX11" fmla="*/ 1091101 w 3094821"/>
              <a:gd name="connsiteY11" fmla="*/ 996808 h 418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4821" h="4185922">
                <a:moveTo>
                  <a:pt x="2098012" y="2192304"/>
                </a:moveTo>
                <a:lnTo>
                  <a:pt x="3094821" y="3189113"/>
                </a:lnTo>
                <a:lnTo>
                  <a:pt x="2098012" y="4185922"/>
                </a:lnTo>
                <a:lnTo>
                  <a:pt x="1101203" y="3189113"/>
                </a:lnTo>
                <a:close/>
                <a:moveTo>
                  <a:pt x="996809" y="1091101"/>
                </a:moveTo>
                <a:lnTo>
                  <a:pt x="1993617" y="2087909"/>
                </a:lnTo>
                <a:lnTo>
                  <a:pt x="996809" y="3084718"/>
                </a:lnTo>
                <a:lnTo>
                  <a:pt x="0" y="2087909"/>
                </a:lnTo>
                <a:close/>
                <a:moveTo>
                  <a:pt x="2087910" y="0"/>
                </a:moveTo>
                <a:lnTo>
                  <a:pt x="3084718" y="996808"/>
                </a:lnTo>
                <a:lnTo>
                  <a:pt x="2087910" y="1993616"/>
                </a:lnTo>
                <a:lnTo>
                  <a:pt x="1091101" y="996808"/>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F696DB36-3325-4ABD-A030-3CC56F701C29}"/>
              </a:ext>
            </a:extLst>
          </p:cNvPr>
          <p:cNvSpPr>
            <a:spLocks noGrp="1"/>
          </p:cNvSpPr>
          <p:nvPr>
            <p:ph type="pic" idx="13" hasCustomPrompt="1"/>
          </p:nvPr>
        </p:nvSpPr>
        <p:spPr>
          <a:xfrm>
            <a:off x="6696706" y="849422"/>
            <a:ext cx="5159157" cy="5159157"/>
          </a:xfrm>
          <a:custGeom>
            <a:avLst/>
            <a:gdLst>
              <a:gd name="connsiteX0" fmla="*/ 2579578 w 5159157"/>
              <a:gd name="connsiteY0" fmla="*/ 0 h 5159157"/>
              <a:gd name="connsiteX1" fmla="*/ 5159157 w 5159157"/>
              <a:gd name="connsiteY1" fmla="*/ 2579579 h 5159157"/>
              <a:gd name="connsiteX2" fmla="*/ 2579578 w 5159157"/>
              <a:gd name="connsiteY2" fmla="*/ 5159157 h 5159157"/>
              <a:gd name="connsiteX3" fmla="*/ 0 w 5159157"/>
              <a:gd name="connsiteY3" fmla="*/ 2579579 h 5159157"/>
            </a:gdLst>
            <a:ahLst/>
            <a:cxnLst>
              <a:cxn ang="0">
                <a:pos x="connsiteX0" y="connsiteY0"/>
              </a:cxn>
              <a:cxn ang="0">
                <a:pos x="connsiteX1" y="connsiteY1"/>
              </a:cxn>
              <a:cxn ang="0">
                <a:pos x="connsiteX2" y="connsiteY2"/>
              </a:cxn>
              <a:cxn ang="0">
                <a:pos x="connsiteX3" y="connsiteY3"/>
              </a:cxn>
            </a:cxnLst>
            <a:rect l="l" t="t" r="r" b="b"/>
            <a:pathLst>
              <a:path w="5159157" h="5159157">
                <a:moveTo>
                  <a:pt x="2579578" y="0"/>
                </a:moveTo>
                <a:lnTo>
                  <a:pt x="5159157" y="2579579"/>
                </a:lnTo>
                <a:lnTo>
                  <a:pt x="2579578" y="5159157"/>
                </a:lnTo>
                <a:lnTo>
                  <a:pt x="0" y="2579579"/>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07646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7541ADEF-1E4E-43DD-92A6-4DD1BEE0C3FA}"/>
              </a:ext>
            </a:extLst>
          </p:cNvPr>
          <p:cNvSpPr/>
          <p:nvPr userDrawn="1"/>
        </p:nvSpPr>
        <p:spPr>
          <a:xfrm>
            <a:off x="1414" y="5702527"/>
            <a:ext cx="12190587" cy="208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0">
            <a:extLst>
              <a:ext uri="{FF2B5EF4-FFF2-40B4-BE49-F238E27FC236}">
                <a16:creationId xmlns:a16="http://schemas.microsoft.com/office/drawing/2014/main" id="{14A1CBB5-2E4E-44A7-B8C0-564929AD29FE}"/>
              </a:ext>
            </a:extLst>
          </p:cNvPr>
          <p:cNvSpPr/>
          <p:nvPr userDrawn="1"/>
        </p:nvSpPr>
        <p:spPr>
          <a:xfrm>
            <a:off x="1414" y="6035177"/>
            <a:ext cx="12190587" cy="20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1">
            <a:extLst>
              <a:ext uri="{FF2B5EF4-FFF2-40B4-BE49-F238E27FC236}">
                <a16:creationId xmlns:a16="http://schemas.microsoft.com/office/drawing/2014/main" id="{E40BFC12-919E-46D9-8671-36DE4F33B855}"/>
              </a:ext>
            </a:extLst>
          </p:cNvPr>
          <p:cNvSpPr/>
          <p:nvPr userDrawn="1"/>
        </p:nvSpPr>
        <p:spPr>
          <a:xfrm>
            <a:off x="1414" y="5369877"/>
            <a:ext cx="12190587" cy="20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Rectangle 12">
            <a:extLst>
              <a:ext uri="{FF2B5EF4-FFF2-40B4-BE49-F238E27FC236}">
                <a16:creationId xmlns:a16="http://schemas.microsoft.com/office/drawing/2014/main" id="{625C9658-DF2A-4CB3-953E-8206CF365BD7}"/>
              </a:ext>
            </a:extLst>
          </p:cNvPr>
          <p:cNvSpPr/>
          <p:nvPr userDrawn="1"/>
        </p:nvSpPr>
        <p:spPr>
          <a:xfrm>
            <a:off x="1414" y="5037227"/>
            <a:ext cx="12190587" cy="2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8" name="Group 7">
            <a:extLst>
              <a:ext uri="{FF2B5EF4-FFF2-40B4-BE49-F238E27FC236}">
                <a16:creationId xmlns:a16="http://schemas.microsoft.com/office/drawing/2014/main" id="{50F51F95-9F39-4F8B-A958-25CA10F420E1}"/>
              </a:ext>
            </a:extLst>
          </p:cNvPr>
          <p:cNvGrpSpPr/>
          <p:nvPr userDrawn="1"/>
        </p:nvGrpSpPr>
        <p:grpSpPr>
          <a:xfrm>
            <a:off x="6979778" y="1071223"/>
            <a:ext cx="4467224" cy="5464388"/>
            <a:chOff x="6446339" y="1280897"/>
            <a:chExt cx="4320717" cy="5285178"/>
          </a:xfrm>
        </p:grpSpPr>
        <p:sp>
          <p:nvSpPr>
            <p:cNvPr id="9" name="Freeform: Shape 8">
              <a:extLst>
                <a:ext uri="{FF2B5EF4-FFF2-40B4-BE49-F238E27FC236}">
                  <a16:creationId xmlns:a16="http://schemas.microsoft.com/office/drawing/2014/main" id="{05BC7AA1-EC2F-4EED-9B06-3FAD3EAB6196}"/>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67AA5A2-602C-49AE-BF5C-D3DD14BAD373}"/>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FFBCCC8-A8AF-4EE9-BF70-AA0143034A3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C69B09D-4297-49EC-976D-6841A2696FF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9036A40-5C02-4306-AC84-CB85976F52E7}"/>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7C1FE51-50C6-4AC7-A369-B51BD0699335}"/>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54BD12E-1FB9-42BE-87F4-23BF81D7633E}"/>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E5A0E3E3-F902-41E1-91A1-E9AEFE7BA945}"/>
              </a:ext>
            </a:extLst>
          </p:cNvPr>
          <p:cNvSpPr>
            <a:spLocks noGrp="1"/>
          </p:cNvSpPr>
          <p:nvPr>
            <p:ph type="pic" sz="quarter" idx="10" hasCustomPrompt="1"/>
          </p:nvPr>
        </p:nvSpPr>
        <p:spPr>
          <a:xfrm>
            <a:off x="7109795" y="1300119"/>
            <a:ext cx="4095290" cy="3612469"/>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A2F9B86F-A669-4115-8D16-1F5499333BDB}"/>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17" name="Freeform: Shape 16">
            <a:extLst>
              <a:ext uri="{FF2B5EF4-FFF2-40B4-BE49-F238E27FC236}">
                <a16:creationId xmlns:a16="http://schemas.microsoft.com/office/drawing/2014/main" id="{36AED60C-28D9-44EA-86A3-AEEFD1480FDE}"/>
              </a:ext>
            </a:extLst>
          </p:cNvPr>
          <p:cNvSpPr/>
          <p:nvPr userDrawn="1"/>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0434AA33-57BF-4036-9F19-66BBCDC4E1D4}"/>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597AD22A-5BC6-4F59-A5E8-7F45F0C6D9D9}"/>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77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7/5/2020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1" y="0"/>
            <a:ext cx="4873752"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221B050F-659C-49E6-827C-CE267AD2ABB7}"/>
              </a:ext>
            </a:extLst>
          </p:cNvPr>
          <p:cNvSpPr>
            <a:spLocks noGrp="1"/>
          </p:cNvSpPr>
          <p:nvPr>
            <p:ph type="pic" idx="14" hasCustomPrompt="1"/>
          </p:nvPr>
        </p:nvSpPr>
        <p:spPr>
          <a:xfrm>
            <a:off x="4873751" y="4572000"/>
            <a:ext cx="4873752" cy="2286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B9FBB55E-2C4E-4C43-8FDF-D407E218E2C1}"/>
              </a:ext>
            </a:extLst>
          </p:cNvPr>
          <p:cNvSpPr>
            <a:spLocks noGrp="1"/>
          </p:cNvSpPr>
          <p:nvPr>
            <p:ph type="pic" idx="15" hasCustomPrompt="1"/>
          </p:nvPr>
        </p:nvSpPr>
        <p:spPr>
          <a:xfrm>
            <a:off x="9747502" y="0"/>
            <a:ext cx="2444497"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a:extLst>
              <a:ext uri="{FF2B5EF4-FFF2-40B4-BE49-F238E27FC236}">
                <a16:creationId xmlns:a16="http://schemas.microsoft.com/office/drawing/2014/main" id="{BB1DCB6B-F758-4B94-9F05-83BA5FD4E426}"/>
              </a:ext>
            </a:extLst>
          </p:cNvPr>
          <p:cNvSpPr/>
          <p:nvPr userDrawn="1"/>
        </p:nvSpPr>
        <p:spPr>
          <a:xfrm>
            <a:off x="4873751" y="0"/>
            <a:ext cx="487375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877557-40A8-449E-B3F7-AE88A87C5EF2}"/>
              </a:ext>
            </a:extLst>
          </p:cNvPr>
          <p:cNvSpPr/>
          <p:nvPr userDrawn="1"/>
        </p:nvSpPr>
        <p:spPr>
          <a:xfrm>
            <a:off x="4881376" y="2286000"/>
            <a:ext cx="487375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79A068-620F-4E35-B7AA-286046CA4630}"/>
              </a:ext>
            </a:extLst>
          </p:cNvPr>
          <p:cNvSpPr/>
          <p:nvPr userDrawn="1"/>
        </p:nvSpPr>
        <p:spPr>
          <a:xfrm>
            <a:off x="-7627" y="4572000"/>
            <a:ext cx="4893951"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118BF-38FE-4934-B67F-548B29435A9D}"/>
              </a:ext>
            </a:extLst>
          </p:cNvPr>
          <p:cNvSpPr/>
          <p:nvPr userDrawn="1"/>
        </p:nvSpPr>
        <p:spPr>
          <a:xfrm>
            <a:off x="9747501" y="4572000"/>
            <a:ext cx="2444498"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500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946576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9802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7/5/2020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7/5/2020</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7/5/2020</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7/5/2020</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7/5/2020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7/5/2020</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69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tore.fut-electronics.com/products/wifi-esp8266-12-serial-ttl-module-esp-12" TargetMode="External"/><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hyperlink" Target="http://http/www.lua.org/about.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Placeholder 7" descr="Arial image of table with medical instruments, medicine, a clipboard, and other medical equipment">
            <a:extLst>
              <a:ext uri="{FF2B5EF4-FFF2-40B4-BE49-F238E27FC236}">
                <a16:creationId xmlns:a16="http://schemas.microsoft.com/office/drawing/2014/main" id="{D539620F-F6C2-4E88-990E-E1C2983B8ED5}"/>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681135" y="942344"/>
            <a:ext cx="11103429" cy="5103943"/>
          </a:xfrm>
        </p:spPr>
      </p:pic>
      <p:sp>
        <p:nvSpPr>
          <p:cNvPr id="5" name="Rectangle 4">
            <a:extLst>
              <a:ext uri="{FF2B5EF4-FFF2-40B4-BE49-F238E27FC236}">
                <a16:creationId xmlns:a16="http://schemas.microsoft.com/office/drawing/2014/main" id="{9E62A5B1-112A-46CE-AC5B-7DCF1561BA58}"/>
              </a:ext>
              <a:ext uri="{C183D7F6-B498-43B3-948B-1728B52AA6E4}">
                <adec:decorative xmlns:adec="http://schemas.microsoft.com/office/drawing/2017/decorative" val="1"/>
              </a:ext>
            </a:extLst>
          </p:cNvPr>
          <p:cNvSpPr/>
          <p:nvPr/>
        </p:nvSpPr>
        <p:spPr bwMode="invGray">
          <a:xfrm rot="5400000">
            <a:off x="3987072" y="585636"/>
            <a:ext cx="6858000"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6" name="Rectangle 5">
            <a:extLst>
              <a:ext uri="{FF2B5EF4-FFF2-40B4-BE49-F238E27FC236}">
                <a16:creationId xmlns:a16="http://schemas.microsoft.com/office/drawing/2014/main" id="{968432D9-724F-4DDC-BFB5-A9BD9DB38D04}"/>
              </a:ext>
            </a:extLst>
          </p:cNvPr>
          <p:cNvSpPr/>
          <p:nvPr/>
        </p:nvSpPr>
        <p:spPr>
          <a:xfrm>
            <a:off x="5542384" y="2155572"/>
            <a:ext cx="4198775" cy="1938992"/>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S6 MCA</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PROJECT</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PRESENTATION</a:t>
            </a:r>
            <a:endParaRPr lang="en-IN" sz="4000" b="1" dirty="0"/>
          </a:p>
        </p:txBody>
      </p:sp>
    </p:spTree>
    <p:extLst>
      <p:ext uri="{BB962C8B-B14F-4D97-AF65-F5344CB8AC3E}">
        <p14:creationId xmlns:p14="http://schemas.microsoft.com/office/powerpoint/2010/main" val="155090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B784-29C4-4230-824C-B8553A2928F2}"/>
              </a:ext>
            </a:extLst>
          </p:cNvPr>
          <p:cNvSpPr>
            <a:spLocks noGrp="1"/>
          </p:cNvSpPr>
          <p:nvPr>
            <p:ph type="title"/>
          </p:nvPr>
        </p:nvSpPr>
        <p:spPr>
          <a:xfrm>
            <a:off x="2109108" y="226821"/>
            <a:ext cx="4004388" cy="578807"/>
          </a:xfrm>
        </p:spPr>
        <p:txBody>
          <a:bodyPr/>
          <a:lstStyle/>
          <a:p>
            <a:r>
              <a:rPr lang="en-US" b="1" dirty="0">
                <a:solidFill>
                  <a:srgbClr val="FF0000"/>
                </a:solidFill>
                <a:latin typeface="Times New Roman" panose="02020603050405020304" pitchFamily="18" charset="0"/>
                <a:cs typeface="Times New Roman" panose="02020603050405020304" pitchFamily="18" charset="0"/>
              </a:rPr>
              <a:t>BLOCK DIAGRAM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BA82D-9BBC-4EBA-A8A8-A691B97C4EAC}"/>
              </a:ext>
            </a:extLst>
          </p:cNvPr>
          <p:cNvSpPr>
            <a:spLocks noGrp="1"/>
          </p:cNvSpPr>
          <p:nvPr>
            <p:ph idx="1"/>
          </p:nvPr>
        </p:nvSpPr>
        <p:spPr>
          <a:xfrm>
            <a:off x="205273" y="0"/>
            <a:ext cx="11986727" cy="6858000"/>
          </a:xfrm>
        </p:spPr>
        <p:txBody>
          <a:bodyPr/>
          <a:lstStyle/>
          <a:p>
            <a:pPr marL="0" indent="0">
              <a:buNone/>
            </a:pPr>
            <a:r>
              <a:rPr lang="en-US" dirty="0"/>
              <a:t>                                                                                               </a:t>
            </a:r>
            <a:r>
              <a:rPr lang="en-IN" dirty="0"/>
              <a:t>             </a:t>
            </a:r>
          </a:p>
          <a:p>
            <a:pPr marL="0" indent="0">
              <a:buNone/>
            </a:pPr>
            <a:r>
              <a:rPr lang="en-IN" dirty="0"/>
              <a:t>                                                                                                                               </a:t>
            </a:r>
            <a:r>
              <a:rPr lang="en-IN" sz="1400" dirty="0">
                <a:latin typeface="Times New Roman" panose="02020603050405020304" pitchFamily="18" charset="0"/>
                <a:cs typeface="Times New Roman" panose="02020603050405020304" pitchFamily="18" charset="0"/>
              </a:rPr>
              <a:t>when integrated with healthcare provider                                                                                                      </a:t>
            </a:r>
          </a:p>
          <a:p>
            <a:pPr marL="0" indent="0">
              <a:buNone/>
            </a:pPr>
            <a:endParaRPr lang="en-IN" sz="1200" b="1" dirty="0">
              <a:latin typeface="Times New Roman" panose="02020603050405020304" pitchFamily="18" charset="0"/>
              <a:cs typeface="Times New Roman" panose="02020603050405020304" pitchFamily="18" charset="0"/>
            </a:endParaRP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400" dirty="0">
                <a:latin typeface="Times New Roman" panose="02020603050405020304" pitchFamily="18" charset="0"/>
                <a:cs typeface="Times New Roman" panose="02020603050405020304" pitchFamily="18" charset="0"/>
              </a:rPr>
              <a:t>                                                                                                            Blocks inside the dotted line will be applicable when connected healthcare provider</a:t>
            </a:r>
          </a:p>
        </p:txBody>
      </p:sp>
      <p:sp>
        <p:nvSpPr>
          <p:cNvPr id="4" name="Rectangle 3">
            <a:extLst>
              <a:ext uri="{FF2B5EF4-FFF2-40B4-BE49-F238E27FC236}">
                <a16:creationId xmlns:a16="http://schemas.microsoft.com/office/drawing/2014/main" id="{E06A4F05-C7F0-4EF5-95A1-6AEE4B4136A6}"/>
              </a:ext>
            </a:extLst>
          </p:cNvPr>
          <p:cNvSpPr/>
          <p:nvPr/>
        </p:nvSpPr>
        <p:spPr>
          <a:xfrm>
            <a:off x="342218" y="2056550"/>
            <a:ext cx="2221272" cy="76511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Temperature Sensor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7B199E3-C8F7-4ED6-951E-AAFD2A272DCD}"/>
              </a:ext>
            </a:extLst>
          </p:cNvPr>
          <p:cNvSpPr/>
          <p:nvPr/>
        </p:nvSpPr>
        <p:spPr>
          <a:xfrm>
            <a:off x="429599" y="3074633"/>
            <a:ext cx="2155567"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Heart beat pulse sensor Amped</a:t>
            </a:r>
            <a:endParaRPr lang="en-IN" dirty="0">
              <a:solidFill>
                <a:schemeClr val="bg1"/>
              </a:solidFill>
            </a:endParaRPr>
          </a:p>
        </p:txBody>
      </p:sp>
      <p:sp>
        <p:nvSpPr>
          <p:cNvPr id="7" name="Rectangle 6">
            <a:extLst>
              <a:ext uri="{FF2B5EF4-FFF2-40B4-BE49-F238E27FC236}">
                <a16:creationId xmlns:a16="http://schemas.microsoft.com/office/drawing/2014/main" id="{B5537D14-C5E5-4BAB-B500-85C146B1C093}"/>
              </a:ext>
            </a:extLst>
          </p:cNvPr>
          <p:cNvSpPr/>
          <p:nvPr/>
        </p:nvSpPr>
        <p:spPr>
          <a:xfrm>
            <a:off x="1570072" y="5268151"/>
            <a:ext cx="2369976"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Oxygen Level</a:t>
            </a:r>
            <a:endParaRPr lang="en-IN" dirty="0">
              <a:solidFill>
                <a:schemeClr val="bg1"/>
              </a:solidFill>
            </a:endParaRPr>
          </a:p>
        </p:txBody>
      </p:sp>
      <p:sp>
        <p:nvSpPr>
          <p:cNvPr id="8" name="Rectangle 7">
            <a:extLst>
              <a:ext uri="{FF2B5EF4-FFF2-40B4-BE49-F238E27FC236}">
                <a16:creationId xmlns:a16="http://schemas.microsoft.com/office/drawing/2014/main" id="{8FFC81D8-8EC7-4430-8E69-315D4B9ABD1B}"/>
              </a:ext>
            </a:extLst>
          </p:cNvPr>
          <p:cNvSpPr/>
          <p:nvPr/>
        </p:nvSpPr>
        <p:spPr>
          <a:xfrm>
            <a:off x="1995393" y="4283019"/>
            <a:ext cx="2369976"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Pulse Rate</a:t>
            </a:r>
            <a:endParaRPr lang="en-IN" dirty="0">
              <a:solidFill>
                <a:schemeClr val="bg1"/>
              </a:solidFill>
            </a:endParaRPr>
          </a:p>
        </p:txBody>
      </p:sp>
      <p:sp>
        <p:nvSpPr>
          <p:cNvPr id="10" name="Rectangle: Rounded Corners 9">
            <a:extLst>
              <a:ext uri="{FF2B5EF4-FFF2-40B4-BE49-F238E27FC236}">
                <a16:creationId xmlns:a16="http://schemas.microsoft.com/office/drawing/2014/main" id="{A4842B15-38A6-4FF5-8364-A5C51FC50AAD}"/>
              </a:ext>
            </a:extLst>
          </p:cNvPr>
          <p:cNvSpPr/>
          <p:nvPr/>
        </p:nvSpPr>
        <p:spPr>
          <a:xfrm>
            <a:off x="3318024" y="2740467"/>
            <a:ext cx="1752589" cy="64847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NodeMCU</a:t>
            </a:r>
            <a:endParaRPr lang="en-IN" dirty="0">
              <a:solidFill>
                <a:schemeClr val="bg1"/>
              </a:solidFill>
            </a:endParaRPr>
          </a:p>
        </p:txBody>
      </p:sp>
      <p:sp>
        <p:nvSpPr>
          <p:cNvPr id="11" name="Rectangle: Rounded Corners 10">
            <a:extLst>
              <a:ext uri="{FF2B5EF4-FFF2-40B4-BE49-F238E27FC236}">
                <a16:creationId xmlns:a16="http://schemas.microsoft.com/office/drawing/2014/main" id="{E6EA0923-A21B-4383-8F8A-6C18F9B96AB8}"/>
              </a:ext>
            </a:extLst>
          </p:cNvPr>
          <p:cNvSpPr/>
          <p:nvPr/>
        </p:nvSpPr>
        <p:spPr>
          <a:xfrm>
            <a:off x="4687273" y="4114914"/>
            <a:ext cx="1614196" cy="2214578"/>
          </a:xfrm>
          <a:prstGeom prst="roundRect">
            <a:avLst>
              <a:gd name="adj" fmla="val 16667"/>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Upload sensor data to Thingspeak Using NODE MCU</a:t>
            </a: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12" name="Rectangle 11">
            <a:extLst>
              <a:ext uri="{FF2B5EF4-FFF2-40B4-BE49-F238E27FC236}">
                <a16:creationId xmlns:a16="http://schemas.microsoft.com/office/drawing/2014/main" id="{7B0E3211-4FD1-4A59-BB43-6BCDB2792A73}"/>
              </a:ext>
            </a:extLst>
          </p:cNvPr>
          <p:cNvSpPr/>
          <p:nvPr/>
        </p:nvSpPr>
        <p:spPr>
          <a:xfrm>
            <a:off x="6064607" y="2351314"/>
            <a:ext cx="914400" cy="160486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IN" dirty="0">
              <a:solidFill>
                <a:schemeClr val="bg1"/>
              </a:solidFill>
            </a:endParaRPr>
          </a:p>
        </p:txBody>
      </p:sp>
      <p:cxnSp>
        <p:nvCxnSpPr>
          <p:cNvPr id="14" name="Connector: Elbow 13">
            <a:extLst>
              <a:ext uri="{FF2B5EF4-FFF2-40B4-BE49-F238E27FC236}">
                <a16:creationId xmlns:a16="http://schemas.microsoft.com/office/drawing/2014/main" id="{3C9968F4-2FD1-4071-BC61-280A677B2630}"/>
              </a:ext>
            </a:extLst>
          </p:cNvPr>
          <p:cNvCxnSpPr>
            <a:cxnSpLocks/>
          </p:cNvCxnSpPr>
          <p:nvPr/>
        </p:nvCxnSpPr>
        <p:spPr>
          <a:xfrm>
            <a:off x="2570196" y="2497613"/>
            <a:ext cx="718457" cy="4362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2577D3F-7737-4492-A276-BB04AE0DD080}"/>
              </a:ext>
            </a:extLst>
          </p:cNvPr>
          <p:cNvCxnSpPr>
            <a:cxnSpLocks/>
          </p:cNvCxnSpPr>
          <p:nvPr/>
        </p:nvCxnSpPr>
        <p:spPr>
          <a:xfrm flipV="1">
            <a:off x="2587493" y="3100448"/>
            <a:ext cx="718457" cy="5493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9CA137-963C-4426-B5E1-4B3E533CE951}"/>
              </a:ext>
            </a:extLst>
          </p:cNvPr>
          <p:cNvCxnSpPr/>
          <p:nvPr/>
        </p:nvCxnSpPr>
        <p:spPr>
          <a:xfrm>
            <a:off x="5062150" y="3022633"/>
            <a:ext cx="9890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68E9190-872B-4A80-98DE-6C8D18A3555D}"/>
              </a:ext>
            </a:extLst>
          </p:cNvPr>
          <p:cNvCxnSpPr>
            <a:cxnSpLocks/>
          </p:cNvCxnSpPr>
          <p:nvPr/>
        </p:nvCxnSpPr>
        <p:spPr>
          <a:xfrm>
            <a:off x="900209" y="3740784"/>
            <a:ext cx="1087017" cy="70262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E52E1A-7123-485D-AF0A-72FB8803CA7B}"/>
              </a:ext>
            </a:extLst>
          </p:cNvPr>
          <p:cNvCxnSpPr/>
          <p:nvPr/>
        </p:nvCxnSpPr>
        <p:spPr>
          <a:xfrm>
            <a:off x="634482" y="3721979"/>
            <a:ext cx="0" cy="1762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05A655-73A3-4BE5-B13A-508DF5DD0B44}"/>
              </a:ext>
            </a:extLst>
          </p:cNvPr>
          <p:cNvCxnSpPr/>
          <p:nvPr/>
        </p:nvCxnSpPr>
        <p:spPr>
          <a:xfrm>
            <a:off x="4111302" y="3763440"/>
            <a:ext cx="17553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1259D0-72B9-4565-9ACC-2BAE46A31015}"/>
              </a:ext>
            </a:extLst>
          </p:cNvPr>
          <p:cNvCxnSpPr/>
          <p:nvPr/>
        </p:nvCxnSpPr>
        <p:spPr>
          <a:xfrm>
            <a:off x="5872750" y="3775686"/>
            <a:ext cx="0" cy="341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584460F-BA3B-4E65-9512-2984AD6CCC49}"/>
              </a:ext>
            </a:extLst>
          </p:cNvPr>
          <p:cNvCxnSpPr>
            <a:stCxn id="12" idx="3"/>
          </p:cNvCxnSpPr>
          <p:nvPr/>
        </p:nvCxnSpPr>
        <p:spPr>
          <a:xfrm flipV="1">
            <a:off x="6979007" y="3153746"/>
            <a:ext cx="97155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735935D-7B70-46B5-A02B-2907BC0DD967}"/>
              </a:ext>
            </a:extLst>
          </p:cNvPr>
          <p:cNvSpPr/>
          <p:nvPr/>
        </p:nvSpPr>
        <p:spPr>
          <a:xfrm>
            <a:off x="7973001" y="2933819"/>
            <a:ext cx="1343608" cy="7193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Healthcare server</a:t>
            </a:r>
          </a:p>
        </p:txBody>
      </p:sp>
      <p:cxnSp>
        <p:nvCxnSpPr>
          <p:cNvPr id="34" name="Straight Arrow Connector 33">
            <a:extLst>
              <a:ext uri="{FF2B5EF4-FFF2-40B4-BE49-F238E27FC236}">
                <a16:creationId xmlns:a16="http://schemas.microsoft.com/office/drawing/2014/main" id="{8E92B169-7AB9-4F3B-8484-055EE7EDF2C3}"/>
              </a:ext>
            </a:extLst>
          </p:cNvPr>
          <p:cNvCxnSpPr>
            <a:stCxn id="30" idx="3"/>
          </p:cNvCxnSpPr>
          <p:nvPr/>
        </p:nvCxnSpPr>
        <p:spPr>
          <a:xfrm flipV="1">
            <a:off x="9316609" y="3293491"/>
            <a:ext cx="7320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BC9C8B1-7106-4331-99B9-35F283C4E236}"/>
              </a:ext>
            </a:extLst>
          </p:cNvPr>
          <p:cNvSpPr/>
          <p:nvPr/>
        </p:nvSpPr>
        <p:spPr>
          <a:xfrm>
            <a:off x="10048671" y="2909779"/>
            <a:ext cx="585108" cy="6251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71005350-A845-4D67-AA7D-04E91AAC2528}"/>
              </a:ext>
            </a:extLst>
          </p:cNvPr>
          <p:cNvCxnSpPr>
            <a:stCxn id="35" idx="0"/>
          </p:cNvCxnSpPr>
          <p:nvPr/>
        </p:nvCxnSpPr>
        <p:spPr>
          <a:xfrm flipV="1">
            <a:off x="10341225" y="2293833"/>
            <a:ext cx="0" cy="615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E81683A-CBF1-40C4-AAD3-1B13A07FDA69}"/>
              </a:ext>
            </a:extLst>
          </p:cNvPr>
          <p:cNvCxnSpPr>
            <a:stCxn id="35" idx="4"/>
          </p:cNvCxnSpPr>
          <p:nvPr/>
        </p:nvCxnSpPr>
        <p:spPr>
          <a:xfrm>
            <a:off x="10341225" y="3534905"/>
            <a:ext cx="0" cy="6096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6F274B5-B814-42BD-9A58-27DC8E319ACC}"/>
              </a:ext>
            </a:extLst>
          </p:cNvPr>
          <p:cNvSpPr/>
          <p:nvPr/>
        </p:nvSpPr>
        <p:spPr>
          <a:xfrm>
            <a:off x="9860894" y="921441"/>
            <a:ext cx="1129398" cy="1371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Caregiver or physicians</a:t>
            </a:r>
          </a:p>
        </p:txBody>
      </p:sp>
      <p:sp>
        <p:nvSpPr>
          <p:cNvPr id="43" name="Rectangle 42">
            <a:extLst>
              <a:ext uri="{FF2B5EF4-FFF2-40B4-BE49-F238E27FC236}">
                <a16:creationId xmlns:a16="http://schemas.microsoft.com/office/drawing/2014/main" id="{D1806FC0-E386-4F41-9356-34E145439D66}"/>
              </a:ext>
            </a:extLst>
          </p:cNvPr>
          <p:cNvSpPr/>
          <p:nvPr/>
        </p:nvSpPr>
        <p:spPr>
          <a:xfrm>
            <a:off x="9792470" y="4191798"/>
            <a:ext cx="1280541" cy="14264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Emergency Services or Medical Researcher</a:t>
            </a:r>
          </a:p>
        </p:txBody>
      </p:sp>
      <p:cxnSp>
        <p:nvCxnSpPr>
          <p:cNvPr id="47" name="Straight Arrow Connector 46">
            <a:extLst>
              <a:ext uri="{FF2B5EF4-FFF2-40B4-BE49-F238E27FC236}">
                <a16:creationId xmlns:a16="http://schemas.microsoft.com/office/drawing/2014/main" id="{731A3BF9-064D-4FBD-82D4-0E1770BA36EF}"/>
              </a:ext>
            </a:extLst>
          </p:cNvPr>
          <p:cNvCxnSpPr/>
          <p:nvPr/>
        </p:nvCxnSpPr>
        <p:spPr>
          <a:xfrm>
            <a:off x="7193901" y="3176676"/>
            <a:ext cx="0" cy="1143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C68024FC-8B47-4220-833A-3661C78767EE}"/>
              </a:ext>
            </a:extLst>
          </p:cNvPr>
          <p:cNvSpPr/>
          <p:nvPr/>
        </p:nvSpPr>
        <p:spPr>
          <a:xfrm>
            <a:off x="6540468" y="4343356"/>
            <a:ext cx="1343608" cy="52555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Family or friend</a:t>
            </a:r>
          </a:p>
        </p:txBody>
      </p:sp>
      <p:cxnSp>
        <p:nvCxnSpPr>
          <p:cNvPr id="50" name="Straight Connector 49">
            <a:extLst>
              <a:ext uri="{FF2B5EF4-FFF2-40B4-BE49-F238E27FC236}">
                <a16:creationId xmlns:a16="http://schemas.microsoft.com/office/drawing/2014/main" id="{AD78CDBA-0BB3-4537-96EB-7C6671991763}"/>
              </a:ext>
            </a:extLst>
          </p:cNvPr>
          <p:cNvCxnSpPr/>
          <p:nvPr/>
        </p:nvCxnSpPr>
        <p:spPr>
          <a:xfrm>
            <a:off x="8042988" y="354563"/>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4DFFD3B-4FE5-482A-B52B-CF0CC252DD02}"/>
              </a:ext>
            </a:extLst>
          </p:cNvPr>
          <p:cNvCxnSpPr/>
          <p:nvPr/>
        </p:nvCxnSpPr>
        <p:spPr>
          <a:xfrm>
            <a:off x="8652588" y="354563"/>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1E7C35-4FA0-422B-A071-3F93692D6446}"/>
              </a:ext>
            </a:extLst>
          </p:cNvPr>
          <p:cNvCxnSpPr/>
          <p:nvPr/>
        </p:nvCxnSpPr>
        <p:spPr>
          <a:xfrm>
            <a:off x="10633779"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83FA1-34B9-4B06-9ECE-C868709797EB}"/>
              </a:ext>
            </a:extLst>
          </p:cNvPr>
          <p:cNvCxnSpPr/>
          <p:nvPr/>
        </p:nvCxnSpPr>
        <p:spPr>
          <a:xfrm>
            <a:off x="9316609"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E24F2CA-1CA0-4A84-A49E-034C18F4F94B}"/>
              </a:ext>
            </a:extLst>
          </p:cNvPr>
          <p:cNvCxnSpPr/>
          <p:nvPr/>
        </p:nvCxnSpPr>
        <p:spPr>
          <a:xfrm>
            <a:off x="9952450"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14A577C-00F5-42A2-A7C9-0E7041EC1095}"/>
              </a:ext>
            </a:extLst>
          </p:cNvPr>
          <p:cNvCxnSpPr/>
          <p:nvPr/>
        </p:nvCxnSpPr>
        <p:spPr>
          <a:xfrm>
            <a:off x="10254733" y="586895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1EE11C1-5EC2-4C99-A854-37A9BD0CAFBB}"/>
              </a:ext>
            </a:extLst>
          </p:cNvPr>
          <p:cNvCxnSpPr/>
          <p:nvPr/>
        </p:nvCxnSpPr>
        <p:spPr>
          <a:xfrm>
            <a:off x="9572810"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B755F4-5A40-4984-9A54-7B5CBCBBC9C8}"/>
              </a:ext>
            </a:extLst>
          </p:cNvPr>
          <p:cNvCxnSpPr/>
          <p:nvPr/>
        </p:nvCxnSpPr>
        <p:spPr>
          <a:xfrm>
            <a:off x="11252718" y="51622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179262A-73E1-4DB4-BA8F-D29C3C5726B1}"/>
              </a:ext>
            </a:extLst>
          </p:cNvPr>
          <p:cNvCxnSpPr>
            <a:cxnSpLocks/>
          </p:cNvCxnSpPr>
          <p:nvPr/>
        </p:nvCxnSpPr>
        <p:spPr>
          <a:xfrm>
            <a:off x="11263604" y="1052034"/>
            <a:ext cx="17106" cy="328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BD100DC-2D7A-4DE2-8F9D-0EBA609D1D5D}"/>
              </a:ext>
            </a:extLst>
          </p:cNvPr>
          <p:cNvCxnSpPr/>
          <p:nvPr/>
        </p:nvCxnSpPr>
        <p:spPr>
          <a:xfrm>
            <a:off x="11304427" y="1628528"/>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AB2F8A-020B-432E-B77D-6049064014EB}"/>
              </a:ext>
            </a:extLst>
          </p:cNvPr>
          <p:cNvCxnSpPr/>
          <p:nvPr/>
        </p:nvCxnSpPr>
        <p:spPr>
          <a:xfrm>
            <a:off x="11313757" y="235131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1E1F7F-1C57-40F1-A7F2-F5887DDD2888}"/>
              </a:ext>
            </a:extLst>
          </p:cNvPr>
          <p:cNvCxnSpPr>
            <a:cxnSpLocks/>
          </p:cNvCxnSpPr>
          <p:nvPr/>
        </p:nvCxnSpPr>
        <p:spPr>
          <a:xfrm>
            <a:off x="11375961" y="3119798"/>
            <a:ext cx="0" cy="355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784C294-51CE-459D-80B1-D26BF56275FC}"/>
              </a:ext>
            </a:extLst>
          </p:cNvPr>
          <p:cNvCxnSpPr/>
          <p:nvPr/>
        </p:nvCxnSpPr>
        <p:spPr>
          <a:xfrm>
            <a:off x="11391512" y="3763440"/>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8A4CF09-BE2B-4725-A4FD-353D25B3318D}"/>
              </a:ext>
            </a:extLst>
          </p:cNvPr>
          <p:cNvCxnSpPr/>
          <p:nvPr/>
        </p:nvCxnSpPr>
        <p:spPr>
          <a:xfrm>
            <a:off x="11403952" y="440072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21DB53C-D027-4223-A1FA-E82D2DEA7FF1}"/>
              </a:ext>
            </a:extLst>
          </p:cNvPr>
          <p:cNvCxnSpPr/>
          <p:nvPr/>
        </p:nvCxnSpPr>
        <p:spPr>
          <a:xfrm>
            <a:off x="11403952" y="518962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88BB263-FCC1-491A-97D6-E9360FBAA8F0}"/>
              </a:ext>
            </a:extLst>
          </p:cNvPr>
          <p:cNvCxnSpPr/>
          <p:nvPr/>
        </p:nvCxnSpPr>
        <p:spPr>
          <a:xfrm>
            <a:off x="7950063" y="3956179"/>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653A3B1-207C-4EDD-9E7D-D31489E0AA3A}"/>
              </a:ext>
            </a:extLst>
          </p:cNvPr>
          <p:cNvCxnSpPr/>
          <p:nvPr/>
        </p:nvCxnSpPr>
        <p:spPr>
          <a:xfrm>
            <a:off x="7999826" y="460333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1ADB07A-337C-49EC-9AD9-06819135C02B}"/>
              </a:ext>
            </a:extLst>
          </p:cNvPr>
          <p:cNvCxnSpPr/>
          <p:nvPr/>
        </p:nvCxnSpPr>
        <p:spPr>
          <a:xfrm>
            <a:off x="8042988" y="5222203"/>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DEE813-E23C-42C5-BC9C-70290B75536E}"/>
              </a:ext>
            </a:extLst>
          </p:cNvPr>
          <p:cNvCxnSpPr/>
          <p:nvPr/>
        </p:nvCxnSpPr>
        <p:spPr>
          <a:xfrm>
            <a:off x="7884076" y="2447289"/>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210A40-1BF8-4675-BB76-0AF549680093}"/>
              </a:ext>
            </a:extLst>
          </p:cNvPr>
          <p:cNvCxnSpPr/>
          <p:nvPr/>
        </p:nvCxnSpPr>
        <p:spPr>
          <a:xfrm>
            <a:off x="7884076" y="183113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E12A587-3EEC-4DC5-9177-1866D5CE0E6E}"/>
              </a:ext>
            </a:extLst>
          </p:cNvPr>
          <p:cNvCxnSpPr/>
          <p:nvPr/>
        </p:nvCxnSpPr>
        <p:spPr>
          <a:xfrm>
            <a:off x="7884076" y="3358223"/>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28BB21A-775F-49C0-BC1C-43A0867B4D5F}"/>
              </a:ext>
            </a:extLst>
          </p:cNvPr>
          <p:cNvCxnSpPr/>
          <p:nvPr/>
        </p:nvCxnSpPr>
        <p:spPr>
          <a:xfrm>
            <a:off x="7884076" y="1178322"/>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BB9C6F5-B958-496D-8BAE-61CFF0502E22}"/>
              </a:ext>
            </a:extLst>
          </p:cNvPr>
          <p:cNvCxnSpPr/>
          <p:nvPr/>
        </p:nvCxnSpPr>
        <p:spPr>
          <a:xfrm>
            <a:off x="7851808" y="400411"/>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24BDE82-328E-4562-AF2B-1147D9187072}"/>
              </a:ext>
            </a:extLst>
          </p:cNvPr>
          <p:cNvCxnSpPr/>
          <p:nvPr/>
        </p:nvCxnSpPr>
        <p:spPr>
          <a:xfrm>
            <a:off x="8153001" y="5859624"/>
            <a:ext cx="47586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77DC5F4-8670-4BE8-B43C-42C4491C697A}"/>
              </a:ext>
            </a:extLst>
          </p:cNvPr>
          <p:cNvCxnSpPr/>
          <p:nvPr/>
        </p:nvCxnSpPr>
        <p:spPr>
          <a:xfrm>
            <a:off x="8840748"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7E2F52A-98EC-471A-94E8-F034015F3C8C}"/>
              </a:ext>
            </a:extLst>
          </p:cNvPr>
          <p:cNvCxnSpPr/>
          <p:nvPr/>
        </p:nvCxnSpPr>
        <p:spPr>
          <a:xfrm>
            <a:off x="10968524"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4D96216-9E69-4DA5-A626-EB00BDCAF09A}"/>
              </a:ext>
            </a:extLst>
          </p:cNvPr>
          <p:cNvCxnSpPr/>
          <p:nvPr/>
        </p:nvCxnSpPr>
        <p:spPr>
          <a:xfrm>
            <a:off x="634482" y="5484688"/>
            <a:ext cx="935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886DB5-FA03-489E-AC16-827337AB34EF}"/>
              </a:ext>
            </a:extLst>
          </p:cNvPr>
          <p:cNvCxnSpPr/>
          <p:nvPr/>
        </p:nvCxnSpPr>
        <p:spPr>
          <a:xfrm flipV="1">
            <a:off x="4111302" y="3429000"/>
            <a:ext cx="0" cy="311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1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2296-82F9-413D-BE93-4F4B1D2864F9}"/>
              </a:ext>
            </a:extLst>
          </p:cNvPr>
          <p:cNvSpPr>
            <a:spLocks noGrp="1"/>
          </p:cNvSpPr>
          <p:nvPr>
            <p:ph type="title"/>
          </p:nvPr>
        </p:nvSpPr>
        <p:spPr>
          <a:xfrm>
            <a:off x="701132" y="66961"/>
            <a:ext cx="1839686" cy="601818"/>
          </a:xfrm>
        </p:spPr>
        <p:txBody>
          <a:bodyPr/>
          <a:lstStyle/>
          <a:p>
            <a:r>
              <a:rPr lang="en-IN" b="1" dirty="0">
                <a:solidFill>
                  <a:srgbClr val="FF0000"/>
                </a:solidFill>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0D20FB81-2AC5-42FF-A16A-B90341583B1F}"/>
              </a:ext>
            </a:extLst>
          </p:cNvPr>
          <p:cNvSpPr>
            <a:spLocks noGrp="1"/>
          </p:cNvSpPr>
          <p:nvPr>
            <p:ph idx="1"/>
          </p:nvPr>
        </p:nvSpPr>
        <p:spPr>
          <a:xfrm>
            <a:off x="381000" y="1203650"/>
            <a:ext cx="9601200" cy="5150594"/>
          </a:xfrm>
        </p:spPr>
        <p:txBody>
          <a:bodyPr>
            <a:normAutofit/>
          </a:bodyPr>
          <a:lstStyle/>
          <a:p>
            <a:r>
              <a:rPr lang="en-IN" sz="2400" b="1" u="sng" dirty="0">
                <a:latin typeface="Times New Roman" panose="02020603050405020304" pitchFamily="18" charset="0"/>
                <a:cs typeface="Times New Roman" panose="02020603050405020304" pitchFamily="18" charset="0"/>
              </a:rPr>
              <a:t>Sensors </a:t>
            </a:r>
            <a:r>
              <a:rPr lang="en-IN" sz="2400" b="1" dirty="0">
                <a:latin typeface="Times New Roman" panose="02020603050405020304" pitchFamily="18" charset="0"/>
                <a:cs typeface="Times New Roman" panose="02020603050405020304" pitchFamily="18" charset="0"/>
              </a:rPr>
              <a:t>output of the sensors worn by the patient namely Temperature sensor, Heart beat pulse sensor are fed to the NODE MCU.</a:t>
            </a:r>
          </a:p>
          <a:p>
            <a:r>
              <a:rPr lang="en-IN" sz="2400" b="1" dirty="0">
                <a:latin typeface="Times New Roman" panose="02020603050405020304" pitchFamily="18" charset="0"/>
                <a:cs typeface="Times New Roman" panose="02020603050405020304" pitchFamily="18" charset="0"/>
              </a:rPr>
              <a:t>These sensor data is uploaded to Thingspeak using NODE MCU. Blynk server then forward the coded data to family member or friend and to healthcare server when integrated.</a:t>
            </a:r>
          </a:p>
          <a:p>
            <a:r>
              <a:rPr lang="en-IN" sz="2400" b="1" dirty="0">
                <a:latin typeface="Times New Roman" panose="02020603050405020304" pitchFamily="18" charset="0"/>
                <a:cs typeface="Times New Roman" panose="02020603050405020304" pitchFamily="18" charset="0"/>
              </a:rPr>
              <a:t> The data so received is analysed and interpreted by the healthcare server when fully developed who takes timely action. In this case the family member or friend who is connected to sensor output should be capable of taking necessary action on receipt of sensor data or alert notification on the mobile network or Email.</a:t>
            </a:r>
          </a:p>
          <a:p>
            <a:endParaRPr lang="en-IN" dirty="0"/>
          </a:p>
        </p:txBody>
      </p:sp>
      <p:grpSp>
        <p:nvGrpSpPr>
          <p:cNvPr id="4" name="Group 3">
            <a:extLst>
              <a:ext uri="{FF2B5EF4-FFF2-40B4-BE49-F238E27FC236}">
                <a16:creationId xmlns:a16="http://schemas.microsoft.com/office/drawing/2014/main" id="{0BFF60C5-CE47-4139-8E38-4FD7EC1E25BB}"/>
              </a:ext>
            </a:extLst>
          </p:cNvPr>
          <p:cNvGrpSpPr/>
          <p:nvPr/>
        </p:nvGrpSpPr>
        <p:grpSpPr>
          <a:xfrm>
            <a:off x="10002783" y="739684"/>
            <a:ext cx="1877570" cy="2572864"/>
            <a:chOff x="7335231" y="454598"/>
            <a:chExt cx="1877570" cy="2572864"/>
          </a:xfrm>
        </p:grpSpPr>
        <p:sp>
          <p:nvSpPr>
            <p:cNvPr id="5" name="Rounded Rectangle 39">
              <a:extLst>
                <a:ext uri="{FF2B5EF4-FFF2-40B4-BE49-F238E27FC236}">
                  <a16:creationId xmlns:a16="http://schemas.microsoft.com/office/drawing/2014/main" id="{DB6C5609-923E-4370-98FA-5FFC786B605B}"/>
                </a:ext>
              </a:extLst>
            </p:cNvPr>
            <p:cNvSpPr/>
            <p:nvPr/>
          </p:nvSpPr>
          <p:spPr>
            <a:xfrm rot="2483232">
              <a:off x="7335231" y="758875"/>
              <a:ext cx="1877570" cy="2268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6" name="Group 5">
              <a:extLst>
                <a:ext uri="{FF2B5EF4-FFF2-40B4-BE49-F238E27FC236}">
                  <a16:creationId xmlns:a16="http://schemas.microsoft.com/office/drawing/2014/main" id="{9F2A4930-BA98-4A45-AC61-9437D4433C72}"/>
                </a:ext>
              </a:extLst>
            </p:cNvPr>
            <p:cNvGrpSpPr/>
            <p:nvPr/>
          </p:nvGrpSpPr>
          <p:grpSpPr>
            <a:xfrm rot="20671139">
              <a:off x="7851048" y="454598"/>
              <a:ext cx="920312" cy="1717693"/>
              <a:chOff x="3501573" y="3178068"/>
              <a:chExt cx="1340594" cy="2737840"/>
            </a:xfrm>
          </p:grpSpPr>
          <p:sp>
            <p:nvSpPr>
              <p:cNvPr id="10" name="Freeform: Shape 9">
                <a:extLst>
                  <a:ext uri="{FF2B5EF4-FFF2-40B4-BE49-F238E27FC236}">
                    <a16:creationId xmlns:a16="http://schemas.microsoft.com/office/drawing/2014/main" id="{4A632C73-32D5-41AD-82C9-B15173E2DFE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E2839AE-A5B9-41EF-B302-96F73177177C}"/>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50D9739-33C7-4135-98A1-A5BEAC17690A}"/>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A243E3D-1145-47E0-A12D-922F6B9DAC02}"/>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548CC31-31F3-4FFC-9B28-417CD87C762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8CD1942-3754-447E-B604-97E6323043B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6" name="Group 15">
                <a:extLst>
                  <a:ext uri="{FF2B5EF4-FFF2-40B4-BE49-F238E27FC236}">
                    <a16:creationId xmlns:a16="http://schemas.microsoft.com/office/drawing/2014/main" id="{07837E49-1082-49FA-9D7F-9E6043E0FC56}"/>
                  </a:ext>
                </a:extLst>
              </p:cNvPr>
              <p:cNvGrpSpPr/>
              <p:nvPr/>
            </p:nvGrpSpPr>
            <p:grpSpPr>
              <a:xfrm>
                <a:off x="4088508" y="5635852"/>
                <a:ext cx="173080" cy="173080"/>
                <a:chOff x="6768665" y="6038214"/>
                <a:chExt cx="147968" cy="147968"/>
              </a:xfrm>
            </p:grpSpPr>
            <p:sp>
              <p:nvSpPr>
                <p:cNvPr id="20" name="Oval 19">
                  <a:extLst>
                    <a:ext uri="{FF2B5EF4-FFF2-40B4-BE49-F238E27FC236}">
                      <a16:creationId xmlns:a16="http://schemas.microsoft.com/office/drawing/2014/main" id="{CC7C4B97-B1B1-45C9-A505-3FC69EB8EB34}"/>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CA1C079-E79B-4FA8-BC5C-E17220F25126}"/>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Freeform: Shape 16">
                <a:extLst>
                  <a:ext uri="{FF2B5EF4-FFF2-40B4-BE49-F238E27FC236}">
                    <a16:creationId xmlns:a16="http://schemas.microsoft.com/office/drawing/2014/main" id="{F028978C-0B82-49B4-AE9E-49EE26FBA2F1}"/>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8" name="Rectangle: Rounded Corners 17">
                <a:extLst>
                  <a:ext uri="{FF2B5EF4-FFF2-40B4-BE49-F238E27FC236}">
                    <a16:creationId xmlns:a16="http://schemas.microsoft.com/office/drawing/2014/main" id="{A519A730-16D6-4910-A455-7B8A9CB6CDCB}"/>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1FE32F1-513F-413E-898B-F8E9C4E039E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51">
              <a:extLst>
                <a:ext uri="{FF2B5EF4-FFF2-40B4-BE49-F238E27FC236}">
                  <a16:creationId xmlns:a16="http://schemas.microsoft.com/office/drawing/2014/main" id="{BEBE03F2-2CFA-4B38-A508-D0E6DC494880}"/>
                </a:ext>
              </a:extLst>
            </p:cNvPr>
            <p:cNvSpPr/>
            <p:nvPr/>
          </p:nvSpPr>
          <p:spPr>
            <a:xfrm rot="3148397">
              <a:off x="8629839" y="1102251"/>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 name="Rounded Rectangle 52">
              <a:extLst>
                <a:ext uri="{FF2B5EF4-FFF2-40B4-BE49-F238E27FC236}">
                  <a16:creationId xmlns:a16="http://schemas.microsoft.com/office/drawing/2014/main" id="{BAC17A98-24BF-44C7-8B4D-0AE42B983EB1}"/>
                </a:ext>
              </a:extLst>
            </p:cNvPr>
            <p:cNvSpPr/>
            <p:nvPr/>
          </p:nvSpPr>
          <p:spPr>
            <a:xfrm rot="3148397">
              <a:off x="8649780" y="1320892"/>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 name="Rounded Rectangle 53">
              <a:extLst>
                <a:ext uri="{FF2B5EF4-FFF2-40B4-BE49-F238E27FC236}">
                  <a16:creationId xmlns:a16="http://schemas.microsoft.com/office/drawing/2014/main" id="{04DFFDA0-9B85-4BDF-B6D5-15E3162CBF15}"/>
                </a:ext>
              </a:extLst>
            </p:cNvPr>
            <p:cNvSpPr/>
            <p:nvPr/>
          </p:nvSpPr>
          <p:spPr>
            <a:xfrm rot="3148397">
              <a:off x="8687025" y="1543513"/>
              <a:ext cx="215985" cy="260502"/>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aphic 51">
            <a:extLst>
              <a:ext uri="{FF2B5EF4-FFF2-40B4-BE49-F238E27FC236}">
                <a16:creationId xmlns:a16="http://schemas.microsoft.com/office/drawing/2014/main" id="{4329B1C5-9F1C-48E9-AF99-1837DC61B838}"/>
              </a:ext>
            </a:extLst>
          </p:cNvPr>
          <p:cNvGrpSpPr/>
          <p:nvPr/>
        </p:nvGrpSpPr>
        <p:grpSpPr>
          <a:xfrm>
            <a:off x="9863023" y="3799127"/>
            <a:ext cx="2136710" cy="2334941"/>
            <a:chOff x="1416767" y="0"/>
            <a:chExt cx="9358465" cy="6858000"/>
          </a:xfrm>
          <a:solidFill>
            <a:schemeClr val="tx1"/>
          </a:solidFill>
        </p:grpSpPr>
        <p:sp>
          <p:nvSpPr>
            <p:cNvPr id="23" name="Freeform: Shape 22">
              <a:extLst>
                <a:ext uri="{FF2B5EF4-FFF2-40B4-BE49-F238E27FC236}">
                  <a16:creationId xmlns:a16="http://schemas.microsoft.com/office/drawing/2014/main" id="{937F10B7-6A2B-4C6B-B642-D09A4E768A31}"/>
                </a:ext>
              </a:extLst>
            </p:cNvPr>
            <p:cNvSpPr/>
            <p:nvPr/>
          </p:nvSpPr>
          <p:spPr>
            <a:xfrm>
              <a:off x="3510230" y="5264286"/>
              <a:ext cx="7260122" cy="1396458"/>
            </a:xfrm>
            <a:custGeom>
              <a:avLst/>
              <a:gdLst>
                <a:gd name="connsiteX0" fmla="*/ 7265003 w 7260121"/>
                <a:gd name="connsiteY0" fmla="*/ 579636 h 1396458"/>
                <a:gd name="connsiteX1" fmla="*/ 6908943 w 7260121"/>
                <a:gd name="connsiteY1" fmla="*/ 919612 h 1396458"/>
                <a:gd name="connsiteX2" fmla="*/ 6024275 w 7260121"/>
                <a:gd name="connsiteY2" fmla="*/ 1070956 h 1396458"/>
                <a:gd name="connsiteX3" fmla="*/ 5284371 w 7260121"/>
                <a:gd name="connsiteY3" fmla="*/ 921805 h 1396458"/>
                <a:gd name="connsiteX4" fmla="*/ 5033594 w 7260121"/>
                <a:gd name="connsiteY4" fmla="*/ 761688 h 1396458"/>
                <a:gd name="connsiteX5" fmla="*/ 4924655 w 7260121"/>
                <a:gd name="connsiteY5" fmla="*/ 538693 h 1396458"/>
                <a:gd name="connsiteX6" fmla="*/ 4898335 w 7260121"/>
                <a:gd name="connsiteY6" fmla="*/ 518222 h 1396458"/>
                <a:gd name="connsiteX7" fmla="*/ 4447227 w 7260121"/>
                <a:gd name="connsiteY7" fmla="*/ 531382 h 1396458"/>
                <a:gd name="connsiteX8" fmla="*/ 3574258 w 7260121"/>
                <a:gd name="connsiteY8" fmla="*/ 997112 h 1396458"/>
                <a:gd name="connsiteX9" fmla="*/ 2813151 w 7260121"/>
                <a:gd name="connsiteY9" fmla="*/ 1368526 h 1396458"/>
                <a:gd name="connsiteX10" fmla="*/ 1887541 w 7260121"/>
                <a:gd name="connsiteY10" fmla="*/ 1373644 h 1396458"/>
                <a:gd name="connsiteX11" fmla="*/ 48749 w 7260121"/>
                <a:gd name="connsiteY11" fmla="*/ 997112 h 1396458"/>
                <a:gd name="connsiteX12" fmla="*/ 20966 w 7260121"/>
                <a:gd name="connsiteY12" fmla="*/ 988338 h 1396458"/>
                <a:gd name="connsiteX13" fmla="*/ 494 w 7260121"/>
                <a:gd name="connsiteY13" fmla="*/ 971522 h 1396458"/>
                <a:gd name="connsiteX14" fmla="*/ 9268 w 7260121"/>
                <a:gd name="connsiteY14" fmla="*/ 885980 h 1396458"/>
                <a:gd name="connsiteX15" fmla="*/ 29739 w 7260121"/>
                <a:gd name="connsiteY15" fmla="*/ 879400 h 1396458"/>
                <a:gd name="connsiteX16" fmla="*/ 725775 w 7260121"/>
                <a:gd name="connsiteY16" fmla="*/ 1058526 h 1396458"/>
                <a:gd name="connsiteX17" fmla="*/ 1976739 w 7260121"/>
                <a:gd name="connsiteY17" fmla="*/ 1272747 h 1396458"/>
                <a:gd name="connsiteX18" fmla="*/ 2843859 w 7260121"/>
                <a:gd name="connsiteY18" fmla="*/ 1253007 h 1396458"/>
                <a:gd name="connsiteX19" fmla="*/ 3327867 w 7260121"/>
                <a:gd name="connsiteY19" fmla="*/ 1069493 h 1396458"/>
                <a:gd name="connsiteX20" fmla="*/ 3474824 w 7260121"/>
                <a:gd name="connsiteY20" fmla="*/ 938621 h 1396458"/>
                <a:gd name="connsiteX21" fmla="*/ 4263714 w 7260121"/>
                <a:gd name="connsiteY21" fmla="*/ 459000 h 1396458"/>
                <a:gd name="connsiteX22" fmla="*/ 4911495 w 7260121"/>
                <a:gd name="connsiteY22" fmla="*/ 410014 h 1396458"/>
                <a:gd name="connsiteX23" fmla="*/ 4975835 w 7260121"/>
                <a:gd name="connsiteY23" fmla="*/ 380769 h 1396458"/>
                <a:gd name="connsiteX24" fmla="*/ 5186400 w 7260121"/>
                <a:gd name="connsiteY24" fmla="*/ 198718 h 1396458"/>
                <a:gd name="connsiteX25" fmla="*/ 5725974 w 7260121"/>
                <a:gd name="connsiteY25" fmla="*/ 28364 h 1396458"/>
                <a:gd name="connsiteX26" fmla="*/ 6721042 w 7260121"/>
                <a:gd name="connsiteY26" fmla="*/ 83930 h 1396458"/>
                <a:gd name="connsiteX27" fmla="*/ 7000334 w 7260121"/>
                <a:gd name="connsiteY27" fmla="*/ 197255 h 1396458"/>
                <a:gd name="connsiteX28" fmla="*/ 7265003 w 7260121"/>
                <a:gd name="connsiteY28" fmla="*/ 492632 h 1396458"/>
                <a:gd name="connsiteX29" fmla="*/ 7265003 w 7260121"/>
                <a:gd name="connsiteY29" fmla="*/ 579636 h 139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60121" h="1396458">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grpFill/>
            <a:ln w="730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8F1129C-475F-486E-A690-9F6C526B9820}"/>
                </a:ext>
              </a:extLst>
            </p:cNvPr>
            <p:cNvSpPr/>
            <p:nvPr/>
          </p:nvSpPr>
          <p:spPr>
            <a:xfrm>
              <a:off x="2196883" y="1280783"/>
              <a:ext cx="4416026" cy="2025230"/>
            </a:xfrm>
            <a:custGeom>
              <a:avLst/>
              <a:gdLst>
                <a:gd name="connsiteX0" fmla="*/ 4419682 w 4416025"/>
                <a:gd name="connsiteY0" fmla="*/ 1600600 h 2025230"/>
                <a:gd name="connsiteX1" fmla="*/ 4155012 w 4416025"/>
                <a:gd name="connsiteY1" fmla="*/ 1747558 h 2025230"/>
                <a:gd name="connsiteX2" fmla="*/ 3874990 w 4416025"/>
                <a:gd name="connsiteY2" fmla="*/ 1897439 h 2025230"/>
                <a:gd name="connsiteX3" fmla="*/ 3457514 w 4416025"/>
                <a:gd name="connsiteY3" fmla="*/ 1998335 h 2025230"/>
                <a:gd name="connsiteX4" fmla="*/ 1359171 w 4416025"/>
                <a:gd name="connsiteY4" fmla="*/ 1996142 h 2025230"/>
                <a:gd name="connsiteX5" fmla="*/ 1232685 w 4416025"/>
                <a:gd name="connsiteY5" fmla="*/ 2020269 h 2025230"/>
                <a:gd name="connsiteX6" fmla="*/ 1193936 w 4416025"/>
                <a:gd name="connsiteY6" fmla="*/ 2026118 h 2025230"/>
                <a:gd name="connsiteX7" fmla="*/ 133797 w 4416025"/>
                <a:gd name="connsiteY7" fmla="*/ 2026118 h 2025230"/>
                <a:gd name="connsiteX8" fmla="*/ 1462 w 4416025"/>
                <a:gd name="connsiteY8" fmla="*/ 1894514 h 2025230"/>
                <a:gd name="connsiteX9" fmla="*/ 1462 w 4416025"/>
                <a:gd name="connsiteY9" fmla="*/ 1846991 h 2025230"/>
                <a:gd name="connsiteX10" fmla="*/ 92122 w 4416025"/>
                <a:gd name="connsiteY10" fmla="*/ 1704421 h 2025230"/>
                <a:gd name="connsiteX11" fmla="*/ 105283 w 4416025"/>
                <a:gd name="connsiteY11" fmla="*/ 1697841 h 2025230"/>
                <a:gd name="connsiteX12" fmla="*/ 107476 w 4416025"/>
                <a:gd name="connsiteY12" fmla="*/ 1691260 h 2025230"/>
                <a:gd name="connsiteX13" fmla="*/ 1462 w 4416025"/>
                <a:gd name="connsiteY13" fmla="*/ 1491662 h 2025230"/>
                <a:gd name="connsiteX14" fmla="*/ 119905 w 4416025"/>
                <a:gd name="connsiteY14" fmla="*/ 1362252 h 2025230"/>
                <a:gd name="connsiteX15" fmla="*/ 0 w 4416025"/>
                <a:gd name="connsiteY15" fmla="*/ 1198479 h 2025230"/>
                <a:gd name="connsiteX16" fmla="*/ 111863 w 4416025"/>
                <a:gd name="connsiteY16" fmla="*/ 1031781 h 2025230"/>
                <a:gd name="connsiteX17" fmla="*/ 57028 w 4416025"/>
                <a:gd name="connsiteY17" fmla="*/ 1000342 h 2025230"/>
                <a:gd name="connsiteX18" fmla="*/ 1462 w 4416025"/>
                <a:gd name="connsiteY18" fmla="*/ 884093 h 2025230"/>
                <a:gd name="connsiteX19" fmla="*/ 44599 w 4416025"/>
                <a:gd name="connsiteY19" fmla="*/ 736404 h 2025230"/>
                <a:gd name="connsiteX20" fmla="*/ 133797 w 4416025"/>
                <a:gd name="connsiteY20" fmla="*/ 701310 h 2025230"/>
                <a:gd name="connsiteX21" fmla="*/ 908795 w 4416025"/>
                <a:gd name="connsiteY21" fmla="*/ 701310 h 2025230"/>
                <a:gd name="connsiteX22" fmla="*/ 935115 w 4416025"/>
                <a:gd name="connsiteY22" fmla="*/ 657443 h 2025230"/>
                <a:gd name="connsiteX23" fmla="*/ 764762 w 4416025"/>
                <a:gd name="connsiteY23" fmla="*/ 310156 h 2025230"/>
                <a:gd name="connsiteX24" fmla="*/ 850304 w 4416025"/>
                <a:gd name="connsiteY24" fmla="*/ 53529 h 2025230"/>
                <a:gd name="connsiteX25" fmla="*/ 946082 w 4416025"/>
                <a:gd name="connsiteY25" fmla="*/ 8199 h 2025230"/>
                <a:gd name="connsiteX26" fmla="*/ 1149337 w 4416025"/>
                <a:gd name="connsiteY26" fmla="*/ 106902 h 2025230"/>
                <a:gd name="connsiteX27" fmla="*/ 1381836 w 4416025"/>
                <a:gd name="connsiteY27" fmla="*/ 585792 h 2025230"/>
                <a:gd name="connsiteX28" fmla="*/ 1389878 w 4416025"/>
                <a:gd name="connsiteY28" fmla="*/ 601877 h 2025230"/>
                <a:gd name="connsiteX29" fmla="*/ 1501741 w 4416025"/>
                <a:gd name="connsiteY29" fmla="*/ 672796 h 2025230"/>
                <a:gd name="connsiteX30" fmla="*/ 3044426 w 4416025"/>
                <a:gd name="connsiteY30" fmla="*/ 672065 h 2025230"/>
                <a:gd name="connsiteX31" fmla="*/ 3141666 w 4416025"/>
                <a:gd name="connsiteY31" fmla="*/ 642089 h 2025230"/>
                <a:gd name="connsiteX32" fmla="*/ 3397562 w 4416025"/>
                <a:gd name="connsiteY32" fmla="*/ 495132 h 2025230"/>
                <a:gd name="connsiteX33" fmla="*/ 3643952 w 4416025"/>
                <a:gd name="connsiteY33" fmla="*/ 360604 h 2025230"/>
                <a:gd name="connsiteX34" fmla="*/ 3665155 w 4416025"/>
                <a:gd name="connsiteY34" fmla="*/ 322585 h 2025230"/>
                <a:gd name="connsiteX35" fmla="*/ 3671004 w 4416025"/>
                <a:gd name="connsiteY35" fmla="*/ 283835 h 2025230"/>
                <a:gd name="connsiteX36" fmla="*/ 3680509 w 4416025"/>
                <a:gd name="connsiteY36" fmla="*/ 321123 h 2025230"/>
                <a:gd name="connsiteX37" fmla="*/ 3711216 w 4416025"/>
                <a:gd name="connsiteY37" fmla="*/ 428599 h 2025230"/>
                <a:gd name="connsiteX38" fmla="*/ 4338526 w 4416025"/>
                <a:gd name="connsiteY38" fmla="*/ 1479233 h 2025230"/>
                <a:gd name="connsiteX39" fmla="*/ 4369234 w 4416025"/>
                <a:gd name="connsiteY39" fmla="*/ 1520176 h 2025230"/>
                <a:gd name="connsiteX40" fmla="*/ 4419682 w 4416025"/>
                <a:gd name="connsiteY40" fmla="*/ 1600600 h 202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6025" h="202523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grpFill/>
            <a:ln w="730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3AF1C8-127D-4CBA-8098-D2E3F7666153}"/>
                </a:ext>
              </a:extLst>
            </p:cNvPr>
            <p:cNvSpPr/>
            <p:nvPr/>
          </p:nvSpPr>
          <p:spPr>
            <a:xfrm>
              <a:off x="7191289" y="-110"/>
              <a:ext cx="2551644" cy="2171456"/>
            </a:xfrm>
            <a:custGeom>
              <a:avLst/>
              <a:gdLst>
                <a:gd name="connsiteX0" fmla="*/ 1405 w 2551643"/>
                <a:gd name="connsiteY0" fmla="*/ 908173 h 2171456"/>
                <a:gd name="connsiteX1" fmla="*/ 121311 w 2551643"/>
                <a:gd name="connsiteY1" fmla="*/ 835060 h 2171456"/>
                <a:gd name="connsiteX2" fmla="*/ 750814 w 2551643"/>
                <a:gd name="connsiteY2" fmla="*/ 489236 h 2171456"/>
                <a:gd name="connsiteX3" fmla="*/ 1498760 w 2551643"/>
                <a:gd name="connsiteY3" fmla="*/ 79803 h 2171456"/>
                <a:gd name="connsiteX4" fmla="*/ 1871636 w 2551643"/>
                <a:gd name="connsiteY4" fmla="*/ 3765 h 2171456"/>
                <a:gd name="connsiteX5" fmla="*/ 2490903 w 2551643"/>
                <a:gd name="connsiteY5" fmla="*/ 440981 h 2171456"/>
                <a:gd name="connsiteX6" fmla="*/ 2550856 w 2551643"/>
                <a:gd name="connsiteY6" fmla="*/ 774376 h 2171456"/>
                <a:gd name="connsiteX7" fmla="*/ 2293498 w 2551643"/>
                <a:gd name="connsiteY7" fmla="*/ 1289823 h 2171456"/>
                <a:gd name="connsiteX8" fmla="*/ 2065386 w 2551643"/>
                <a:gd name="connsiteY8" fmla="*/ 1432393 h 2171456"/>
                <a:gd name="connsiteX9" fmla="*/ 1183643 w 2551643"/>
                <a:gd name="connsiteY9" fmla="*/ 1917133 h 2171456"/>
                <a:gd name="connsiteX10" fmla="*/ 717182 w 2551643"/>
                <a:gd name="connsiteY10" fmla="*/ 2173028 h 2171456"/>
                <a:gd name="connsiteX11" fmla="*/ 685743 w 2551643"/>
                <a:gd name="connsiteY11" fmla="*/ 2108689 h 2171456"/>
                <a:gd name="connsiteX12" fmla="*/ 528550 w 2551643"/>
                <a:gd name="connsiteY12" fmla="*/ 1842557 h 2171456"/>
                <a:gd name="connsiteX13" fmla="*/ 411569 w 2551643"/>
                <a:gd name="connsiteY13" fmla="*/ 1649539 h 2171456"/>
                <a:gd name="connsiteX14" fmla="*/ 90603 w 2551643"/>
                <a:gd name="connsiteY14" fmla="*/ 1080720 h 2171456"/>
                <a:gd name="connsiteX15" fmla="*/ 10179 w 2551643"/>
                <a:gd name="connsiteY15" fmla="*/ 937418 h 2171456"/>
                <a:gd name="connsiteX16" fmla="*/ 1405 w 2551643"/>
                <a:gd name="connsiteY16" fmla="*/ 908173 h 217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1643" h="2171456">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grpFill/>
            <a:ln w="730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47AB215-1964-4E67-98AB-336A4A5859EB}"/>
                </a:ext>
              </a:extLst>
            </p:cNvPr>
            <p:cNvSpPr/>
            <p:nvPr/>
          </p:nvSpPr>
          <p:spPr>
            <a:xfrm>
              <a:off x="3422151" y="2926714"/>
              <a:ext cx="3538670" cy="2251881"/>
            </a:xfrm>
            <a:custGeom>
              <a:avLst/>
              <a:gdLst>
                <a:gd name="connsiteX0" fmla="*/ 3258021 w 3538669"/>
                <a:gd name="connsiteY0" fmla="*/ 731 h 2251880"/>
                <a:gd name="connsiteX1" fmla="*/ 3375733 w 3538669"/>
                <a:gd name="connsiteY1" fmla="*/ 0 h 2251880"/>
                <a:gd name="connsiteX2" fmla="*/ 3470780 w 3538669"/>
                <a:gd name="connsiteY2" fmla="*/ 1193935 h 2251880"/>
                <a:gd name="connsiteX3" fmla="*/ 2894650 w 3538669"/>
                <a:gd name="connsiteY3" fmla="*/ 1899476 h 2251880"/>
                <a:gd name="connsiteX4" fmla="*/ 2110147 w 3538669"/>
                <a:gd name="connsiteY4" fmla="*/ 2183155 h 2251880"/>
                <a:gd name="connsiteX5" fmla="*/ 1293475 w 3538669"/>
                <a:gd name="connsiteY5" fmla="*/ 2246763 h 2251880"/>
                <a:gd name="connsiteX6" fmla="*/ 247959 w 3538669"/>
                <a:gd name="connsiteY6" fmla="*/ 1971858 h 2251880"/>
                <a:gd name="connsiteX7" fmla="*/ 71025 w 3538669"/>
                <a:gd name="connsiteY7" fmla="*/ 1884853 h 2251880"/>
                <a:gd name="connsiteX8" fmla="*/ 3030 w 3538669"/>
                <a:gd name="connsiteY8" fmla="*/ 1741552 h 2251880"/>
                <a:gd name="connsiteX9" fmla="*/ 6686 w 3538669"/>
                <a:gd name="connsiteY9" fmla="*/ 1723274 h 2251880"/>
                <a:gd name="connsiteX10" fmla="*/ 466566 w 3538669"/>
                <a:gd name="connsiteY10" fmla="*/ 1943344 h 2251880"/>
                <a:gd name="connsiteX11" fmla="*/ 1580077 w 3538669"/>
                <a:gd name="connsiteY11" fmla="*/ 2139287 h 2251880"/>
                <a:gd name="connsiteX12" fmla="*/ 2709674 w 3538669"/>
                <a:gd name="connsiteY12" fmla="*/ 1876080 h 2251880"/>
                <a:gd name="connsiteX13" fmla="*/ 3377926 w 3538669"/>
                <a:gd name="connsiteY13" fmla="*/ 1119360 h 2251880"/>
                <a:gd name="connsiteX14" fmla="*/ 3363304 w 3538669"/>
                <a:gd name="connsiteY14" fmla="*/ 290990 h 2251880"/>
                <a:gd name="connsiteX15" fmla="*/ 3258021 w 3538669"/>
                <a:gd name="connsiteY15" fmla="*/ 731 h 225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8669" h="225188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grpFill/>
            <a:ln w="730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4DE27F8-5726-4626-9800-26F67DA74A63}"/>
                </a:ext>
              </a:extLst>
            </p:cNvPr>
            <p:cNvSpPr/>
            <p:nvPr/>
          </p:nvSpPr>
          <p:spPr>
            <a:xfrm>
              <a:off x="5867983" y="856930"/>
              <a:ext cx="2039853" cy="2076409"/>
            </a:xfrm>
            <a:custGeom>
              <a:avLst/>
              <a:gdLst>
                <a:gd name="connsiteX0" fmla="*/ 1995889 w 2039852"/>
                <a:gd name="connsiteY0" fmla="*/ 1206319 h 2076409"/>
                <a:gd name="connsiteX1" fmla="*/ 1885489 w 2039852"/>
                <a:gd name="connsiteY1" fmla="*/ 1022074 h 2076409"/>
                <a:gd name="connsiteX2" fmla="*/ 1742918 w 2039852"/>
                <a:gd name="connsiteY2" fmla="*/ 789575 h 2076409"/>
                <a:gd name="connsiteX3" fmla="*/ 1742918 w 2039852"/>
                <a:gd name="connsiteY3" fmla="*/ 789575 h 2076409"/>
                <a:gd name="connsiteX4" fmla="*/ 1467282 w 2039852"/>
                <a:gd name="connsiteY4" fmla="*/ 301180 h 2076409"/>
                <a:gd name="connsiteX5" fmla="*/ 1324712 w 2039852"/>
                <a:gd name="connsiteY5" fmla="*/ 51865 h 2076409"/>
                <a:gd name="connsiteX6" fmla="*/ 1075397 w 2039852"/>
                <a:gd name="connsiteY6" fmla="*/ 35780 h 2076409"/>
                <a:gd name="connsiteX7" fmla="*/ 449549 w 2039852"/>
                <a:gd name="connsiteY7" fmla="*/ 380873 h 2076409"/>
                <a:gd name="connsiteX8" fmla="*/ 87640 w 2039852"/>
                <a:gd name="connsiteY8" fmla="*/ 584128 h 2076409"/>
                <a:gd name="connsiteX9" fmla="*/ 635 w 2039852"/>
                <a:gd name="connsiteY9" fmla="*/ 711344 h 2076409"/>
                <a:gd name="connsiteX10" fmla="*/ 32805 w 2039852"/>
                <a:gd name="connsiteY10" fmla="*/ 861226 h 2076409"/>
                <a:gd name="connsiteX11" fmla="*/ 655728 w 2039852"/>
                <a:gd name="connsiteY11" fmla="*/ 1903086 h 2076409"/>
                <a:gd name="connsiteX12" fmla="*/ 695940 w 2039852"/>
                <a:gd name="connsiteY12" fmla="*/ 1954265 h 2076409"/>
                <a:gd name="connsiteX13" fmla="*/ 695940 w 2039852"/>
                <a:gd name="connsiteY13" fmla="*/ 1954265 h 2076409"/>
                <a:gd name="connsiteX14" fmla="*/ 749312 w 2039852"/>
                <a:gd name="connsiteY14" fmla="*/ 2025916 h 2076409"/>
                <a:gd name="connsiteX15" fmla="*/ 812921 w 2039852"/>
                <a:gd name="connsiteY15" fmla="*/ 2071977 h 2076409"/>
                <a:gd name="connsiteX16" fmla="*/ 930633 w 2039852"/>
                <a:gd name="connsiteY16" fmla="*/ 2071246 h 2076409"/>
                <a:gd name="connsiteX17" fmla="*/ 970114 w 2039852"/>
                <a:gd name="connsiteY17" fmla="*/ 2047119 h 2076409"/>
                <a:gd name="connsiteX18" fmla="*/ 1923508 w 2039852"/>
                <a:gd name="connsiteY18" fmla="*/ 1522899 h 2076409"/>
                <a:gd name="connsiteX19" fmla="*/ 2006856 w 2039852"/>
                <a:gd name="connsiteY19" fmla="*/ 1443205 h 2076409"/>
                <a:gd name="connsiteX20" fmla="*/ 2042682 w 2039852"/>
                <a:gd name="connsiteY20" fmla="*/ 1317451 h 2076409"/>
                <a:gd name="connsiteX21" fmla="*/ 1995889 w 2039852"/>
                <a:gd name="connsiteY21" fmla="*/ 1206319 h 207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52" h="2076409">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grpFill/>
            <a:ln w="730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EC79250-5D59-4E2A-87EE-20AFBEC30158}"/>
                </a:ext>
              </a:extLst>
            </p:cNvPr>
            <p:cNvSpPr/>
            <p:nvPr/>
          </p:nvSpPr>
          <p:spPr>
            <a:xfrm>
              <a:off x="3012261" y="1361215"/>
              <a:ext cx="255896" cy="226650"/>
            </a:xfrm>
            <a:custGeom>
              <a:avLst/>
              <a:gdLst>
                <a:gd name="connsiteX0" fmla="*/ 173110 w 255895"/>
                <a:gd name="connsiteY0" fmla="*/ 149 h 226650"/>
                <a:gd name="connsiteX1" fmla="*/ 210397 w 255895"/>
                <a:gd name="connsiteY1" fmla="*/ 19159 h 226650"/>
                <a:gd name="connsiteX2" fmla="*/ 256459 w 255895"/>
                <a:gd name="connsiteY2" fmla="*/ 96658 h 226650"/>
                <a:gd name="connsiteX3" fmla="*/ 229407 w 255895"/>
                <a:gd name="connsiteY3" fmla="*/ 157342 h 226650"/>
                <a:gd name="connsiteX4" fmla="*/ 109501 w 255895"/>
                <a:gd name="connsiteY4" fmla="*/ 226068 h 226650"/>
                <a:gd name="connsiteX5" fmla="*/ 78063 w 255895"/>
                <a:gd name="connsiteY5" fmla="*/ 231186 h 226650"/>
                <a:gd name="connsiteX6" fmla="*/ 563 w 255895"/>
                <a:gd name="connsiteY6" fmla="*/ 114206 h 226650"/>
                <a:gd name="connsiteX7" fmla="*/ 18841 w 255895"/>
                <a:gd name="connsiteY7" fmla="*/ 79842 h 226650"/>
                <a:gd name="connsiteX8" fmla="*/ 151907 w 255895"/>
                <a:gd name="connsiteY8" fmla="*/ 4536 h 226650"/>
                <a:gd name="connsiteX9" fmla="*/ 173110 w 255895"/>
                <a:gd name="connsiteY9" fmla="*/ 149 h 22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895" h="22665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grpFill/>
            <a:ln w="730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0957563-1D59-4E04-B970-A57D72BAD39C}"/>
                </a:ext>
              </a:extLst>
            </p:cNvPr>
            <p:cNvSpPr/>
            <p:nvPr/>
          </p:nvSpPr>
          <p:spPr>
            <a:xfrm>
              <a:off x="1416767" y="4295465"/>
              <a:ext cx="2120277" cy="2558955"/>
            </a:xfrm>
            <a:custGeom>
              <a:avLst/>
              <a:gdLst>
                <a:gd name="connsiteX0" fmla="*/ 2099075 w 2120277"/>
                <a:gd name="connsiteY0" fmla="*/ 1937418 h 2558955"/>
                <a:gd name="connsiteX1" fmla="*/ 2107117 w 2120277"/>
                <a:gd name="connsiteY1" fmla="*/ 1856263 h 2558955"/>
                <a:gd name="connsiteX2" fmla="*/ 2121009 w 2120277"/>
                <a:gd name="connsiteY2" fmla="*/ 1846758 h 2558955"/>
                <a:gd name="connsiteX3" fmla="*/ 2106386 w 2120277"/>
                <a:gd name="connsiteY3" fmla="*/ 1806546 h 2558955"/>
                <a:gd name="connsiteX4" fmla="*/ 2105655 w 2120277"/>
                <a:gd name="connsiteY4" fmla="*/ 994992 h 2558955"/>
                <a:gd name="connsiteX5" fmla="*/ 2075678 w 2120277"/>
                <a:gd name="connsiteY5" fmla="*/ 516101 h 2558955"/>
                <a:gd name="connsiteX6" fmla="*/ 2063249 w 2120277"/>
                <a:gd name="connsiteY6" fmla="*/ 464922 h 2558955"/>
                <a:gd name="connsiteX7" fmla="*/ 2012070 w 2120277"/>
                <a:gd name="connsiteY7" fmla="*/ 354522 h 2558955"/>
                <a:gd name="connsiteX8" fmla="*/ 1964547 w 2120277"/>
                <a:gd name="connsiteY8" fmla="*/ 306267 h 2558955"/>
                <a:gd name="connsiteX9" fmla="*/ 1850490 w 2120277"/>
                <a:gd name="connsiteY9" fmla="*/ 185631 h 2558955"/>
                <a:gd name="connsiteX10" fmla="*/ 1850490 w 2120277"/>
                <a:gd name="connsiteY10" fmla="*/ 185631 h 2558955"/>
                <a:gd name="connsiteX11" fmla="*/ 1850490 w 2120277"/>
                <a:gd name="connsiteY11" fmla="*/ 185631 h 2558955"/>
                <a:gd name="connsiteX12" fmla="*/ 1457142 w 2120277"/>
                <a:gd name="connsiteY12" fmla="*/ 13084 h 2558955"/>
                <a:gd name="connsiteX13" fmla="*/ 697498 w 2120277"/>
                <a:gd name="connsiteY13" fmla="*/ 9428 h 2558955"/>
                <a:gd name="connsiteX14" fmla="*/ 47523 w 2120277"/>
                <a:gd name="connsiteY14" fmla="*/ 480276 h 2558955"/>
                <a:gd name="connsiteX15" fmla="*/ 0 w 2120277"/>
                <a:gd name="connsiteY15" fmla="*/ 662327 h 2558955"/>
                <a:gd name="connsiteX16" fmla="*/ 0 w 2120277"/>
                <a:gd name="connsiteY16" fmla="*/ 1927182 h 2558955"/>
                <a:gd name="connsiteX17" fmla="*/ 18278 w 2120277"/>
                <a:gd name="connsiteY17" fmla="*/ 2030272 h 2558955"/>
                <a:gd name="connsiteX18" fmla="*/ 200330 w 2120277"/>
                <a:gd name="connsiteY18" fmla="*/ 2346851 h 2558955"/>
                <a:gd name="connsiteX19" fmla="*/ 300494 w 2120277"/>
                <a:gd name="connsiteY19" fmla="*/ 2422889 h 2558955"/>
                <a:gd name="connsiteX20" fmla="*/ 362641 w 2120277"/>
                <a:gd name="connsiteY20" fmla="*/ 2472606 h 2558955"/>
                <a:gd name="connsiteX21" fmla="*/ 658748 w 2120277"/>
                <a:gd name="connsiteY21" fmla="*/ 2563266 h 2558955"/>
                <a:gd name="connsiteX22" fmla="*/ 1448369 w 2120277"/>
                <a:gd name="connsiteY22" fmla="*/ 2563266 h 2558955"/>
                <a:gd name="connsiteX23" fmla="*/ 1457873 w 2120277"/>
                <a:gd name="connsiteY23" fmla="*/ 2558148 h 2558955"/>
                <a:gd name="connsiteX24" fmla="*/ 2093225 w 2120277"/>
                <a:gd name="connsiteY24" fmla="*/ 1974706 h 2558955"/>
                <a:gd name="connsiteX25" fmla="*/ 2113697 w 2120277"/>
                <a:gd name="connsiteY25" fmla="*/ 1955697 h 2558955"/>
                <a:gd name="connsiteX26" fmla="*/ 2099075 w 2120277"/>
                <a:gd name="connsiteY26" fmla="*/ 1937418 h 2558955"/>
                <a:gd name="connsiteX27" fmla="*/ 516178 w 2120277"/>
                <a:gd name="connsiteY27" fmla="*/ 1979824 h 2558955"/>
                <a:gd name="connsiteX28" fmla="*/ 336320 w 2120277"/>
                <a:gd name="connsiteY28" fmla="*/ 1802890 h 2558955"/>
                <a:gd name="connsiteX29" fmla="*/ 516178 w 2120277"/>
                <a:gd name="connsiteY29" fmla="*/ 1622302 h 2558955"/>
                <a:gd name="connsiteX30" fmla="*/ 694574 w 2120277"/>
                <a:gd name="connsiteY30" fmla="*/ 1801428 h 2558955"/>
                <a:gd name="connsiteX31" fmla="*/ 516178 w 2120277"/>
                <a:gd name="connsiteY31" fmla="*/ 1979824 h 2558955"/>
                <a:gd name="connsiteX32" fmla="*/ 1332850 w 2120277"/>
                <a:gd name="connsiteY32" fmla="*/ 2199163 h 2558955"/>
                <a:gd name="connsiteX33" fmla="*/ 1299949 w 2120277"/>
                <a:gd name="connsiteY33" fmla="*/ 2199894 h 2558955"/>
                <a:gd name="connsiteX34" fmla="*/ 715776 w 2120277"/>
                <a:gd name="connsiteY34" fmla="*/ 2200625 h 2558955"/>
                <a:gd name="connsiteX35" fmla="*/ 715776 w 2120277"/>
                <a:gd name="connsiteY35" fmla="*/ 2145791 h 2558955"/>
                <a:gd name="connsiteX36" fmla="*/ 1285327 w 2120277"/>
                <a:gd name="connsiteY36" fmla="*/ 2146522 h 2558955"/>
                <a:gd name="connsiteX37" fmla="*/ 1332850 w 2120277"/>
                <a:gd name="connsiteY37" fmla="*/ 2147253 h 2558955"/>
                <a:gd name="connsiteX38" fmla="*/ 1355515 w 2120277"/>
                <a:gd name="connsiteY38" fmla="*/ 2175036 h 2558955"/>
                <a:gd name="connsiteX39" fmla="*/ 1332850 w 2120277"/>
                <a:gd name="connsiteY39" fmla="*/ 2199163 h 2558955"/>
                <a:gd name="connsiteX40" fmla="*/ 1655279 w 2120277"/>
                <a:gd name="connsiteY40" fmla="*/ 1897937 h 2558955"/>
                <a:gd name="connsiteX41" fmla="*/ 1637731 w 2120277"/>
                <a:gd name="connsiteY41" fmla="*/ 1935225 h 2558955"/>
                <a:gd name="connsiteX42" fmla="*/ 1634807 w 2120277"/>
                <a:gd name="connsiteY42" fmla="*/ 1935225 h 2558955"/>
                <a:gd name="connsiteX43" fmla="*/ 1585090 w 2120277"/>
                <a:gd name="connsiteY43" fmla="*/ 1960083 h 2558955"/>
                <a:gd name="connsiteX44" fmla="*/ 1551458 w 2120277"/>
                <a:gd name="connsiteY44" fmla="*/ 1960083 h 2558955"/>
                <a:gd name="connsiteX45" fmla="*/ 1443251 w 2120277"/>
                <a:gd name="connsiteY45" fmla="*/ 1937418 h 2558955"/>
                <a:gd name="connsiteX46" fmla="*/ 1378180 w 2120277"/>
                <a:gd name="connsiteY46" fmla="*/ 1739282 h 2558955"/>
                <a:gd name="connsiteX47" fmla="*/ 1563156 w 2120277"/>
                <a:gd name="connsiteY47" fmla="*/ 1645697 h 2558955"/>
                <a:gd name="connsiteX48" fmla="*/ 1655279 w 2120277"/>
                <a:gd name="connsiteY48" fmla="*/ 1897937 h 2558955"/>
                <a:gd name="connsiteX49" fmla="*/ 1786882 w 2120277"/>
                <a:gd name="connsiteY49" fmla="*/ 1405887 h 2558955"/>
                <a:gd name="connsiteX50" fmla="*/ 1027238 w 2120277"/>
                <a:gd name="connsiteY50" fmla="*/ 1405156 h 2558955"/>
                <a:gd name="connsiteX51" fmla="*/ 278561 w 2120277"/>
                <a:gd name="connsiteY51" fmla="*/ 1405887 h 2558955"/>
                <a:gd name="connsiteX52" fmla="*/ 239811 w 2120277"/>
                <a:gd name="connsiteY52" fmla="*/ 1365675 h 2558955"/>
                <a:gd name="connsiteX53" fmla="*/ 239811 w 2120277"/>
                <a:gd name="connsiteY53" fmla="*/ 668177 h 2558955"/>
                <a:gd name="connsiteX54" fmla="*/ 274905 w 2120277"/>
                <a:gd name="connsiteY54" fmla="*/ 632351 h 2558955"/>
                <a:gd name="connsiteX55" fmla="*/ 1786882 w 2120277"/>
                <a:gd name="connsiteY55" fmla="*/ 632351 h 2558955"/>
                <a:gd name="connsiteX56" fmla="*/ 1821976 w 2120277"/>
                <a:gd name="connsiteY56" fmla="*/ 668908 h 2558955"/>
                <a:gd name="connsiteX57" fmla="*/ 1821976 w 2120277"/>
                <a:gd name="connsiteY57" fmla="*/ 1370062 h 2558955"/>
                <a:gd name="connsiteX58" fmla="*/ 1786882 w 2120277"/>
                <a:gd name="connsiteY58" fmla="*/ 1405887 h 255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20277" h="2558955">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grpFill/>
            <a:ln w="730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CFA4C49-322F-4386-9247-B0C0EED90C2D}"/>
                </a:ext>
              </a:extLst>
            </p:cNvPr>
            <p:cNvSpPr/>
            <p:nvPr/>
          </p:nvSpPr>
          <p:spPr>
            <a:xfrm>
              <a:off x="1812247" y="5067462"/>
              <a:ext cx="723819" cy="95047"/>
            </a:xfrm>
            <a:custGeom>
              <a:avLst/>
              <a:gdLst>
                <a:gd name="connsiteX0" fmla="*/ 662465 w 723818"/>
                <a:gd name="connsiteY0" fmla="*/ 0 h 95046"/>
                <a:gd name="connsiteX1" fmla="*/ 363433 w 723818"/>
                <a:gd name="connsiteY1" fmla="*/ 0 h 95046"/>
                <a:gd name="connsiteX2" fmla="*/ 64401 w 723818"/>
                <a:gd name="connsiteY2" fmla="*/ 0 h 95046"/>
                <a:gd name="connsiteX3" fmla="*/ 61 w 723818"/>
                <a:gd name="connsiteY3" fmla="*/ 48986 h 95046"/>
                <a:gd name="connsiteX4" fmla="*/ 62207 w 723818"/>
                <a:gd name="connsiteY4" fmla="*/ 101627 h 95046"/>
                <a:gd name="connsiteX5" fmla="*/ 664658 w 723818"/>
                <a:gd name="connsiteY5" fmla="*/ 101627 h 95046"/>
                <a:gd name="connsiteX6" fmla="*/ 726073 w 723818"/>
                <a:gd name="connsiteY6" fmla="*/ 49717 h 95046"/>
                <a:gd name="connsiteX7" fmla="*/ 662465 w 723818"/>
                <a:gd name="connsiteY7" fmla="*/ 0 h 9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818" h="95046">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grpFill/>
            <a:ln w="730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0C2FE5-58BA-4FE7-8FB7-6B3827DD2A1B}"/>
                </a:ext>
              </a:extLst>
            </p:cNvPr>
            <p:cNvSpPr/>
            <p:nvPr/>
          </p:nvSpPr>
          <p:spPr>
            <a:xfrm>
              <a:off x="1934389" y="5315722"/>
              <a:ext cx="519102" cy="109670"/>
            </a:xfrm>
            <a:custGeom>
              <a:avLst/>
              <a:gdLst>
                <a:gd name="connsiteX0" fmla="*/ 457705 w 519102"/>
                <a:gd name="connsiteY0" fmla="*/ 325 h 109669"/>
                <a:gd name="connsiteX1" fmla="*/ 261031 w 519102"/>
                <a:gd name="connsiteY1" fmla="*/ 325 h 109669"/>
                <a:gd name="connsiteX2" fmla="*/ 60701 w 519102"/>
                <a:gd name="connsiteY2" fmla="*/ 325 h 109669"/>
                <a:gd name="connsiteX3" fmla="*/ 18 w 519102"/>
                <a:gd name="connsiteY3" fmla="*/ 52235 h 109669"/>
                <a:gd name="connsiteX4" fmla="*/ 60701 w 519102"/>
                <a:gd name="connsiteY4" fmla="*/ 109263 h 109669"/>
                <a:gd name="connsiteX5" fmla="*/ 458436 w 519102"/>
                <a:gd name="connsiteY5" fmla="*/ 109263 h 109669"/>
                <a:gd name="connsiteX6" fmla="*/ 521313 w 519102"/>
                <a:gd name="connsiteY6" fmla="*/ 53698 h 109669"/>
                <a:gd name="connsiteX7" fmla="*/ 457705 w 519102"/>
                <a:gd name="connsiteY7" fmla="*/ 325 h 1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102" h="109669">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grpFill/>
            <a:ln w="730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6E6F6E4-956B-4418-BCC5-DAB50CFEAAE1}"/>
                </a:ext>
              </a:extLst>
            </p:cNvPr>
            <p:cNvSpPr/>
            <p:nvPr/>
          </p:nvSpPr>
          <p:spPr>
            <a:xfrm>
              <a:off x="2680885" y="5005787"/>
              <a:ext cx="146226" cy="248584"/>
            </a:xfrm>
            <a:custGeom>
              <a:avLst/>
              <a:gdLst>
                <a:gd name="connsiteX0" fmla="*/ 152812 w 146226"/>
                <a:gd name="connsiteY0" fmla="*/ 240802 h 248584"/>
                <a:gd name="connsiteX1" fmla="*/ 135265 w 146226"/>
                <a:gd name="connsiteY1" fmla="*/ 224717 h 248584"/>
                <a:gd name="connsiteX2" fmla="*/ 95053 w 146226"/>
                <a:gd name="connsiteY2" fmla="*/ 180118 h 248584"/>
                <a:gd name="connsiteX3" fmla="*/ 95784 w 146226"/>
                <a:gd name="connsiteY3" fmla="*/ 114316 h 248584"/>
                <a:gd name="connsiteX4" fmla="*/ 95784 w 146226"/>
                <a:gd name="connsiteY4" fmla="*/ 55826 h 248584"/>
                <a:gd name="connsiteX5" fmla="*/ 32907 w 146226"/>
                <a:gd name="connsiteY5" fmla="*/ 6840 h 248584"/>
                <a:gd name="connsiteX6" fmla="*/ 25595 w 146226"/>
                <a:gd name="connsiteY6" fmla="*/ 9034 h 248584"/>
                <a:gd name="connsiteX7" fmla="*/ 737 w 146226"/>
                <a:gd name="connsiteY7" fmla="*/ 30968 h 248584"/>
                <a:gd name="connsiteX8" fmla="*/ 32175 w 146226"/>
                <a:gd name="connsiteY8" fmla="*/ 37548 h 248584"/>
                <a:gd name="connsiteX9" fmla="*/ 61421 w 146226"/>
                <a:gd name="connsiteY9" fmla="*/ 62406 h 248584"/>
                <a:gd name="connsiteX10" fmla="*/ 61421 w 146226"/>
                <a:gd name="connsiteY10" fmla="*/ 182311 h 248584"/>
                <a:gd name="connsiteX11" fmla="*/ 24864 w 146226"/>
                <a:gd name="connsiteY11" fmla="*/ 223255 h 248584"/>
                <a:gd name="connsiteX12" fmla="*/ 6586 w 146226"/>
                <a:gd name="connsiteY12" fmla="*/ 237878 h 248584"/>
                <a:gd name="connsiteX13" fmla="*/ 25595 w 146226"/>
                <a:gd name="connsiteY13" fmla="*/ 251769 h 248584"/>
                <a:gd name="connsiteX14" fmla="*/ 135265 w 146226"/>
                <a:gd name="connsiteY14" fmla="*/ 251769 h 248584"/>
                <a:gd name="connsiteX15" fmla="*/ 152812 w 146226"/>
                <a:gd name="connsiteY15" fmla="*/ 240802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grpFill/>
            <a:ln w="730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D7C40E7-D9DC-47CE-8E8D-6EC10DC9CACC}"/>
                </a:ext>
              </a:extLst>
            </p:cNvPr>
            <p:cNvSpPr/>
            <p:nvPr/>
          </p:nvSpPr>
          <p:spPr>
            <a:xfrm>
              <a:off x="2859161" y="5006817"/>
              <a:ext cx="146226" cy="248584"/>
            </a:xfrm>
            <a:custGeom>
              <a:avLst/>
              <a:gdLst>
                <a:gd name="connsiteX0" fmla="*/ 35951 w 146226"/>
                <a:gd name="connsiteY0" fmla="*/ 36518 h 248584"/>
                <a:gd name="connsiteX1" fmla="*/ 62272 w 146226"/>
                <a:gd name="connsiteY1" fmla="*/ 58452 h 248584"/>
                <a:gd name="connsiteX2" fmla="*/ 62272 w 146226"/>
                <a:gd name="connsiteY2" fmla="*/ 179088 h 248584"/>
                <a:gd name="connsiteX3" fmla="*/ 21329 w 146226"/>
                <a:gd name="connsiteY3" fmla="*/ 223687 h 248584"/>
                <a:gd name="connsiteX4" fmla="*/ 4513 w 146226"/>
                <a:gd name="connsiteY4" fmla="*/ 240503 h 248584"/>
                <a:gd name="connsiteX5" fmla="*/ 22060 w 146226"/>
                <a:gd name="connsiteY5" fmla="*/ 252201 h 248584"/>
                <a:gd name="connsiteX6" fmla="*/ 124418 w 146226"/>
                <a:gd name="connsiteY6" fmla="*/ 252201 h 248584"/>
                <a:gd name="connsiteX7" fmla="*/ 150739 w 146226"/>
                <a:gd name="connsiteY7" fmla="*/ 239041 h 248584"/>
                <a:gd name="connsiteX8" fmla="*/ 125149 w 146226"/>
                <a:gd name="connsiteY8" fmla="*/ 224418 h 248584"/>
                <a:gd name="connsiteX9" fmla="*/ 93710 w 146226"/>
                <a:gd name="connsiteY9" fmla="*/ 192249 h 248584"/>
                <a:gd name="connsiteX10" fmla="*/ 94442 w 146226"/>
                <a:gd name="connsiteY10" fmla="*/ 115480 h 248584"/>
                <a:gd name="connsiteX11" fmla="*/ 94442 w 146226"/>
                <a:gd name="connsiteY11" fmla="*/ 53334 h 248584"/>
                <a:gd name="connsiteX12" fmla="*/ 35951 w 146226"/>
                <a:gd name="connsiteY12" fmla="*/ 5810 h 248584"/>
                <a:gd name="connsiteX13" fmla="*/ 32295 w 146226"/>
                <a:gd name="connsiteY13" fmla="*/ 6542 h 248584"/>
                <a:gd name="connsiteX14" fmla="*/ 857 w 146226"/>
                <a:gd name="connsiteY14" fmla="*/ 30669 h 248584"/>
                <a:gd name="connsiteX15" fmla="*/ 35951 w 146226"/>
                <a:gd name="connsiteY15" fmla="*/ 36518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grpFill/>
            <a:ln w="730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BEB53CD-C55C-45DC-B548-FFA80D104F65}"/>
                </a:ext>
              </a:extLst>
            </p:cNvPr>
            <p:cNvSpPr/>
            <p:nvPr/>
          </p:nvSpPr>
          <p:spPr>
            <a:xfrm>
              <a:off x="2792384" y="5372049"/>
              <a:ext cx="168160" cy="255896"/>
            </a:xfrm>
            <a:custGeom>
              <a:avLst/>
              <a:gdLst>
                <a:gd name="connsiteX0" fmla="*/ 131242 w 168159"/>
                <a:gd name="connsiteY0" fmla="*/ 123124 h 255895"/>
                <a:gd name="connsiteX1" fmla="*/ 150983 w 168159"/>
                <a:gd name="connsiteY1" fmla="*/ 22228 h 255895"/>
                <a:gd name="connsiteX2" fmla="*/ 20842 w 168159"/>
                <a:gd name="connsiteY2" fmla="*/ 24422 h 255895"/>
                <a:gd name="connsiteX3" fmla="*/ 42775 w 168159"/>
                <a:gd name="connsiteY3" fmla="*/ 122393 h 255895"/>
                <a:gd name="connsiteX4" fmla="*/ 4026 w 168159"/>
                <a:gd name="connsiteY4" fmla="*/ 208666 h 255895"/>
                <a:gd name="connsiteX5" fmla="*/ 89568 w 168159"/>
                <a:gd name="connsiteY5" fmla="*/ 259846 h 255895"/>
                <a:gd name="connsiteX6" fmla="*/ 166336 w 168159"/>
                <a:gd name="connsiteY6" fmla="*/ 217440 h 255895"/>
                <a:gd name="connsiteX7" fmla="*/ 131242 w 168159"/>
                <a:gd name="connsiteY7" fmla="*/ 123124 h 255895"/>
                <a:gd name="connsiteX8" fmla="*/ 41313 w 168159"/>
                <a:gd name="connsiteY8" fmla="*/ 69021 h 255895"/>
                <a:gd name="connsiteX9" fmla="*/ 88105 w 168159"/>
                <a:gd name="connsiteY9" fmla="*/ 25884 h 255895"/>
                <a:gd name="connsiteX10" fmla="*/ 132704 w 168159"/>
                <a:gd name="connsiteY10" fmla="*/ 68289 h 255895"/>
                <a:gd name="connsiteX11" fmla="*/ 87374 w 168159"/>
                <a:gd name="connsiteY11" fmla="*/ 108502 h 255895"/>
                <a:gd name="connsiteX12" fmla="*/ 41313 w 168159"/>
                <a:gd name="connsiteY12" fmla="*/ 69021 h 255895"/>
                <a:gd name="connsiteX13" fmla="*/ 87374 w 168159"/>
                <a:gd name="connsiteY13" fmla="*/ 232063 h 255895"/>
                <a:gd name="connsiteX14" fmla="*/ 35464 w 168159"/>
                <a:gd name="connsiteY14" fmla="*/ 184539 h 255895"/>
                <a:gd name="connsiteX15" fmla="*/ 86643 w 168159"/>
                <a:gd name="connsiteY15" fmla="*/ 135553 h 255895"/>
                <a:gd name="connsiteX16" fmla="*/ 138554 w 168159"/>
                <a:gd name="connsiteY16" fmla="*/ 183808 h 255895"/>
                <a:gd name="connsiteX17" fmla="*/ 87374 w 168159"/>
                <a:gd name="connsiteY17" fmla="*/ 232063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159" h="255895">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grpFill/>
            <a:ln w="730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0D760F0-EBB3-4D89-9EC6-C23DEE55E000}"/>
                </a:ext>
              </a:extLst>
            </p:cNvPr>
            <p:cNvSpPr/>
            <p:nvPr/>
          </p:nvSpPr>
          <p:spPr>
            <a:xfrm>
              <a:off x="2967392" y="5371590"/>
              <a:ext cx="168160" cy="255896"/>
            </a:xfrm>
            <a:custGeom>
              <a:avLst/>
              <a:gdLst>
                <a:gd name="connsiteX0" fmla="*/ 162413 w 168159"/>
                <a:gd name="connsiteY0" fmla="*/ 51933 h 255895"/>
                <a:gd name="connsiteX1" fmla="*/ 90031 w 168159"/>
                <a:gd name="connsiteY1" fmla="*/ 23 h 255895"/>
                <a:gd name="connsiteX2" fmla="*/ 15456 w 168159"/>
                <a:gd name="connsiteY2" fmla="*/ 48277 h 255895"/>
                <a:gd name="connsiteX3" fmla="*/ 16918 w 168159"/>
                <a:gd name="connsiteY3" fmla="*/ 215706 h 255895"/>
                <a:gd name="connsiteX4" fmla="*/ 85644 w 168159"/>
                <a:gd name="connsiteY4" fmla="*/ 261036 h 255895"/>
                <a:gd name="connsiteX5" fmla="*/ 158757 w 168159"/>
                <a:gd name="connsiteY5" fmla="*/ 216437 h 255895"/>
                <a:gd name="connsiteX6" fmla="*/ 174111 w 168159"/>
                <a:gd name="connsiteY6" fmla="*/ 130895 h 255895"/>
                <a:gd name="connsiteX7" fmla="*/ 162413 w 168159"/>
                <a:gd name="connsiteY7" fmla="*/ 51933 h 255895"/>
                <a:gd name="connsiteX8" fmla="*/ 130974 w 168159"/>
                <a:gd name="connsiteY8" fmla="*/ 202546 h 255895"/>
                <a:gd name="connsiteX9" fmla="*/ 90031 w 168159"/>
                <a:gd name="connsiteY9" fmla="*/ 232522 h 255895"/>
                <a:gd name="connsiteX10" fmla="*/ 48356 w 168159"/>
                <a:gd name="connsiteY10" fmla="*/ 203277 h 255895"/>
                <a:gd name="connsiteX11" fmla="*/ 47625 w 168159"/>
                <a:gd name="connsiteY11" fmla="*/ 57782 h 255895"/>
                <a:gd name="connsiteX12" fmla="*/ 87838 w 168159"/>
                <a:gd name="connsiteY12" fmla="*/ 26343 h 255895"/>
                <a:gd name="connsiteX13" fmla="*/ 130974 w 168159"/>
                <a:gd name="connsiteY13" fmla="*/ 59244 h 255895"/>
                <a:gd name="connsiteX14" fmla="*/ 140479 w 168159"/>
                <a:gd name="connsiteY14" fmla="*/ 130895 h 255895"/>
                <a:gd name="connsiteX15" fmla="*/ 130974 w 168159"/>
                <a:gd name="connsiteY15" fmla="*/ 202546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grpFill/>
            <a:ln w="730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4625572-4C5D-475E-B1D1-14CABFBEB1D0}"/>
                </a:ext>
              </a:extLst>
            </p:cNvPr>
            <p:cNvSpPr/>
            <p:nvPr/>
          </p:nvSpPr>
          <p:spPr>
            <a:xfrm>
              <a:off x="3021322" y="5003123"/>
              <a:ext cx="168160" cy="255896"/>
            </a:xfrm>
            <a:custGeom>
              <a:avLst/>
              <a:gdLst>
                <a:gd name="connsiteX0" fmla="*/ 160393 w 168159"/>
                <a:gd name="connsiteY0" fmla="*/ 49717 h 255895"/>
                <a:gd name="connsiteX1" fmla="*/ 86549 w 168159"/>
                <a:gd name="connsiteY1" fmla="*/ 0 h 255895"/>
                <a:gd name="connsiteX2" fmla="*/ 14167 w 168159"/>
                <a:gd name="connsiteY2" fmla="*/ 51179 h 255895"/>
                <a:gd name="connsiteX3" fmla="*/ 14898 w 168159"/>
                <a:gd name="connsiteY3" fmla="*/ 212028 h 255895"/>
                <a:gd name="connsiteX4" fmla="*/ 88742 w 168159"/>
                <a:gd name="connsiteY4" fmla="*/ 261744 h 255895"/>
                <a:gd name="connsiteX5" fmla="*/ 160393 w 168159"/>
                <a:gd name="connsiteY5" fmla="*/ 214221 h 255895"/>
                <a:gd name="connsiteX6" fmla="*/ 173553 w 168159"/>
                <a:gd name="connsiteY6" fmla="*/ 132335 h 255895"/>
                <a:gd name="connsiteX7" fmla="*/ 160393 w 168159"/>
                <a:gd name="connsiteY7" fmla="*/ 49717 h 255895"/>
                <a:gd name="connsiteX8" fmla="*/ 127492 w 168159"/>
                <a:gd name="connsiteY8" fmla="*/ 207641 h 255895"/>
                <a:gd name="connsiteX9" fmla="*/ 88011 w 168159"/>
                <a:gd name="connsiteY9" fmla="*/ 233962 h 255895"/>
                <a:gd name="connsiteX10" fmla="*/ 48530 w 168159"/>
                <a:gd name="connsiteY10" fmla="*/ 206910 h 255895"/>
                <a:gd name="connsiteX11" fmla="*/ 34639 w 168159"/>
                <a:gd name="connsiteY11" fmla="*/ 127948 h 255895"/>
                <a:gd name="connsiteX12" fmla="*/ 48530 w 168159"/>
                <a:gd name="connsiteY12" fmla="*/ 54104 h 255895"/>
                <a:gd name="connsiteX13" fmla="*/ 88011 w 168159"/>
                <a:gd name="connsiteY13" fmla="*/ 27783 h 255895"/>
                <a:gd name="connsiteX14" fmla="*/ 127492 w 168159"/>
                <a:gd name="connsiteY14" fmla="*/ 54835 h 255895"/>
                <a:gd name="connsiteX15" fmla="*/ 127492 w 168159"/>
                <a:gd name="connsiteY15" fmla="*/ 207641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grpFill/>
            <a:ln w="7307" cap="flat">
              <a:noFill/>
              <a:prstDash val="solid"/>
              <a:miter/>
            </a:ln>
          </p:spPr>
          <p:txBody>
            <a:bodyPr rtlCol="0" anchor="ctr"/>
            <a:lstStyle/>
            <a:p>
              <a:endParaRPr lang="en-US"/>
            </a:p>
          </p:txBody>
        </p:sp>
      </p:grpSp>
    </p:spTree>
    <p:extLst>
      <p:ext uri="{BB962C8B-B14F-4D97-AF65-F5344CB8AC3E}">
        <p14:creationId xmlns:p14="http://schemas.microsoft.com/office/powerpoint/2010/main" val="117705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3118-E593-4175-A38F-831C0C7ECAB7}"/>
              </a:ext>
            </a:extLst>
          </p:cNvPr>
          <p:cNvSpPr>
            <a:spLocks noGrp="1"/>
          </p:cNvSpPr>
          <p:nvPr>
            <p:ph type="title"/>
          </p:nvPr>
        </p:nvSpPr>
        <p:spPr>
          <a:xfrm>
            <a:off x="1071465" y="242596"/>
            <a:ext cx="1475792" cy="592488"/>
          </a:xfrm>
        </p:spPr>
        <p:txBody>
          <a:bodyPr/>
          <a:lstStyle/>
          <a:p>
            <a:r>
              <a:rPr lang="en-IN" b="1" dirty="0">
                <a:solidFill>
                  <a:srgbClr val="FF0000"/>
                </a:solidFill>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6F436498-45DC-4C36-B63B-482C16BA3F50}"/>
              </a:ext>
            </a:extLst>
          </p:cNvPr>
          <p:cNvSpPr>
            <a:spLocks noGrp="1"/>
          </p:cNvSpPr>
          <p:nvPr>
            <p:ph idx="1"/>
          </p:nvPr>
        </p:nvSpPr>
        <p:spPr>
          <a:xfrm>
            <a:off x="261257" y="1091682"/>
            <a:ext cx="11635274" cy="5523721"/>
          </a:xfrm>
        </p:spPr>
        <p:txBody>
          <a:bodyPr/>
          <a:lstStyle/>
          <a:p>
            <a:r>
              <a:rPr lang="en-IN" sz="2400" b="1" dirty="0">
                <a:latin typeface="Times New Roman" panose="02020603050405020304" pitchFamily="18" charset="0"/>
                <a:cs typeface="Times New Roman" panose="02020603050405020304" pitchFamily="18" charset="0"/>
              </a:rPr>
              <a:t>In case of up normal readings of pulse rate, temperature and oxygen level a led light on patients wrist band will glow and simultaneously an alarm will be sounded. This is a caution to the patient and family members who stays with him who can take appropriate action.</a:t>
            </a:r>
          </a:p>
          <a:p>
            <a:r>
              <a:rPr lang="en-IN" sz="2400" b="1" dirty="0">
                <a:latin typeface="Times New Roman" panose="02020603050405020304" pitchFamily="18" charset="0"/>
                <a:cs typeface="Times New Roman" panose="02020603050405020304" pitchFamily="18" charset="0"/>
              </a:rPr>
              <a:t>Friend of the patient also get a Blynk notification on mobile and a message on Email. The same information will also be available  on Thingspeak of the mobile of friend or caregiver/doctor.</a:t>
            </a:r>
          </a:p>
          <a:p>
            <a:r>
              <a:rPr lang="en-IN" sz="2400" b="1" dirty="0">
                <a:latin typeface="Times New Roman" panose="02020603050405020304" pitchFamily="18" charset="0"/>
                <a:cs typeface="Times New Roman" panose="02020603050405020304" pitchFamily="18" charset="0"/>
              </a:rPr>
              <a:t>The medical data base of the patient will be stored for a year by the Thingspeak which can be seen when required</a:t>
            </a:r>
            <a:r>
              <a:rPr lang="en-IN" dirty="0"/>
              <a:t>.</a:t>
            </a:r>
          </a:p>
        </p:txBody>
      </p:sp>
      <p:grpSp>
        <p:nvGrpSpPr>
          <p:cNvPr id="22" name="Group 21">
            <a:extLst>
              <a:ext uri="{FF2B5EF4-FFF2-40B4-BE49-F238E27FC236}">
                <a16:creationId xmlns:a16="http://schemas.microsoft.com/office/drawing/2014/main" id="{C58B80A7-3018-40ED-9ADF-A3E2BE76116B}"/>
              </a:ext>
            </a:extLst>
          </p:cNvPr>
          <p:cNvGrpSpPr/>
          <p:nvPr/>
        </p:nvGrpSpPr>
        <p:grpSpPr>
          <a:xfrm>
            <a:off x="8784417" y="4223924"/>
            <a:ext cx="3167829" cy="1614615"/>
            <a:chOff x="394498" y="4213077"/>
            <a:chExt cx="4289882" cy="2186516"/>
          </a:xfrm>
        </p:grpSpPr>
        <p:sp>
          <p:nvSpPr>
            <p:cNvPr id="23" name="Freeform: Shape 22">
              <a:extLst>
                <a:ext uri="{FF2B5EF4-FFF2-40B4-BE49-F238E27FC236}">
                  <a16:creationId xmlns:a16="http://schemas.microsoft.com/office/drawing/2014/main" id="{5DACF440-36B5-439D-8A65-A733B1B0562B}"/>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20F6470-F482-4732-BF86-C73ED35C4E5F}"/>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585CD5CD-3550-40C0-8F95-11C1E1EF0261}"/>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0A99ABF-4D91-4225-BF27-2BAE27C4C3A1}"/>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2B99B21-8B5A-42EE-B909-9B1E8198B1FD}"/>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0E732F5-017B-495E-A29E-75389426EEBA}"/>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825080E-A3D8-46DA-9278-C71718BA5252}"/>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FEBEFC3-AE8F-45FB-AE86-F333311E2B3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16F90ED-FAB0-4FE4-AA81-F3CD6D14F10B}"/>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DCC986A-E7C9-42E5-B151-A98A90ED229A}"/>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3B306CB-3EAA-4DCE-AD7A-1BADCE7AA185}"/>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1CC1B97-CD1D-4F4A-8ACE-E62D0CB17D51}"/>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5C9D4BE-2D08-41B2-831A-902D63CFE228}"/>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EA1DBA6-63F9-4B5A-AFF2-8DF26C17F715}"/>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3397D70-71AB-4125-A95F-6D4316C0283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090B4B-C1F8-4D89-86C2-2D6BFD656DAA}"/>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AA4A064-8977-4035-AA9B-E64DCA106AF9}"/>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grpSp>
        <p:nvGrpSpPr>
          <p:cNvPr id="40" name="Graphic 2">
            <a:extLst>
              <a:ext uri="{FF2B5EF4-FFF2-40B4-BE49-F238E27FC236}">
                <a16:creationId xmlns:a16="http://schemas.microsoft.com/office/drawing/2014/main" id="{16B6EF7C-D919-4E09-A6A7-739459DEA19C}"/>
              </a:ext>
            </a:extLst>
          </p:cNvPr>
          <p:cNvGrpSpPr/>
          <p:nvPr/>
        </p:nvGrpSpPr>
        <p:grpSpPr>
          <a:xfrm flipH="1">
            <a:off x="556579" y="4685221"/>
            <a:ext cx="5516210" cy="2056191"/>
            <a:chOff x="279806" y="1309619"/>
            <a:chExt cx="11620500" cy="4237421"/>
          </a:xfrm>
        </p:grpSpPr>
        <p:sp>
          <p:nvSpPr>
            <p:cNvPr id="41" name="Freeform: Shape 40">
              <a:extLst>
                <a:ext uri="{FF2B5EF4-FFF2-40B4-BE49-F238E27FC236}">
                  <a16:creationId xmlns:a16="http://schemas.microsoft.com/office/drawing/2014/main" id="{CC45C493-3CE2-4D44-8E04-574F0E5EA5F7}"/>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B96D2A9-966F-4387-8996-8EBC66FC29DC}"/>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5F5D73E2-36A7-4F0A-9DF5-8F2477F8918E}"/>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82E84235-2585-4127-9015-6150EBB6FA9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3037C3AC-FCCB-44EF-A9F7-3B8649E7CDBC}"/>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46EE926-CFE6-451D-AA3C-6C39060BAA93}"/>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47" name="Freeform: Shape 46">
            <a:extLst>
              <a:ext uri="{FF2B5EF4-FFF2-40B4-BE49-F238E27FC236}">
                <a16:creationId xmlns:a16="http://schemas.microsoft.com/office/drawing/2014/main" id="{B949ADA6-20D4-4FDA-A0C6-BB50B778B66D}"/>
              </a:ext>
            </a:extLst>
          </p:cNvPr>
          <p:cNvSpPr/>
          <p:nvPr/>
        </p:nvSpPr>
        <p:spPr>
          <a:xfrm rot="10398480">
            <a:off x="6025855" y="5629318"/>
            <a:ext cx="5154200" cy="972121"/>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1991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90">
          <a:fgClr>
            <a:srgbClr val="002060"/>
          </a:fgClr>
          <a:bgClr>
            <a:schemeClr val="bg1"/>
          </a:bgClr>
        </a:patt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solidFill>
            <a:schemeClr val="bg2"/>
          </a:solidFill>
        </p:spPr>
        <p:txBody>
          <a:bodyPr/>
          <a:lstStyle/>
          <a:p>
            <a:r>
              <a:rPr lang="en-US" dirty="0">
                <a:solidFill>
                  <a:srgbClr val="FF0000"/>
                </a:solidFill>
              </a:rPr>
              <a:t>Requirements</a:t>
            </a:r>
          </a:p>
        </p:txBody>
      </p:sp>
      <p:grpSp>
        <p:nvGrpSpPr>
          <p:cNvPr id="3" name="Group 2">
            <a:extLst>
              <a:ext uri="{FF2B5EF4-FFF2-40B4-BE49-F238E27FC236}">
                <a16:creationId xmlns:a16="http://schemas.microsoft.com/office/drawing/2014/main" id="{74FD80CF-DC95-46B0-936E-6E19C1A4160D}"/>
              </a:ext>
            </a:extLst>
          </p:cNvPr>
          <p:cNvGrpSpPr/>
          <p:nvPr/>
        </p:nvGrpSpPr>
        <p:grpSpPr>
          <a:xfrm>
            <a:off x="137279" y="4894486"/>
            <a:ext cx="7422020" cy="761778"/>
            <a:chOff x="3686398" y="4267905"/>
            <a:chExt cx="4760612" cy="679086"/>
          </a:xfrm>
          <a:solidFill>
            <a:srgbClr val="002060"/>
          </a:solidFill>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D927052E-B62F-42C6-AE81-0F42A4E1390F}"/>
                </a:ext>
              </a:extLst>
            </p:cNvPr>
            <p:cNvSpPr/>
            <p:nvPr/>
          </p:nvSpPr>
          <p:spPr>
            <a:xfrm>
              <a:off x="7255458" y="4273456"/>
              <a:ext cx="1191552" cy="672919"/>
            </a:xfrm>
            <a:custGeom>
              <a:avLst/>
              <a:gdLst>
                <a:gd name="connsiteX0" fmla="*/ 2252186 w 2257425"/>
                <a:gd name="connsiteY0" fmla="*/ 1188244 h 1190625"/>
                <a:gd name="connsiteX1" fmla="*/ 7144 w 2257425"/>
                <a:gd name="connsiteY1" fmla="*/ 1188244 h 1190625"/>
                <a:gd name="connsiteX2" fmla="*/ 7144 w 2257425"/>
                <a:gd name="connsiteY2" fmla="*/ 7144 h 1190625"/>
                <a:gd name="connsiteX3" fmla="*/ 2252186 w 2257425"/>
                <a:gd name="connsiteY3" fmla="*/ 7144 h 1190625"/>
                <a:gd name="connsiteX4" fmla="*/ 1729264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2252186" y="1188244"/>
                  </a:moveTo>
                  <a:lnTo>
                    <a:pt x="7144" y="1188244"/>
                  </a:lnTo>
                  <a:lnTo>
                    <a:pt x="7144" y="7144"/>
                  </a:lnTo>
                  <a:lnTo>
                    <a:pt x="2252186" y="7144"/>
                  </a:lnTo>
                  <a:lnTo>
                    <a:pt x="1729264"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FA3EF409-639A-4220-B7AB-42F87EE52383}"/>
                </a:ext>
              </a:extLst>
            </p:cNvPr>
            <p:cNvSpPr/>
            <p:nvPr/>
          </p:nvSpPr>
          <p:spPr>
            <a:xfrm>
              <a:off x="7255458" y="4552282"/>
              <a:ext cx="659904" cy="394709"/>
            </a:xfrm>
            <a:custGeom>
              <a:avLst/>
              <a:gdLst>
                <a:gd name="connsiteX0" fmla="*/ 7144 w 1019175"/>
                <a:gd name="connsiteY0" fmla="*/ 7144 h 609600"/>
                <a:gd name="connsiteX1" fmla="*/ 1012984 w 1019175"/>
                <a:gd name="connsiteY1" fmla="*/ 15716 h 609600"/>
                <a:gd name="connsiteX2" fmla="*/ 7144 w 1019175"/>
                <a:gd name="connsiteY2" fmla="*/ 606266 h 609600"/>
              </a:gdLst>
              <a:ahLst/>
              <a:cxnLst>
                <a:cxn ang="0">
                  <a:pos x="connsiteX0" y="connsiteY0"/>
                </a:cxn>
                <a:cxn ang="0">
                  <a:pos x="connsiteX1" y="connsiteY1"/>
                </a:cxn>
                <a:cxn ang="0">
                  <a:pos x="connsiteX2" y="connsiteY2"/>
                </a:cxn>
              </a:cxnLst>
              <a:rect l="l" t="t" r="r" b="b"/>
              <a:pathLst>
                <a:path w="1019175" h="609600">
                  <a:moveTo>
                    <a:pt x="7144" y="7144"/>
                  </a:moveTo>
                  <a:lnTo>
                    <a:pt x="1012984" y="15716"/>
                  </a:lnTo>
                  <a:lnTo>
                    <a:pt x="7144"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46CDF2A4-E930-4DEA-B0AE-2275E0884669}"/>
                </a:ext>
              </a:extLst>
            </p:cNvPr>
            <p:cNvSpPr/>
            <p:nvPr/>
          </p:nvSpPr>
          <p:spPr>
            <a:xfrm>
              <a:off x="3686398" y="4267905"/>
              <a:ext cx="1191553" cy="672919"/>
            </a:xfrm>
            <a:custGeom>
              <a:avLst/>
              <a:gdLst>
                <a:gd name="connsiteX0" fmla="*/ 7144 w 2257425"/>
                <a:gd name="connsiteY0" fmla="*/ 1188244 h 1190625"/>
                <a:gd name="connsiteX1" fmla="*/ 2252186 w 2257425"/>
                <a:gd name="connsiteY1" fmla="*/ 1188244 h 1190625"/>
                <a:gd name="connsiteX2" fmla="*/ 2252186 w 2257425"/>
                <a:gd name="connsiteY2" fmla="*/ 7144 h 1190625"/>
                <a:gd name="connsiteX3" fmla="*/ 7144 w 2257425"/>
                <a:gd name="connsiteY3" fmla="*/ 7144 h 1190625"/>
                <a:gd name="connsiteX4" fmla="*/ 531019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7144" y="1188244"/>
                  </a:moveTo>
                  <a:lnTo>
                    <a:pt x="2252186" y="1188244"/>
                  </a:lnTo>
                  <a:lnTo>
                    <a:pt x="2252186" y="7144"/>
                  </a:lnTo>
                  <a:lnTo>
                    <a:pt x="7144" y="7144"/>
                  </a:lnTo>
                  <a:lnTo>
                    <a:pt x="531019"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9E7A3779-D72D-49DE-B088-E70638CB42C3}"/>
                </a:ext>
              </a:extLst>
            </p:cNvPr>
            <p:cNvSpPr/>
            <p:nvPr/>
          </p:nvSpPr>
          <p:spPr>
            <a:xfrm>
              <a:off x="4276637" y="4546731"/>
              <a:ext cx="598231" cy="394709"/>
            </a:xfrm>
            <a:custGeom>
              <a:avLst/>
              <a:gdLst>
                <a:gd name="connsiteX0" fmla="*/ 923449 w 923925"/>
                <a:gd name="connsiteY0" fmla="*/ 7144 h 609600"/>
                <a:gd name="connsiteX1" fmla="*/ 7144 w 923925"/>
                <a:gd name="connsiteY1" fmla="*/ 15716 h 609600"/>
                <a:gd name="connsiteX2" fmla="*/ 923449 w 923925"/>
                <a:gd name="connsiteY2" fmla="*/ 606266 h 609600"/>
              </a:gdLst>
              <a:ahLst/>
              <a:cxnLst>
                <a:cxn ang="0">
                  <a:pos x="connsiteX0" y="connsiteY0"/>
                </a:cxn>
                <a:cxn ang="0">
                  <a:pos x="connsiteX1" y="connsiteY1"/>
                </a:cxn>
                <a:cxn ang="0">
                  <a:pos x="connsiteX2" y="connsiteY2"/>
                </a:cxn>
              </a:cxnLst>
              <a:rect l="l" t="t" r="r" b="b"/>
              <a:pathLst>
                <a:path w="923925" h="609600">
                  <a:moveTo>
                    <a:pt x="923449" y="7144"/>
                  </a:moveTo>
                  <a:lnTo>
                    <a:pt x="7144" y="15716"/>
                  </a:lnTo>
                  <a:lnTo>
                    <a:pt x="923449"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8" name="Rectangle 7">
            <a:extLst>
              <a:ext uri="{FF2B5EF4-FFF2-40B4-BE49-F238E27FC236}">
                <a16:creationId xmlns:a16="http://schemas.microsoft.com/office/drawing/2014/main" id="{09A6CBAA-64EE-4409-907F-50D057199A25}"/>
              </a:ext>
            </a:extLst>
          </p:cNvPr>
          <p:cNvSpPr/>
          <p:nvPr/>
        </p:nvSpPr>
        <p:spPr>
          <a:xfrm>
            <a:off x="1743692" y="2073463"/>
            <a:ext cx="4209194" cy="4014580"/>
          </a:xfrm>
          <a:prstGeom prst="rect">
            <a:avLst/>
          </a:prstGeom>
          <a:solidFill>
            <a:srgbClr val="00206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3A59CF29-9F98-4B2D-8539-446E150D73EC}"/>
              </a:ext>
            </a:extLst>
          </p:cNvPr>
          <p:cNvGrpSpPr/>
          <p:nvPr/>
        </p:nvGrpSpPr>
        <p:grpSpPr>
          <a:xfrm>
            <a:off x="1015852" y="4468176"/>
            <a:ext cx="5664874" cy="754861"/>
            <a:chOff x="3798414" y="4347016"/>
            <a:chExt cx="4670224" cy="621436"/>
          </a:xfrm>
          <a:solidFill>
            <a:srgbClr val="002060"/>
          </a:solidFill>
        </p:grpSpPr>
        <p:sp>
          <p:nvSpPr>
            <p:cNvPr id="10" name="Freeform: Shape 9">
              <a:extLst>
                <a:ext uri="{FF2B5EF4-FFF2-40B4-BE49-F238E27FC236}">
                  <a16:creationId xmlns:a16="http://schemas.microsoft.com/office/drawing/2014/main" id="{AC1284E2-6977-4844-BAE2-647AEADB662F}"/>
                </a:ext>
              </a:extLst>
            </p:cNvPr>
            <p:cNvSpPr/>
            <p:nvPr/>
          </p:nvSpPr>
          <p:spPr>
            <a:xfrm>
              <a:off x="3798414" y="4347016"/>
              <a:ext cx="4670224" cy="621436"/>
            </a:xfrm>
            <a:custGeom>
              <a:avLst/>
              <a:gdLst>
                <a:gd name="connsiteX0" fmla="*/ 7144 w 5619750"/>
                <a:gd name="connsiteY0" fmla="*/ 7144 h 1190625"/>
                <a:gd name="connsiteX1" fmla="*/ 5613559 w 5619750"/>
                <a:gd name="connsiteY1" fmla="*/ 7144 h 1190625"/>
                <a:gd name="connsiteX2" fmla="*/ 5613559 w 5619750"/>
                <a:gd name="connsiteY2" fmla="*/ 1188244 h 1190625"/>
                <a:gd name="connsiteX3" fmla="*/ 7143 w 5619750"/>
                <a:gd name="connsiteY3" fmla="*/ 1188244 h 1190625"/>
              </a:gdLst>
              <a:ahLst/>
              <a:cxnLst>
                <a:cxn ang="0">
                  <a:pos x="connsiteX0" y="connsiteY0"/>
                </a:cxn>
                <a:cxn ang="0">
                  <a:pos x="connsiteX1" y="connsiteY1"/>
                </a:cxn>
                <a:cxn ang="0">
                  <a:pos x="connsiteX2" y="connsiteY2"/>
                </a:cxn>
                <a:cxn ang="0">
                  <a:pos x="connsiteX3" y="connsiteY3"/>
                </a:cxn>
              </a:cxnLst>
              <a:rect l="l" t="t" r="r" b="b"/>
              <a:pathLst>
                <a:path w="5619750" h="1190625">
                  <a:moveTo>
                    <a:pt x="7144" y="7144"/>
                  </a:moveTo>
                  <a:lnTo>
                    <a:pt x="5613559" y="7144"/>
                  </a:lnTo>
                  <a:lnTo>
                    <a:pt x="5613559" y="1188244"/>
                  </a:lnTo>
                  <a:lnTo>
                    <a:pt x="7143" y="1188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TextBox 10">
              <a:extLst>
                <a:ext uri="{FF2B5EF4-FFF2-40B4-BE49-F238E27FC236}">
                  <a16:creationId xmlns:a16="http://schemas.microsoft.com/office/drawing/2014/main" id="{2B2DE06E-9A7D-4199-BC10-5C69CEA78805}"/>
                </a:ext>
              </a:extLst>
            </p:cNvPr>
            <p:cNvSpPr txBox="1"/>
            <p:nvPr/>
          </p:nvSpPr>
          <p:spPr>
            <a:xfrm>
              <a:off x="4398458" y="4388808"/>
              <a:ext cx="3470136" cy="532089"/>
            </a:xfrm>
            <a:prstGeom prst="rect">
              <a:avLst/>
            </a:prstGeom>
            <a:solidFill>
              <a:schemeClr val="bg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srgbClr val="FF0000"/>
                  </a:solidFill>
                  <a:effectLst/>
                  <a:uLnTx/>
                  <a:uFillTx/>
                  <a:latin typeface="Arial"/>
                  <a:ea typeface="Adobe Song Std L" panose="02020300000000000000" pitchFamily="18" charset="-128"/>
                  <a:cs typeface="Arial" pitchFamily="34" charset="0"/>
                </a:rPr>
                <a:t>Requirements</a:t>
              </a:r>
            </a:p>
          </p:txBody>
        </p:sp>
      </p:grpSp>
      <p:sp>
        <p:nvSpPr>
          <p:cNvPr id="19" name="Freeform: Shape 18">
            <a:extLst>
              <a:ext uri="{FF2B5EF4-FFF2-40B4-BE49-F238E27FC236}">
                <a16:creationId xmlns:a16="http://schemas.microsoft.com/office/drawing/2014/main" id="{48767EAA-C74E-4872-A6B5-6A4B994CED37}"/>
              </a:ext>
            </a:extLst>
          </p:cNvPr>
          <p:cNvSpPr/>
          <p:nvPr/>
        </p:nvSpPr>
        <p:spPr>
          <a:xfrm rot="5400000">
            <a:off x="1757303"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8EE28B6E-63A9-4511-8DFD-27503EFB029A}"/>
              </a:ext>
            </a:extLst>
          </p:cNvPr>
          <p:cNvSpPr/>
          <p:nvPr/>
        </p:nvSpPr>
        <p:spPr>
          <a:xfrm rot="16200000" flipH="1">
            <a:off x="4338620"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Chevron 2">
            <a:extLst>
              <a:ext uri="{FF2B5EF4-FFF2-40B4-BE49-F238E27FC236}">
                <a16:creationId xmlns:a16="http://schemas.microsoft.com/office/drawing/2014/main" id="{A8387DF6-EB14-4B8E-82D5-E2EA62A2E94F}"/>
              </a:ext>
            </a:extLst>
          </p:cNvPr>
          <p:cNvSpPr/>
          <p:nvPr/>
        </p:nvSpPr>
        <p:spPr>
          <a:xfrm rot="5400000">
            <a:off x="7754704" y="3076704"/>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 name="TextBox 22">
            <a:extLst>
              <a:ext uri="{FF2B5EF4-FFF2-40B4-BE49-F238E27FC236}">
                <a16:creationId xmlns:a16="http://schemas.microsoft.com/office/drawing/2014/main" id="{61644C28-1432-4107-9D80-C9CFC68D16C0}"/>
              </a:ext>
            </a:extLst>
          </p:cNvPr>
          <p:cNvSpPr txBox="1"/>
          <p:nvPr/>
        </p:nvSpPr>
        <p:spPr>
          <a:xfrm>
            <a:off x="8643267" y="3225142"/>
            <a:ext cx="30367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solidFill>
              <a:effectLst/>
              <a:uLnTx/>
              <a:uFillTx/>
              <a:latin typeface="Arial"/>
              <a:cs typeface="Arial" pitchFamily="34" charset="0"/>
            </a:endParaRPr>
          </a:p>
        </p:txBody>
      </p:sp>
      <p:sp>
        <p:nvSpPr>
          <p:cNvPr id="25" name="Chevron 2">
            <a:extLst>
              <a:ext uri="{FF2B5EF4-FFF2-40B4-BE49-F238E27FC236}">
                <a16:creationId xmlns:a16="http://schemas.microsoft.com/office/drawing/2014/main" id="{4EBF3B11-44E9-4446-8894-15D0960839A9}"/>
              </a:ext>
            </a:extLst>
          </p:cNvPr>
          <p:cNvSpPr/>
          <p:nvPr/>
        </p:nvSpPr>
        <p:spPr>
          <a:xfrm rot="5400000">
            <a:off x="7754704" y="4076806"/>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8" name="TextBox 27">
            <a:extLst>
              <a:ext uri="{FF2B5EF4-FFF2-40B4-BE49-F238E27FC236}">
                <a16:creationId xmlns:a16="http://schemas.microsoft.com/office/drawing/2014/main" id="{91D80AA1-8FE9-4A92-8174-26202787AA34}"/>
              </a:ext>
            </a:extLst>
          </p:cNvPr>
          <p:cNvSpPr txBox="1"/>
          <p:nvPr/>
        </p:nvSpPr>
        <p:spPr>
          <a:xfrm>
            <a:off x="8643267" y="3783954"/>
            <a:ext cx="3036794" cy="307777"/>
          </a:xfrm>
          <a:prstGeom prst="rect">
            <a:avLst/>
          </a:prstGeom>
          <a:noFill/>
          <a:ln w="3175">
            <a:no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15" name="TextBox 14"/>
          <p:cNvSpPr txBox="1"/>
          <p:nvPr/>
        </p:nvSpPr>
        <p:spPr>
          <a:xfrm>
            <a:off x="2107147" y="2809260"/>
            <a:ext cx="3738728" cy="92333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718E37">
                    <a:lumMod val="75000"/>
                  </a:srgbClr>
                </a:solidFill>
                <a:effectLst/>
                <a:uLnTx/>
                <a:uFillTx/>
                <a:latin typeface="Arial"/>
                <a:cs typeface="+mn-cs"/>
              </a:rPr>
              <a:t> </a:t>
            </a:r>
            <a:r>
              <a:rPr lang="en-US" sz="5400" b="1" dirty="0">
                <a:solidFill>
                  <a:srgbClr val="FF0000"/>
                </a:solidFill>
                <a:latin typeface="Arial"/>
              </a:rPr>
              <a:t>Hard</a:t>
            </a:r>
            <a:r>
              <a:rPr kumimoji="0" lang="en-US" sz="5400" b="1" i="0" u="none" strike="noStrike" kern="1200" cap="none" spc="0" normalizeH="0" baseline="0" noProof="0" dirty="0">
                <a:ln>
                  <a:noFill/>
                </a:ln>
                <a:solidFill>
                  <a:srgbClr val="FF0000"/>
                </a:solidFill>
                <a:effectLst/>
                <a:uLnTx/>
                <a:uFillTx/>
                <a:latin typeface="Arial"/>
                <a:cs typeface="+mn-cs"/>
              </a:rPr>
              <a:t>ware</a:t>
            </a:r>
            <a:endParaRPr kumimoji="0" lang="en-IN" sz="5400" b="1" i="0" u="none" strike="noStrike" kern="1200" cap="none" spc="0" normalizeH="0" baseline="0" noProof="0" dirty="0">
              <a:ln>
                <a:noFill/>
              </a:ln>
              <a:solidFill>
                <a:srgbClr val="FF0000"/>
              </a:solidFill>
              <a:effectLst/>
              <a:uLnTx/>
              <a:uFillTx/>
              <a:latin typeface="Arial"/>
              <a:cs typeface="+mn-cs"/>
            </a:endParaRPr>
          </a:p>
        </p:txBody>
      </p:sp>
      <p:sp>
        <p:nvSpPr>
          <p:cNvPr id="16" name="TextBox 15"/>
          <p:cNvSpPr txBox="1"/>
          <p:nvPr/>
        </p:nvSpPr>
        <p:spPr>
          <a:xfrm>
            <a:off x="8643267" y="3073616"/>
            <a:ext cx="2842151" cy="4892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cs typeface="+mn-cs"/>
            </a:endParaRPr>
          </a:p>
        </p:txBody>
      </p:sp>
      <p:sp>
        <p:nvSpPr>
          <p:cNvPr id="12" name="TextBox 11"/>
          <p:cNvSpPr txBox="1"/>
          <p:nvPr/>
        </p:nvSpPr>
        <p:spPr>
          <a:xfrm>
            <a:off x="8478982" y="2202283"/>
            <a:ext cx="2133259"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NodeMCU</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3" name="TextBox 12"/>
          <p:cNvSpPr txBox="1"/>
          <p:nvPr/>
        </p:nvSpPr>
        <p:spPr>
          <a:xfrm>
            <a:off x="8387575" y="2965546"/>
            <a:ext cx="3548177" cy="707886"/>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DHT 11 Temperature Sensor</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7" name="TextBox 16"/>
          <p:cNvSpPr txBox="1"/>
          <p:nvPr/>
        </p:nvSpPr>
        <p:spPr>
          <a:xfrm>
            <a:off x="8478982" y="4005547"/>
            <a:ext cx="3677675" cy="707886"/>
          </a:xfrm>
          <a:prstGeom prst="rect">
            <a:avLst/>
          </a:prstGeom>
          <a:solidFill>
            <a:schemeClr val="bg2"/>
          </a:solid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Heart beat pulse sensor Amped</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37" name="Chevron 2">
            <a:extLst>
              <a:ext uri="{FF2B5EF4-FFF2-40B4-BE49-F238E27FC236}">
                <a16:creationId xmlns:a16="http://schemas.microsoft.com/office/drawing/2014/main" id="{A8387DF6-EB14-4B8E-82D5-E2EA62A2E94F}"/>
              </a:ext>
            </a:extLst>
          </p:cNvPr>
          <p:cNvSpPr/>
          <p:nvPr/>
        </p:nvSpPr>
        <p:spPr>
          <a:xfrm rot="5400000">
            <a:off x="7754704" y="224246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07706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B2910217-B3AC-4768-90D1-A583FE1E6C27}"/>
              </a:ext>
            </a:extLst>
          </p:cNvPr>
          <p:cNvSpPr>
            <a:spLocks noGrp="1"/>
          </p:cNvSpPr>
          <p:nvPr>
            <p:ph type="subTitle" idx="1"/>
          </p:nvPr>
        </p:nvSpPr>
        <p:spPr>
          <a:xfrm>
            <a:off x="488108" y="45757"/>
            <a:ext cx="5865845" cy="6148874"/>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      NodeMCU</a:t>
            </a:r>
          </a:p>
        </p:txBody>
      </p:sp>
      <p:pic>
        <p:nvPicPr>
          <p:cNvPr id="6" name="Picture Placeholder 5">
            <a:extLst>
              <a:ext uri="{FF2B5EF4-FFF2-40B4-BE49-F238E27FC236}">
                <a16:creationId xmlns:a16="http://schemas.microsoft.com/office/drawing/2014/main" id="{124EB109-1963-4EB5-BFA3-407120F6D427}"/>
              </a:ext>
            </a:extLst>
          </p:cNvPr>
          <p:cNvPicPr>
            <a:picLocks noGrp="1"/>
          </p:cNvPicPr>
          <p:nvPr>
            <p:ph type="pic" idx="4294967295"/>
          </p:nvPr>
        </p:nvPicPr>
        <p:blipFill>
          <a:blip r:embed="rId2">
            <a:extLst>
              <a:ext uri="{28A0092B-C50C-407E-A947-70E740481C1C}">
                <a14:useLocalDpi xmlns:a14="http://schemas.microsoft.com/office/drawing/2010/main" val="0"/>
              </a:ext>
            </a:extLst>
          </a:blip>
          <a:srcRect l="23333" r="23333"/>
          <a:stretch>
            <a:fillRect/>
          </a:stretch>
        </p:blipFill>
        <p:spPr bwMode="auto">
          <a:xfrm>
            <a:off x="6702295" y="0"/>
            <a:ext cx="5489705" cy="6858000"/>
          </a:xfrm>
          <a:prstGeom prst="rect">
            <a:avLst/>
          </a:prstGeom>
          <a:noFill/>
          <a:ln>
            <a:noFill/>
          </a:ln>
        </p:spPr>
      </p:pic>
      <p:sp>
        <p:nvSpPr>
          <p:cNvPr id="9" name="Rectangle 8">
            <a:extLst>
              <a:ext uri="{FF2B5EF4-FFF2-40B4-BE49-F238E27FC236}">
                <a16:creationId xmlns:a16="http://schemas.microsoft.com/office/drawing/2014/main" id="{B4AC481E-BDCB-411B-A87A-B462367D43CD}"/>
              </a:ext>
            </a:extLst>
          </p:cNvPr>
          <p:cNvSpPr/>
          <p:nvPr/>
        </p:nvSpPr>
        <p:spPr>
          <a:xfrm>
            <a:off x="257953" y="558177"/>
            <a:ext cx="6096000" cy="6119945"/>
          </a:xfrm>
          <a:prstGeom prst="rect">
            <a:avLst/>
          </a:prstGeom>
        </p:spPr>
        <p:txBody>
          <a:bodyPr>
            <a:spAutoFit/>
          </a:bodyPr>
          <a:lstStyle/>
          <a:p>
            <a:pPr algn="just">
              <a:lnSpc>
                <a:spcPct val="150000"/>
              </a:lnSpc>
              <a:spcAft>
                <a:spcPts val="0"/>
              </a:spcAft>
            </a:pPr>
            <a:r>
              <a:rPr lang="en-US" sz="2400" dirty="0">
                <a:solidFill>
                  <a:srgbClr val="000000"/>
                </a:solidFill>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NodeMCU is a nano chip on the wrist band to which other sensors are also connected sensors feed their output to the nano chip which convert them to digital signal and is fed to the cloud server application. ESP 8266 NodeMCU is used in the </a:t>
            </a:r>
            <a:r>
              <a:rPr lang="en-US" sz="2400" dirty="0" err="1">
                <a:latin typeface="Times New Roman" panose="02020603050405020304" pitchFamily="18" charset="0"/>
                <a:ea typeface="Times New Roman" panose="02020603050405020304" pitchFamily="18" charset="0"/>
              </a:rPr>
              <a:t>project.NodeMCU</a:t>
            </a:r>
            <a:r>
              <a:rPr lang="en-US" sz="2400" dirty="0">
                <a:latin typeface="Times New Roman" panose="02020603050405020304" pitchFamily="18" charset="0"/>
                <a:ea typeface="Times New Roman" panose="02020603050405020304" pitchFamily="18" charset="0"/>
              </a:rPr>
              <a:t> is an open source development board and firmware based in the widely used </a:t>
            </a:r>
            <a:r>
              <a:rPr lang="en-US" sz="2400" u="sng" dirty="0">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ESP8266 -12E </a:t>
            </a:r>
            <a:r>
              <a:rPr lang="en-US" sz="2400" u="sng" dirty="0" err="1">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WiFi</a:t>
            </a:r>
            <a:r>
              <a:rPr lang="en-US" sz="2400" u="sng" dirty="0">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module</a:t>
            </a:r>
            <a:r>
              <a:rPr lang="en-US" sz="2400" dirty="0">
                <a:latin typeface="Times New Roman" panose="02020603050405020304" pitchFamily="18" charset="0"/>
                <a:ea typeface="Times New Roman" panose="02020603050405020304" pitchFamily="18" charset="0"/>
              </a:rPr>
              <a:t>. It allows you to program  the ESP8266 </a:t>
            </a:r>
            <a:r>
              <a:rPr lang="en-US" sz="2400" dirty="0" err="1">
                <a:latin typeface="Times New Roman" panose="02020603050405020304" pitchFamily="18" charset="0"/>
                <a:ea typeface="Times New Roman" panose="02020603050405020304" pitchFamily="18" charset="0"/>
              </a:rPr>
              <a:t>WiFi</a:t>
            </a:r>
            <a:r>
              <a:rPr lang="en-US" sz="2400" dirty="0">
                <a:latin typeface="Times New Roman" panose="02020603050405020304" pitchFamily="18" charset="0"/>
                <a:ea typeface="Times New Roman" panose="02020603050405020304" pitchFamily="18" charset="0"/>
              </a:rPr>
              <a:t> module with the simple and </a:t>
            </a:r>
            <a:r>
              <a:rPr lang="en-US" sz="2400" u="sng" dirty="0">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powerful LUA programming language</a:t>
            </a:r>
            <a:r>
              <a:rPr lang="en-US" sz="2400" dirty="0">
                <a:latin typeface="Times New Roman" panose="02020603050405020304" pitchFamily="18" charset="0"/>
                <a:ea typeface="Times New Roman" panose="02020603050405020304" pitchFamily="18" charset="0"/>
              </a:rPr>
              <a:t> or Arduino IDE.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100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3C1572-09A9-4C5A-9A91-7093C9CBFB16}"/>
              </a:ext>
            </a:extLst>
          </p:cNvPr>
          <p:cNvSpPr>
            <a:spLocks noGrp="1"/>
          </p:cNvSpPr>
          <p:nvPr>
            <p:ph type="title"/>
          </p:nvPr>
        </p:nvSpPr>
        <p:spPr>
          <a:xfrm>
            <a:off x="7335518" y="81175"/>
            <a:ext cx="3991846" cy="777241"/>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DHT 11 Temperature Sensor</a:t>
            </a:r>
          </a:p>
        </p:txBody>
      </p:sp>
      <p:sp>
        <p:nvSpPr>
          <p:cNvPr id="10" name="Text Placeholder 9">
            <a:extLst>
              <a:ext uri="{FF2B5EF4-FFF2-40B4-BE49-F238E27FC236}">
                <a16:creationId xmlns:a16="http://schemas.microsoft.com/office/drawing/2014/main" id="{1BD6DB7F-859D-47BE-96CC-D78C19703A3C}"/>
              </a:ext>
            </a:extLst>
          </p:cNvPr>
          <p:cNvSpPr>
            <a:spLocks noGrp="1"/>
          </p:cNvSpPr>
          <p:nvPr>
            <p:ph type="body" sz="half" idx="2"/>
          </p:nvPr>
        </p:nvSpPr>
        <p:spPr>
          <a:xfrm>
            <a:off x="7335518" y="858416"/>
            <a:ext cx="4856482" cy="5414555"/>
          </a:xfrm>
        </p:spPr>
        <p:txBody>
          <a:bodyPr>
            <a:noAutofit/>
          </a:bodyPr>
          <a:lstStyle/>
          <a:p>
            <a:r>
              <a:rPr lang="en-US" sz="2400" dirty="0">
                <a:latin typeface="Times New Roman" panose="02020603050405020304" pitchFamily="18" charset="0"/>
                <a:cs typeface="Times New Roman" panose="02020603050405020304" pitchFamily="18" charset="0"/>
              </a:rPr>
              <a:t>The DHT11 is a commonly used Temperature and humidity sensor. The sensor comes with a dedicated NTC to measure temperature and an 8-bit microcontroller to output the values of temperature and humidity as serial data. The sensor is also factory calibrated and hence easy to interface with other microcontrollers.DHT11 is a low-cost digital sensor for sensing temperature and humidity.  This sensor can be easily interfaced with any micro-controller such as Arduino, Raspberry Pi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to measure humidity and temperature instantaneously.</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5DE4308-7D30-47B7-A1C1-C18FB073E2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6603" y="0"/>
            <a:ext cx="6008915" cy="2948473"/>
          </a:xfrm>
          <a:prstGeom prst="rect">
            <a:avLst/>
          </a:prstGeom>
          <a:noFill/>
          <a:ln>
            <a:noFill/>
          </a:ln>
        </p:spPr>
      </p:pic>
      <p:sp>
        <p:nvSpPr>
          <p:cNvPr id="15" name="Rectangle 14">
            <a:extLst>
              <a:ext uri="{FF2B5EF4-FFF2-40B4-BE49-F238E27FC236}">
                <a16:creationId xmlns:a16="http://schemas.microsoft.com/office/drawing/2014/main" id="{DE301680-5C3E-439A-81A0-765C08A0CBE9}"/>
              </a:ext>
            </a:extLst>
          </p:cNvPr>
          <p:cNvSpPr/>
          <p:nvPr/>
        </p:nvSpPr>
        <p:spPr>
          <a:xfrm>
            <a:off x="0" y="3070666"/>
            <a:ext cx="7335518" cy="3505062"/>
          </a:xfrm>
          <a:prstGeom prst="rect">
            <a:avLst/>
          </a:prstGeom>
          <a:noFill/>
        </p:spPr>
        <p:txBody>
          <a:bodyPr wrap="square">
            <a:spAutoFit/>
          </a:bodyPr>
          <a:lstStyle/>
          <a:p>
            <a:pPr algn="just">
              <a:lnSpc>
                <a:spcPct val="150000"/>
              </a:lnSpc>
              <a:spcAft>
                <a:spcPts val="0"/>
              </a:spcAft>
            </a:pPr>
            <a:r>
              <a:rPr lang="en-US" sz="2400" b="1" dirty="0">
                <a:solidFill>
                  <a:srgbClr val="FF0000"/>
                </a:solidFill>
                <a:latin typeface="Times New Roman" panose="02020603050405020304" pitchFamily="18" charset="0"/>
                <a:ea typeface="Times New Roman" panose="02020603050405020304" pitchFamily="18" charset="0"/>
              </a:rPr>
              <a:t>DHT11 Specifications</a:t>
            </a:r>
            <a:endParaRPr lang="en-IN" sz="2400" b="1" dirty="0">
              <a:solidFill>
                <a:srgbClr val="FF0000"/>
              </a:solidFill>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Operating Voltage: 3.5V to 5.5V</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Operating current: 0.3mA (measuring) 60uA (standby)</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Output: Serial data</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Temperature Range: 0°C to 50°C</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Humidity Range: 20% to 90%</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Resolution: Temperature and Humidity both are 16-bit</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Accuracy: ±1°C and ±1%</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44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878FD3-EAF2-42D9-B0E3-C9AAF9395C24}"/>
              </a:ext>
            </a:extLst>
          </p:cNvPr>
          <p:cNvSpPr>
            <a:spLocks noGrp="1"/>
          </p:cNvSpPr>
          <p:nvPr>
            <p:ph type="ctrTitle"/>
          </p:nvPr>
        </p:nvSpPr>
        <p:spPr>
          <a:xfrm>
            <a:off x="2559698" y="177282"/>
            <a:ext cx="5632579" cy="569166"/>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Heart beat pulse sensor Amped</a:t>
            </a:r>
          </a:p>
        </p:txBody>
      </p:sp>
      <p:sp>
        <p:nvSpPr>
          <p:cNvPr id="6" name="Subtitle 5">
            <a:extLst>
              <a:ext uri="{FF2B5EF4-FFF2-40B4-BE49-F238E27FC236}">
                <a16:creationId xmlns:a16="http://schemas.microsoft.com/office/drawing/2014/main" id="{C9A3E6D0-0756-479A-A4CE-386DD865AF9F}"/>
              </a:ext>
            </a:extLst>
          </p:cNvPr>
          <p:cNvSpPr>
            <a:spLocks noGrp="1"/>
          </p:cNvSpPr>
          <p:nvPr>
            <p:ph type="subTitle" idx="1"/>
          </p:nvPr>
        </p:nvSpPr>
        <p:spPr>
          <a:xfrm>
            <a:off x="158620" y="830424"/>
            <a:ext cx="8680580" cy="5850294"/>
          </a:xfrm>
        </p:spPr>
        <p:txBody>
          <a:bodyPr/>
          <a:lstStyle/>
          <a:p>
            <a:r>
              <a:rPr lang="en-US" dirty="0">
                <a:solidFill>
                  <a:schemeClr val="tx1"/>
                </a:solidFill>
                <a:latin typeface="Times New Roman" panose="02020603050405020304" pitchFamily="18" charset="0"/>
                <a:cs typeface="Times New Roman" panose="02020603050405020304" pitchFamily="18" charset="0"/>
              </a:rPr>
              <a:t>Heart rate pulse sensor amped is a such type of sensor which is mainly used for sensing heartbeat rate. Normally it is very difficult task to measure the exact heartbeat rate, but this have become so much easy with the help of this pulse sensor amped. If we talk about heartbeat, then heart beat is a periodic signal that is produced by any software or hardware system for giving intimation to normal of working of any system. For measuring this periodic intimation signal, so many sensors have been using currently in market but here we shell only talk about pulse sensor amped.</a:t>
            </a:r>
            <a:endParaRPr lang="en-IN" dirty="0">
              <a:solidFill>
                <a:schemeClr val="tx1"/>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05599C2D-F525-4ED4-A3AB-04785D12DC90}"/>
              </a:ext>
            </a:extLst>
          </p:cNvPr>
          <p:cNvGrpSpPr/>
          <p:nvPr/>
        </p:nvGrpSpPr>
        <p:grpSpPr>
          <a:xfrm>
            <a:off x="8345085" y="1076292"/>
            <a:ext cx="3688295" cy="2665284"/>
            <a:chOff x="-548507" y="477868"/>
            <a:chExt cx="11570449" cy="6357177"/>
          </a:xfrm>
        </p:grpSpPr>
        <p:sp>
          <p:nvSpPr>
            <p:cNvPr id="9" name="Freeform: Shape 8">
              <a:extLst>
                <a:ext uri="{FF2B5EF4-FFF2-40B4-BE49-F238E27FC236}">
                  <a16:creationId xmlns:a16="http://schemas.microsoft.com/office/drawing/2014/main" id="{0083C994-79E0-495F-9F2D-F48D5D096DA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D4D57C1-9FF2-4253-B40A-42E1CAB2175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3704DC5-3C25-4DBB-8657-14C98F0C950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3E5000E-9935-4ADC-B67D-14B886F3DDB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6C89A51-CE0E-4E44-93E5-2852F904B9D3}"/>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C9A97E69-A30B-4382-ACDA-96F32B72044D}"/>
                </a:ext>
              </a:extLst>
            </p:cNvPr>
            <p:cNvGrpSpPr/>
            <p:nvPr/>
          </p:nvGrpSpPr>
          <p:grpSpPr>
            <a:xfrm>
              <a:off x="1606" y="6382978"/>
              <a:ext cx="413937" cy="115242"/>
              <a:chOff x="5955" y="6353672"/>
              <a:chExt cx="413937" cy="115242"/>
            </a:xfrm>
          </p:grpSpPr>
          <p:sp>
            <p:nvSpPr>
              <p:cNvPr id="19" name="Rectangle: Rounded Corners 18">
                <a:extLst>
                  <a:ext uri="{FF2B5EF4-FFF2-40B4-BE49-F238E27FC236}">
                    <a16:creationId xmlns:a16="http://schemas.microsoft.com/office/drawing/2014/main" id="{EBA2EEA0-5924-4694-80A6-548046033DB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0D5DD26-2447-4FB6-A053-0428383213C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DE6CA94-1CC5-41EC-97C0-2C9AD78E9663}"/>
                </a:ext>
              </a:extLst>
            </p:cNvPr>
            <p:cNvGrpSpPr/>
            <p:nvPr/>
          </p:nvGrpSpPr>
          <p:grpSpPr>
            <a:xfrm>
              <a:off x="9855291" y="6381600"/>
              <a:ext cx="885989" cy="115242"/>
              <a:chOff x="5955" y="6353672"/>
              <a:chExt cx="413937" cy="115242"/>
            </a:xfrm>
          </p:grpSpPr>
          <p:sp>
            <p:nvSpPr>
              <p:cNvPr id="17" name="Rectangle: Rounded Corners 16">
                <a:extLst>
                  <a:ext uri="{FF2B5EF4-FFF2-40B4-BE49-F238E27FC236}">
                    <a16:creationId xmlns:a16="http://schemas.microsoft.com/office/drawing/2014/main" id="{F98BD84C-C5BC-4D71-8DC4-641C804D721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9D0B3F9-02F0-4B99-A4DE-B927FDB19AF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CDC51D56-7893-4575-BB6B-F64B01C346A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21" name="Picture 20">
            <a:extLst>
              <a:ext uri="{FF2B5EF4-FFF2-40B4-BE49-F238E27FC236}">
                <a16:creationId xmlns:a16="http://schemas.microsoft.com/office/drawing/2014/main" id="{AA06CC2B-F091-469B-BB40-9474430338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9826" y="1771618"/>
            <a:ext cx="1891554" cy="993495"/>
          </a:xfrm>
          <a:prstGeom prst="rect">
            <a:avLst/>
          </a:prstGeom>
          <a:noFill/>
          <a:ln>
            <a:noFill/>
          </a:ln>
        </p:spPr>
      </p:pic>
      <p:pic>
        <p:nvPicPr>
          <p:cNvPr id="22" name="Picture 21">
            <a:extLst>
              <a:ext uri="{FF2B5EF4-FFF2-40B4-BE49-F238E27FC236}">
                <a16:creationId xmlns:a16="http://schemas.microsoft.com/office/drawing/2014/main" id="{9D120A6A-7955-4860-B6C7-D0D290D94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 y="4021494"/>
            <a:ext cx="5647458" cy="2836505"/>
          </a:xfrm>
          <a:prstGeom prst="rect">
            <a:avLst/>
          </a:prstGeom>
          <a:noFill/>
          <a:ln>
            <a:noFill/>
          </a:ln>
        </p:spPr>
      </p:pic>
      <p:grpSp>
        <p:nvGrpSpPr>
          <p:cNvPr id="23" name="Group 22">
            <a:extLst>
              <a:ext uri="{FF2B5EF4-FFF2-40B4-BE49-F238E27FC236}">
                <a16:creationId xmlns:a16="http://schemas.microsoft.com/office/drawing/2014/main" id="{A2B38CAF-8358-4F7A-BCEB-E2FCB9CE687C}"/>
              </a:ext>
            </a:extLst>
          </p:cNvPr>
          <p:cNvGrpSpPr/>
          <p:nvPr/>
        </p:nvGrpSpPr>
        <p:grpSpPr>
          <a:xfrm rot="5400000">
            <a:off x="7737691" y="2292719"/>
            <a:ext cx="2447595" cy="5905152"/>
            <a:chOff x="1" y="1321321"/>
            <a:chExt cx="2051719" cy="2469467"/>
          </a:xfrm>
        </p:grpSpPr>
        <p:sp>
          <p:nvSpPr>
            <p:cNvPr id="24" name="Rectangle 23">
              <a:extLst>
                <a:ext uri="{FF2B5EF4-FFF2-40B4-BE49-F238E27FC236}">
                  <a16:creationId xmlns:a16="http://schemas.microsoft.com/office/drawing/2014/main" id="{47CF2218-6E07-45CE-910E-B516AD6AE690}"/>
                </a:ext>
              </a:extLst>
            </p:cNvPr>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25" name="Rectangle 24">
              <a:extLst>
                <a:ext uri="{FF2B5EF4-FFF2-40B4-BE49-F238E27FC236}">
                  <a16:creationId xmlns:a16="http://schemas.microsoft.com/office/drawing/2014/main" id="{B5D0E66E-7B19-4809-9EEA-9C8DB72A5B88}"/>
                </a:ext>
              </a:extLst>
            </p:cNvPr>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srgbClr val="A0C458"/>
                </a:solidFill>
                <a:latin typeface="Arial"/>
              </a:endParaRPr>
            </a:p>
          </p:txBody>
        </p:sp>
        <p:sp>
          <p:nvSpPr>
            <p:cNvPr id="26" name="Rectangle 25">
              <a:extLst>
                <a:ext uri="{FF2B5EF4-FFF2-40B4-BE49-F238E27FC236}">
                  <a16:creationId xmlns:a16="http://schemas.microsoft.com/office/drawing/2014/main" id="{EE84465C-06F6-4614-83C8-2336FFAC3314}"/>
                </a:ext>
              </a:extLst>
            </p:cNvPr>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27" name="Rectangle 26">
              <a:extLst>
                <a:ext uri="{FF2B5EF4-FFF2-40B4-BE49-F238E27FC236}">
                  <a16:creationId xmlns:a16="http://schemas.microsoft.com/office/drawing/2014/main" id="{4439B2F4-E521-4C04-972E-59FCA6ABF179}"/>
                </a:ext>
              </a:extLst>
            </p:cNvPr>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spTree>
    <p:extLst>
      <p:ext uri="{BB962C8B-B14F-4D97-AF65-F5344CB8AC3E}">
        <p14:creationId xmlns:p14="http://schemas.microsoft.com/office/powerpoint/2010/main" val="95196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90">
          <a:fgClr>
            <a:srgbClr val="002060"/>
          </a:fgClr>
          <a:bgClr>
            <a:schemeClr val="bg1"/>
          </a:bgClr>
        </a:patt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solidFill>
            <a:schemeClr val="bg2"/>
          </a:solidFill>
        </p:spPr>
        <p:txBody>
          <a:bodyPr/>
          <a:lstStyle/>
          <a:p>
            <a:r>
              <a:rPr lang="en-US" dirty="0">
                <a:solidFill>
                  <a:srgbClr val="FF0000"/>
                </a:solidFill>
              </a:rPr>
              <a:t>Requirements</a:t>
            </a:r>
          </a:p>
        </p:txBody>
      </p:sp>
      <p:grpSp>
        <p:nvGrpSpPr>
          <p:cNvPr id="3" name="Group 2">
            <a:extLst>
              <a:ext uri="{FF2B5EF4-FFF2-40B4-BE49-F238E27FC236}">
                <a16:creationId xmlns:a16="http://schemas.microsoft.com/office/drawing/2014/main" id="{74FD80CF-DC95-46B0-936E-6E19C1A4160D}"/>
              </a:ext>
            </a:extLst>
          </p:cNvPr>
          <p:cNvGrpSpPr/>
          <p:nvPr/>
        </p:nvGrpSpPr>
        <p:grpSpPr>
          <a:xfrm>
            <a:off x="137279" y="4894486"/>
            <a:ext cx="7422020" cy="761778"/>
            <a:chOff x="3686398" y="4267905"/>
            <a:chExt cx="4760612" cy="679086"/>
          </a:xfrm>
          <a:solidFill>
            <a:srgbClr val="002060"/>
          </a:solidFill>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D927052E-B62F-42C6-AE81-0F42A4E1390F}"/>
                </a:ext>
              </a:extLst>
            </p:cNvPr>
            <p:cNvSpPr/>
            <p:nvPr/>
          </p:nvSpPr>
          <p:spPr>
            <a:xfrm>
              <a:off x="7255458" y="4273456"/>
              <a:ext cx="1191552" cy="672919"/>
            </a:xfrm>
            <a:custGeom>
              <a:avLst/>
              <a:gdLst>
                <a:gd name="connsiteX0" fmla="*/ 2252186 w 2257425"/>
                <a:gd name="connsiteY0" fmla="*/ 1188244 h 1190625"/>
                <a:gd name="connsiteX1" fmla="*/ 7144 w 2257425"/>
                <a:gd name="connsiteY1" fmla="*/ 1188244 h 1190625"/>
                <a:gd name="connsiteX2" fmla="*/ 7144 w 2257425"/>
                <a:gd name="connsiteY2" fmla="*/ 7144 h 1190625"/>
                <a:gd name="connsiteX3" fmla="*/ 2252186 w 2257425"/>
                <a:gd name="connsiteY3" fmla="*/ 7144 h 1190625"/>
                <a:gd name="connsiteX4" fmla="*/ 1729264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2252186" y="1188244"/>
                  </a:moveTo>
                  <a:lnTo>
                    <a:pt x="7144" y="1188244"/>
                  </a:lnTo>
                  <a:lnTo>
                    <a:pt x="7144" y="7144"/>
                  </a:lnTo>
                  <a:lnTo>
                    <a:pt x="2252186" y="7144"/>
                  </a:lnTo>
                  <a:lnTo>
                    <a:pt x="1729264"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FA3EF409-639A-4220-B7AB-42F87EE52383}"/>
                </a:ext>
              </a:extLst>
            </p:cNvPr>
            <p:cNvSpPr/>
            <p:nvPr/>
          </p:nvSpPr>
          <p:spPr>
            <a:xfrm>
              <a:off x="7255458" y="4552282"/>
              <a:ext cx="659904" cy="394709"/>
            </a:xfrm>
            <a:custGeom>
              <a:avLst/>
              <a:gdLst>
                <a:gd name="connsiteX0" fmla="*/ 7144 w 1019175"/>
                <a:gd name="connsiteY0" fmla="*/ 7144 h 609600"/>
                <a:gd name="connsiteX1" fmla="*/ 1012984 w 1019175"/>
                <a:gd name="connsiteY1" fmla="*/ 15716 h 609600"/>
                <a:gd name="connsiteX2" fmla="*/ 7144 w 1019175"/>
                <a:gd name="connsiteY2" fmla="*/ 606266 h 609600"/>
              </a:gdLst>
              <a:ahLst/>
              <a:cxnLst>
                <a:cxn ang="0">
                  <a:pos x="connsiteX0" y="connsiteY0"/>
                </a:cxn>
                <a:cxn ang="0">
                  <a:pos x="connsiteX1" y="connsiteY1"/>
                </a:cxn>
                <a:cxn ang="0">
                  <a:pos x="connsiteX2" y="connsiteY2"/>
                </a:cxn>
              </a:cxnLst>
              <a:rect l="l" t="t" r="r" b="b"/>
              <a:pathLst>
                <a:path w="1019175" h="609600">
                  <a:moveTo>
                    <a:pt x="7144" y="7144"/>
                  </a:moveTo>
                  <a:lnTo>
                    <a:pt x="1012984" y="15716"/>
                  </a:lnTo>
                  <a:lnTo>
                    <a:pt x="7144"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46CDF2A4-E930-4DEA-B0AE-2275E0884669}"/>
                </a:ext>
              </a:extLst>
            </p:cNvPr>
            <p:cNvSpPr/>
            <p:nvPr/>
          </p:nvSpPr>
          <p:spPr>
            <a:xfrm>
              <a:off x="3686398" y="4267905"/>
              <a:ext cx="1191553" cy="672919"/>
            </a:xfrm>
            <a:custGeom>
              <a:avLst/>
              <a:gdLst>
                <a:gd name="connsiteX0" fmla="*/ 7144 w 2257425"/>
                <a:gd name="connsiteY0" fmla="*/ 1188244 h 1190625"/>
                <a:gd name="connsiteX1" fmla="*/ 2252186 w 2257425"/>
                <a:gd name="connsiteY1" fmla="*/ 1188244 h 1190625"/>
                <a:gd name="connsiteX2" fmla="*/ 2252186 w 2257425"/>
                <a:gd name="connsiteY2" fmla="*/ 7144 h 1190625"/>
                <a:gd name="connsiteX3" fmla="*/ 7144 w 2257425"/>
                <a:gd name="connsiteY3" fmla="*/ 7144 h 1190625"/>
                <a:gd name="connsiteX4" fmla="*/ 531019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7144" y="1188244"/>
                  </a:moveTo>
                  <a:lnTo>
                    <a:pt x="2252186" y="1188244"/>
                  </a:lnTo>
                  <a:lnTo>
                    <a:pt x="2252186" y="7144"/>
                  </a:lnTo>
                  <a:lnTo>
                    <a:pt x="7144" y="7144"/>
                  </a:lnTo>
                  <a:lnTo>
                    <a:pt x="531019"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9E7A3779-D72D-49DE-B088-E70638CB42C3}"/>
                </a:ext>
              </a:extLst>
            </p:cNvPr>
            <p:cNvSpPr/>
            <p:nvPr/>
          </p:nvSpPr>
          <p:spPr>
            <a:xfrm>
              <a:off x="4276637" y="4546731"/>
              <a:ext cx="598231" cy="394709"/>
            </a:xfrm>
            <a:custGeom>
              <a:avLst/>
              <a:gdLst>
                <a:gd name="connsiteX0" fmla="*/ 923449 w 923925"/>
                <a:gd name="connsiteY0" fmla="*/ 7144 h 609600"/>
                <a:gd name="connsiteX1" fmla="*/ 7144 w 923925"/>
                <a:gd name="connsiteY1" fmla="*/ 15716 h 609600"/>
                <a:gd name="connsiteX2" fmla="*/ 923449 w 923925"/>
                <a:gd name="connsiteY2" fmla="*/ 606266 h 609600"/>
              </a:gdLst>
              <a:ahLst/>
              <a:cxnLst>
                <a:cxn ang="0">
                  <a:pos x="connsiteX0" y="connsiteY0"/>
                </a:cxn>
                <a:cxn ang="0">
                  <a:pos x="connsiteX1" y="connsiteY1"/>
                </a:cxn>
                <a:cxn ang="0">
                  <a:pos x="connsiteX2" y="connsiteY2"/>
                </a:cxn>
              </a:cxnLst>
              <a:rect l="l" t="t" r="r" b="b"/>
              <a:pathLst>
                <a:path w="923925" h="609600">
                  <a:moveTo>
                    <a:pt x="923449" y="7144"/>
                  </a:moveTo>
                  <a:lnTo>
                    <a:pt x="7144" y="15716"/>
                  </a:lnTo>
                  <a:lnTo>
                    <a:pt x="923449"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8" name="Rectangle 7">
            <a:extLst>
              <a:ext uri="{FF2B5EF4-FFF2-40B4-BE49-F238E27FC236}">
                <a16:creationId xmlns:a16="http://schemas.microsoft.com/office/drawing/2014/main" id="{09A6CBAA-64EE-4409-907F-50D057199A25}"/>
              </a:ext>
            </a:extLst>
          </p:cNvPr>
          <p:cNvSpPr/>
          <p:nvPr/>
        </p:nvSpPr>
        <p:spPr>
          <a:xfrm>
            <a:off x="1743692" y="2073463"/>
            <a:ext cx="4209194" cy="4014580"/>
          </a:xfrm>
          <a:prstGeom prst="rect">
            <a:avLst/>
          </a:prstGeom>
          <a:solidFill>
            <a:srgbClr val="00206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3A59CF29-9F98-4B2D-8539-446E150D73EC}"/>
              </a:ext>
            </a:extLst>
          </p:cNvPr>
          <p:cNvGrpSpPr/>
          <p:nvPr/>
        </p:nvGrpSpPr>
        <p:grpSpPr>
          <a:xfrm>
            <a:off x="1015852" y="4468176"/>
            <a:ext cx="5664874" cy="754861"/>
            <a:chOff x="3798414" y="4347016"/>
            <a:chExt cx="4670224" cy="621436"/>
          </a:xfrm>
          <a:solidFill>
            <a:srgbClr val="002060"/>
          </a:solidFill>
        </p:grpSpPr>
        <p:sp>
          <p:nvSpPr>
            <p:cNvPr id="10" name="Freeform: Shape 9">
              <a:extLst>
                <a:ext uri="{FF2B5EF4-FFF2-40B4-BE49-F238E27FC236}">
                  <a16:creationId xmlns:a16="http://schemas.microsoft.com/office/drawing/2014/main" id="{AC1284E2-6977-4844-BAE2-647AEADB662F}"/>
                </a:ext>
              </a:extLst>
            </p:cNvPr>
            <p:cNvSpPr/>
            <p:nvPr/>
          </p:nvSpPr>
          <p:spPr>
            <a:xfrm>
              <a:off x="3798414" y="4347016"/>
              <a:ext cx="4670224" cy="621436"/>
            </a:xfrm>
            <a:custGeom>
              <a:avLst/>
              <a:gdLst>
                <a:gd name="connsiteX0" fmla="*/ 7144 w 5619750"/>
                <a:gd name="connsiteY0" fmla="*/ 7144 h 1190625"/>
                <a:gd name="connsiteX1" fmla="*/ 5613559 w 5619750"/>
                <a:gd name="connsiteY1" fmla="*/ 7144 h 1190625"/>
                <a:gd name="connsiteX2" fmla="*/ 5613559 w 5619750"/>
                <a:gd name="connsiteY2" fmla="*/ 1188244 h 1190625"/>
                <a:gd name="connsiteX3" fmla="*/ 7143 w 5619750"/>
                <a:gd name="connsiteY3" fmla="*/ 1188244 h 1190625"/>
              </a:gdLst>
              <a:ahLst/>
              <a:cxnLst>
                <a:cxn ang="0">
                  <a:pos x="connsiteX0" y="connsiteY0"/>
                </a:cxn>
                <a:cxn ang="0">
                  <a:pos x="connsiteX1" y="connsiteY1"/>
                </a:cxn>
                <a:cxn ang="0">
                  <a:pos x="connsiteX2" y="connsiteY2"/>
                </a:cxn>
                <a:cxn ang="0">
                  <a:pos x="connsiteX3" y="connsiteY3"/>
                </a:cxn>
              </a:cxnLst>
              <a:rect l="l" t="t" r="r" b="b"/>
              <a:pathLst>
                <a:path w="5619750" h="1190625">
                  <a:moveTo>
                    <a:pt x="7144" y="7144"/>
                  </a:moveTo>
                  <a:lnTo>
                    <a:pt x="5613559" y="7144"/>
                  </a:lnTo>
                  <a:lnTo>
                    <a:pt x="5613559" y="1188244"/>
                  </a:lnTo>
                  <a:lnTo>
                    <a:pt x="7143" y="1188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TextBox 10">
              <a:extLst>
                <a:ext uri="{FF2B5EF4-FFF2-40B4-BE49-F238E27FC236}">
                  <a16:creationId xmlns:a16="http://schemas.microsoft.com/office/drawing/2014/main" id="{2B2DE06E-9A7D-4199-BC10-5C69CEA78805}"/>
                </a:ext>
              </a:extLst>
            </p:cNvPr>
            <p:cNvSpPr txBox="1"/>
            <p:nvPr/>
          </p:nvSpPr>
          <p:spPr>
            <a:xfrm>
              <a:off x="4398458" y="4388808"/>
              <a:ext cx="3470136" cy="532089"/>
            </a:xfrm>
            <a:prstGeom prst="rect">
              <a:avLst/>
            </a:prstGeom>
            <a:solidFill>
              <a:schemeClr val="bg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srgbClr val="FF0000"/>
                  </a:solidFill>
                  <a:effectLst/>
                  <a:uLnTx/>
                  <a:uFillTx/>
                  <a:latin typeface="Arial"/>
                  <a:ea typeface="Adobe Song Std L" panose="02020300000000000000" pitchFamily="18" charset="-128"/>
                  <a:cs typeface="Arial" pitchFamily="34" charset="0"/>
                </a:rPr>
                <a:t>Requirements</a:t>
              </a:r>
            </a:p>
          </p:txBody>
        </p:sp>
      </p:grpSp>
      <p:sp>
        <p:nvSpPr>
          <p:cNvPr id="19" name="Freeform: Shape 18">
            <a:extLst>
              <a:ext uri="{FF2B5EF4-FFF2-40B4-BE49-F238E27FC236}">
                <a16:creationId xmlns:a16="http://schemas.microsoft.com/office/drawing/2014/main" id="{48767EAA-C74E-4872-A6B5-6A4B994CED37}"/>
              </a:ext>
            </a:extLst>
          </p:cNvPr>
          <p:cNvSpPr/>
          <p:nvPr/>
        </p:nvSpPr>
        <p:spPr>
          <a:xfrm rot="5400000">
            <a:off x="1757303"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8EE28B6E-63A9-4511-8DFD-27503EFB029A}"/>
              </a:ext>
            </a:extLst>
          </p:cNvPr>
          <p:cNvSpPr/>
          <p:nvPr/>
        </p:nvSpPr>
        <p:spPr>
          <a:xfrm rot="16200000" flipH="1">
            <a:off x="4338620"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Chevron 2">
            <a:extLst>
              <a:ext uri="{FF2B5EF4-FFF2-40B4-BE49-F238E27FC236}">
                <a16:creationId xmlns:a16="http://schemas.microsoft.com/office/drawing/2014/main" id="{A8387DF6-EB14-4B8E-82D5-E2EA62A2E94F}"/>
              </a:ext>
            </a:extLst>
          </p:cNvPr>
          <p:cNvSpPr/>
          <p:nvPr/>
        </p:nvSpPr>
        <p:spPr>
          <a:xfrm rot="5400000">
            <a:off x="7754703" y="3228230"/>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 name="TextBox 22">
            <a:extLst>
              <a:ext uri="{FF2B5EF4-FFF2-40B4-BE49-F238E27FC236}">
                <a16:creationId xmlns:a16="http://schemas.microsoft.com/office/drawing/2014/main" id="{61644C28-1432-4107-9D80-C9CFC68D16C0}"/>
              </a:ext>
            </a:extLst>
          </p:cNvPr>
          <p:cNvSpPr txBox="1"/>
          <p:nvPr/>
        </p:nvSpPr>
        <p:spPr>
          <a:xfrm>
            <a:off x="8643267" y="3225142"/>
            <a:ext cx="30367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solidFill>
              <a:effectLst/>
              <a:uLnTx/>
              <a:uFillTx/>
              <a:latin typeface="Arial"/>
              <a:cs typeface="Arial" pitchFamily="34" charset="0"/>
            </a:endParaRPr>
          </a:p>
        </p:txBody>
      </p:sp>
      <p:sp>
        <p:nvSpPr>
          <p:cNvPr id="25" name="Chevron 2">
            <a:extLst>
              <a:ext uri="{FF2B5EF4-FFF2-40B4-BE49-F238E27FC236}">
                <a16:creationId xmlns:a16="http://schemas.microsoft.com/office/drawing/2014/main" id="{4EBF3B11-44E9-4446-8894-15D0960839A9}"/>
              </a:ext>
            </a:extLst>
          </p:cNvPr>
          <p:cNvSpPr/>
          <p:nvPr/>
        </p:nvSpPr>
        <p:spPr>
          <a:xfrm rot="5400000">
            <a:off x="7754703" y="413241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8" name="TextBox 27">
            <a:extLst>
              <a:ext uri="{FF2B5EF4-FFF2-40B4-BE49-F238E27FC236}">
                <a16:creationId xmlns:a16="http://schemas.microsoft.com/office/drawing/2014/main" id="{91D80AA1-8FE9-4A92-8174-26202787AA34}"/>
              </a:ext>
            </a:extLst>
          </p:cNvPr>
          <p:cNvSpPr txBox="1"/>
          <p:nvPr/>
        </p:nvSpPr>
        <p:spPr>
          <a:xfrm>
            <a:off x="8643267" y="3783954"/>
            <a:ext cx="3036794" cy="307777"/>
          </a:xfrm>
          <a:prstGeom prst="rect">
            <a:avLst/>
          </a:prstGeom>
          <a:noFill/>
          <a:ln w="3175">
            <a:no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15" name="TextBox 14"/>
          <p:cNvSpPr txBox="1"/>
          <p:nvPr/>
        </p:nvSpPr>
        <p:spPr>
          <a:xfrm>
            <a:off x="2107147" y="2809260"/>
            <a:ext cx="3738728" cy="92333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718E37">
                    <a:lumMod val="75000"/>
                  </a:srgbClr>
                </a:solidFill>
                <a:effectLst/>
                <a:uLnTx/>
                <a:uFillTx/>
                <a:latin typeface="Arial"/>
                <a:cs typeface="+mn-cs"/>
              </a:rPr>
              <a:t> </a:t>
            </a:r>
            <a:r>
              <a:rPr kumimoji="0" lang="en-US" sz="5400" b="1" i="0" u="none" strike="noStrike" kern="1200" cap="none" spc="0" normalizeH="0" baseline="0" noProof="0" dirty="0">
                <a:ln>
                  <a:noFill/>
                </a:ln>
                <a:solidFill>
                  <a:srgbClr val="FF0000"/>
                </a:solidFill>
                <a:effectLst/>
                <a:uLnTx/>
                <a:uFillTx/>
                <a:latin typeface="Arial"/>
                <a:cs typeface="+mn-cs"/>
              </a:rPr>
              <a:t>Software</a:t>
            </a:r>
            <a:endParaRPr kumimoji="0" lang="en-IN" sz="5400" b="1" i="0" u="none" strike="noStrike" kern="1200" cap="none" spc="0" normalizeH="0" baseline="0" noProof="0" dirty="0">
              <a:ln>
                <a:noFill/>
              </a:ln>
              <a:solidFill>
                <a:srgbClr val="FF0000"/>
              </a:solidFill>
              <a:effectLst/>
              <a:uLnTx/>
              <a:uFillTx/>
              <a:latin typeface="Arial"/>
              <a:cs typeface="+mn-cs"/>
            </a:endParaRPr>
          </a:p>
        </p:txBody>
      </p:sp>
      <p:sp>
        <p:nvSpPr>
          <p:cNvPr id="16" name="TextBox 15"/>
          <p:cNvSpPr txBox="1"/>
          <p:nvPr/>
        </p:nvSpPr>
        <p:spPr>
          <a:xfrm>
            <a:off x="8643267" y="3073616"/>
            <a:ext cx="2842151" cy="4892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cs typeface="+mn-cs"/>
            </a:endParaRPr>
          </a:p>
        </p:txBody>
      </p:sp>
      <p:sp>
        <p:nvSpPr>
          <p:cNvPr id="12" name="TextBox 11"/>
          <p:cNvSpPr txBox="1"/>
          <p:nvPr/>
        </p:nvSpPr>
        <p:spPr>
          <a:xfrm>
            <a:off x="8295054" y="2269024"/>
            <a:ext cx="3823855"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Operating </a:t>
            </a:r>
            <a:r>
              <a:rPr kumimoji="0" lang="en-US" sz="2000" b="1" i="0" u="none" strike="noStrike" kern="1200" cap="none" spc="0" normalizeH="0" baseline="0" noProof="0" dirty="0" err="1">
                <a:ln>
                  <a:noFill/>
                </a:ln>
                <a:solidFill>
                  <a:srgbClr val="FF0000"/>
                </a:solidFill>
                <a:effectLst/>
                <a:uLnTx/>
                <a:uFillTx/>
                <a:latin typeface="Arial"/>
                <a:cs typeface="+mn-cs"/>
              </a:rPr>
              <a:t>System:Windows</a:t>
            </a:r>
            <a:r>
              <a:rPr kumimoji="0" lang="en-US" sz="2000" b="1" i="0" u="none" strike="noStrike" kern="1200" cap="none" spc="0" normalizeH="0" baseline="0" noProof="0" dirty="0">
                <a:ln>
                  <a:noFill/>
                </a:ln>
                <a:solidFill>
                  <a:srgbClr val="FF0000"/>
                </a:solidFill>
                <a:effectLst/>
                <a:uLnTx/>
                <a:uFillTx/>
                <a:latin typeface="Arial"/>
                <a:cs typeface="+mn-cs"/>
              </a:rPr>
              <a:t> 7</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3" name="TextBox 12"/>
          <p:cNvSpPr txBox="1"/>
          <p:nvPr/>
        </p:nvSpPr>
        <p:spPr>
          <a:xfrm>
            <a:off x="8456389" y="3261606"/>
            <a:ext cx="3178847"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Front </a:t>
            </a:r>
            <a:r>
              <a:rPr kumimoji="0" lang="en-US" sz="2000" b="1" i="0" u="none" strike="noStrike" kern="1200" cap="none" spc="0" normalizeH="0" baseline="0" noProof="0" dirty="0" err="1">
                <a:ln>
                  <a:noFill/>
                </a:ln>
                <a:solidFill>
                  <a:srgbClr val="FF0000"/>
                </a:solidFill>
                <a:effectLst/>
                <a:uLnTx/>
                <a:uFillTx/>
                <a:latin typeface="Arial"/>
                <a:cs typeface="+mn-cs"/>
              </a:rPr>
              <a:t>End:Arduino</a:t>
            </a:r>
            <a:r>
              <a:rPr kumimoji="0" lang="en-US" sz="2000" b="1" i="0" u="none" strike="noStrike" kern="1200" cap="none" spc="0" normalizeH="0" baseline="0" noProof="0" dirty="0">
                <a:ln>
                  <a:noFill/>
                </a:ln>
                <a:solidFill>
                  <a:srgbClr val="FF0000"/>
                </a:solidFill>
                <a:effectLst/>
                <a:uLnTx/>
                <a:uFillTx/>
                <a:latin typeface="Arial"/>
                <a:cs typeface="+mn-cs"/>
              </a:rPr>
              <a:t> IDE</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7" name="TextBox 16"/>
          <p:cNvSpPr txBox="1"/>
          <p:nvPr/>
        </p:nvSpPr>
        <p:spPr>
          <a:xfrm>
            <a:off x="8322826" y="4145749"/>
            <a:ext cx="3677675" cy="707886"/>
          </a:xfrm>
          <a:prstGeom prst="rect">
            <a:avLst/>
          </a:prstGeom>
          <a:solidFill>
            <a:schemeClr val="bg2"/>
          </a:solid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Server/</a:t>
            </a:r>
            <a:r>
              <a:rPr kumimoji="0" lang="en-US" sz="2000" b="1" i="0" u="none" strike="noStrike" kern="1200" cap="none" spc="0" normalizeH="0" baseline="0" noProof="0" dirty="0" err="1">
                <a:ln>
                  <a:noFill/>
                </a:ln>
                <a:solidFill>
                  <a:srgbClr val="FF0000"/>
                </a:solidFill>
                <a:effectLst/>
                <a:uLnTx/>
                <a:uFillTx/>
                <a:latin typeface="Arial"/>
                <a:cs typeface="+mn-cs"/>
              </a:rPr>
              <a:t>Database:Thingspeak</a:t>
            </a:r>
            <a:r>
              <a:rPr kumimoji="0" lang="en-US" sz="2000" b="1" i="0" u="none" strike="noStrike" kern="1200" cap="none" spc="0" normalizeH="0" baseline="0" noProof="0" dirty="0">
                <a:ln>
                  <a:noFill/>
                </a:ln>
                <a:solidFill>
                  <a:srgbClr val="FF0000"/>
                </a:solidFill>
                <a:effectLst/>
                <a:uLnTx/>
                <a:uFillTx/>
                <a:latin typeface="Arial"/>
                <a:cs typeface="+mn-cs"/>
              </a:rPr>
              <a:t> &amp; Blynk</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37" name="Chevron 2">
            <a:extLst>
              <a:ext uri="{FF2B5EF4-FFF2-40B4-BE49-F238E27FC236}">
                <a16:creationId xmlns:a16="http://schemas.microsoft.com/office/drawing/2014/main" id="{A8387DF6-EB14-4B8E-82D5-E2EA62A2E94F}"/>
              </a:ext>
            </a:extLst>
          </p:cNvPr>
          <p:cNvSpPr/>
          <p:nvPr/>
        </p:nvSpPr>
        <p:spPr>
          <a:xfrm rot="5400000">
            <a:off x="7754704" y="224246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15524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AD4CA6A-3F77-4BA4-A535-4437A711B728}"/>
              </a:ext>
            </a:extLst>
          </p:cNvPr>
          <p:cNvGrpSpPr/>
          <p:nvPr/>
        </p:nvGrpSpPr>
        <p:grpSpPr>
          <a:xfrm>
            <a:off x="149291" y="362303"/>
            <a:ext cx="11243388" cy="6047828"/>
            <a:chOff x="2010490" y="69385"/>
            <a:chExt cx="6067597" cy="3998426"/>
          </a:xfrm>
        </p:grpSpPr>
        <p:sp>
          <p:nvSpPr>
            <p:cNvPr id="6" name="Oval 50">
              <a:extLst>
                <a:ext uri="{FF2B5EF4-FFF2-40B4-BE49-F238E27FC236}">
                  <a16:creationId xmlns:a16="http://schemas.microsoft.com/office/drawing/2014/main" id="{B54CD870-B800-4361-AB24-DCFED9146489}"/>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Heart 17">
              <a:extLst>
                <a:ext uri="{FF2B5EF4-FFF2-40B4-BE49-F238E27FC236}">
                  <a16:creationId xmlns:a16="http://schemas.microsoft.com/office/drawing/2014/main" id="{E2D91311-5914-4E2E-A892-CFC19C4E1B97}"/>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25">
              <a:extLst>
                <a:ext uri="{FF2B5EF4-FFF2-40B4-BE49-F238E27FC236}">
                  <a16:creationId xmlns:a16="http://schemas.microsoft.com/office/drawing/2014/main" id="{95A12874-097C-44F9-8D6C-353258FBE9FC}"/>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Chord 32">
              <a:extLst>
                <a:ext uri="{FF2B5EF4-FFF2-40B4-BE49-F238E27FC236}">
                  <a16:creationId xmlns:a16="http://schemas.microsoft.com/office/drawing/2014/main" id="{9BC92C45-38CA-4B79-AA8D-0733EF05029E}"/>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40">
              <a:extLst>
                <a:ext uri="{FF2B5EF4-FFF2-40B4-BE49-F238E27FC236}">
                  <a16:creationId xmlns:a16="http://schemas.microsoft.com/office/drawing/2014/main" id="{3F0D0044-459C-456D-965C-5771F3B8E7A3}"/>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7">
              <a:extLst>
                <a:ext uri="{FF2B5EF4-FFF2-40B4-BE49-F238E27FC236}">
                  <a16:creationId xmlns:a16="http://schemas.microsoft.com/office/drawing/2014/main" id="{B9C64C7B-8323-4ED1-8F3B-36362907959C}"/>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25">
              <a:extLst>
                <a:ext uri="{FF2B5EF4-FFF2-40B4-BE49-F238E27FC236}">
                  <a16:creationId xmlns:a16="http://schemas.microsoft.com/office/drawing/2014/main" id="{DB15E2F1-5130-4E17-86DB-22AB90981C91}"/>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Block Arc 20">
              <a:extLst>
                <a:ext uri="{FF2B5EF4-FFF2-40B4-BE49-F238E27FC236}">
                  <a16:creationId xmlns:a16="http://schemas.microsoft.com/office/drawing/2014/main" id="{E1983F91-D079-4FC2-A539-5BD0F7205DCC}"/>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Trapezoid 28">
              <a:extLst>
                <a:ext uri="{FF2B5EF4-FFF2-40B4-BE49-F238E27FC236}">
                  <a16:creationId xmlns:a16="http://schemas.microsoft.com/office/drawing/2014/main" id="{48748387-0AF9-44AA-B0C1-826D1415C5A1}"/>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Freeform: Shape 14">
              <a:extLst>
                <a:ext uri="{FF2B5EF4-FFF2-40B4-BE49-F238E27FC236}">
                  <a16:creationId xmlns:a16="http://schemas.microsoft.com/office/drawing/2014/main" id="{02B2B877-CB9B-4CD6-869E-ED607087D651}"/>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sp>
        <p:nvSpPr>
          <p:cNvPr id="17" name="Content Placeholder 16">
            <a:extLst>
              <a:ext uri="{FF2B5EF4-FFF2-40B4-BE49-F238E27FC236}">
                <a16:creationId xmlns:a16="http://schemas.microsoft.com/office/drawing/2014/main" id="{9D2FA75B-D737-4084-A064-47EE807DF4AD}"/>
              </a:ext>
            </a:extLst>
          </p:cNvPr>
          <p:cNvSpPr>
            <a:spLocks noGrp="1"/>
          </p:cNvSpPr>
          <p:nvPr>
            <p:ph idx="1"/>
          </p:nvPr>
        </p:nvSpPr>
        <p:spPr>
          <a:xfrm>
            <a:off x="46407" y="26403"/>
            <a:ext cx="7268269" cy="6831597"/>
          </a:xfrm>
          <a:pattFill prst="wdDnDiag">
            <a:fgClr>
              <a:srgbClr val="002060"/>
            </a:fgClr>
            <a:bgClr>
              <a:schemeClr val="bg1"/>
            </a:bgClr>
          </a:pattFill>
        </p:spPr>
        <p:txBody>
          <a:bodyPr/>
          <a:lstStyle/>
          <a:p>
            <a:pPr marL="0" lvl="0" indent="0" defTabSz="457200">
              <a:lnSpc>
                <a:spcPct val="100000"/>
              </a:lnSpc>
              <a:spcBef>
                <a:spcPts val="0"/>
              </a:spcBef>
              <a:buClrTx/>
              <a:buNone/>
            </a:pPr>
            <a:endParaRPr lang="en-US" sz="2800" b="1" u="sng" dirty="0">
              <a:solidFill>
                <a:srgbClr val="FFFF00"/>
              </a:solidFill>
              <a:latin typeface="Times New Roman" panose="02020603050405020304" pitchFamily="18" charset="0"/>
              <a:cs typeface="Times New Roman" panose="02020603050405020304" pitchFamily="18" charset="0"/>
            </a:endParaRPr>
          </a:p>
          <a:p>
            <a:pPr marL="0" lvl="0" indent="0" defTabSz="457200">
              <a:lnSpc>
                <a:spcPct val="100000"/>
              </a:lnSpc>
              <a:spcBef>
                <a:spcPts val="0"/>
              </a:spcBef>
              <a:buClrTx/>
              <a:buNone/>
            </a:pPr>
            <a:r>
              <a:rPr lang="en-US" sz="2800" b="1" u="sng" dirty="0">
                <a:solidFill>
                  <a:srgbClr val="FF0000"/>
                </a:solidFill>
                <a:latin typeface="Times New Roman" panose="02020603050405020304" pitchFamily="18" charset="0"/>
                <a:cs typeface="Times New Roman" panose="02020603050405020304" pitchFamily="18" charset="0"/>
              </a:rPr>
              <a:t> Arduino IDE</a:t>
            </a:r>
          </a:p>
          <a:p>
            <a:pPr marL="0" lvl="0" indent="0" defTabSz="457200">
              <a:lnSpc>
                <a:spcPct val="100000"/>
              </a:lnSpc>
              <a:spcBef>
                <a:spcPts val="0"/>
              </a:spcBef>
              <a:buClrTx/>
              <a:buNone/>
            </a:pPr>
            <a:endParaRPr lang="en-US" sz="2800" b="1" u="sng" dirty="0">
              <a:solidFill>
                <a:prstClr val="white"/>
              </a:solidFill>
              <a:latin typeface="Times New Roman" panose="02020603050405020304" pitchFamily="18" charset="0"/>
              <a:cs typeface="Times New Roman" panose="02020603050405020304" pitchFamily="18" charset="0"/>
            </a:endParaRPr>
          </a:p>
          <a:p>
            <a:pPr marL="0" lvl="0" indent="0" algn="just" defTabSz="457200">
              <a:lnSpc>
                <a:spcPct val="100000"/>
              </a:lnSpc>
              <a:spcBef>
                <a:spcPts val="0"/>
              </a:spcBef>
              <a:buClrTx/>
              <a:buNone/>
            </a:pPr>
            <a:r>
              <a:rPr lang="en-US" sz="2800" b="1" dirty="0">
                <a:solidFill>
                  <a:prstClr val="white"/>
                </a:solidFill>
                <a:latin typeface="Times New Roman" panose="02020603050405020304" pitchFamily="18" charset="0"/>
                <a:cs typeface="Times New Roman" panose="02020603050405020304" pitchFamily="18" charset="0"/>
              </a:rPr>
              <a:t>			</a:t>
            </a:r>
            <a:r>
              <a:rPr lang="en-IN" sz="2800" dirty="0">
                <a:solidFill>
                  <a:prstClr val="white"/>
                </a:solidFill>
                <a:latin typeface="Times New Roman" panose="02020603050405020304" pitchFamily="18" charset="0"/>
                <a:cs typeface="Times New Roman" panose="02020603050405020304" pitchFamily="18" charset="0"/>
              </a:rPr>
              <a:t>Arduino is an open-source electronics platform based on easy-to-use hardware and software. The Arduino Integrated Development Environment (IDE) is a cross-platform application   that is written in functions from C and C++. It is used to write and upload programs to Arduino compatible boards, but also, with the help of 3rd party cores, other vendor development boards.</a:t>
            </a:r>
          </a:p>
          <a:p>
            <a:endParaRPr lang="en-IN" dirty="0"/>
          </a:p>
        </p:txBody>
      </p:sp>
      <p:sp>
        <p:nvSpPr>
          <p:cNvPr id="20" name="Text Placeholder 19">
            <a:extLst>
              <a:ext uri="{FF2B5EF4-FFF2-40B4-BE49-F238E27FC236}">
                <a16:creationId xmlns:a16="http://schemas.microsoft.com/office/drawing/2014/main" id="{1BC3B5D8-32A6-4F28-88FC-B619697DFF61}"/>
              </a:ext>
            </a:extLst>
          </p:cNvPr>
          <p:cNvSpPr>
            <a:spLocks noGrp="1"/>
          </p:cNvSpPr>
          <p:nvPr>
            <p:ph type="body" sz="half" idx="2"/>
          </p:nvPr>
        </p:nvSpPr>
        <p:spPr>
          <a:xfrm>
            <a:off x="7433117" y="214603"/>
            <a:ext cx="4565529" cy="6531429"/>
          </a:xfrm>
        </p:spPr>
        <p:txBody>
          <a:bodyPr/>
          <a:lstStyle/>
          <a:p>
            <a:endParaRPr lang="en-IN" dirty="0"/>
          </a:p>
        </p:txBody>
      </p:sp>
      <p:pic>
        <p:nvPicPr>
          <p:cNvPr id="21" name="Content Placeholder 75">
            <a:extLst>
              <a:ext uri="{FF2B5EF4-FFF2-40B4-BE49-F238E27FC236}">
                <a16:creationId xmlns:a16="http://schemas.microsoft.com/office/drawing/2014/main" id="{2AA55ECA-6275-4595-844E-37C8B9989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954" y="214603"/>
            <a:ext cx="4753638" cy="6531428"/>
          </a:xfrm>
          <a:prstGeom prst="rect">
            <a:avLst/>
          </a:prstGeom>
        </p:spPr>
      </p:pic>
    </p:spTree>
    <p:extLst>
      <p:ext uri="{BB962C8B-B14F-4D97-AF65-F5344CB8AC3E}">
        <p14:creationId xmlns:p14="http://schemas.microsoft.com/office/powerpoint/2010/main" val="39022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880306-A5C6-46E6-90B9-66B68B46AA5D}"/>
              </a:ext>
            </a:extLst>
          </p:cNvPr>
          <p:cNvSpPr>
            <a:spLocks noGrp="1"/>
          </p:cNvSpPr>
          <p:nvPr>
            <p:ph type="ctrTitle"/>
          </p:nvPr>
        </p:nvSpPr>
        <p:spPr>
          <a:xfrm>
            <a:off x="8372669" y="298578"/>
            <a:ext cx="3103984" cy="662477"/>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Thingspeak</a:t>
            </a:r>
          </a:p>
        </p:txBody>
      </p:sp>
      <p:sp>
        <p:nvSpPr>
          <p:cNvPr id="5" name="Subtitle 4">
            <a:extLst>
              <a:ext uri="{FF2B5EF4-FFF2-40B4-BE49-F238E27FC236}">
                <a16:creationId xmlns:a16="http://schemas.microsoft.com/office/drawing/2014/main" id="{ECC72CA5-4B83-4B4D-8495-C22B5B8F1791}"/>
              </a:ext>
            </a:extLst>
          </p:cNvPr>
          <p:cNvSpPr>
            <a:spLocks noGrp="1"/>
          </p:cNvSpPr>
          <p:nvPr>
            <p:ph type="subTitle" idx="1"/>
          </p:nvPr>
        </p:nvSpPr>
        <p:spPr>
          <a:xfrm>
            <a:off x="139996" y="3064166"/>
            <a:ext cx="7828347" cy="3523246"/>
          </a:xfrm>
        </p:spPr>
        <p:txBody>
          <a:bodyPr>
            <a:normAutofit fontScale="40000" lnSpcReduction="20000"/>
          </a:bodyPr>
          <a:lstStyle/>
          <a:p>
            <a:pPr algn="just"/>
            <a:endParaRPr lang="en-IN" sz="1700" dirty="0">
              <a:solidFill>
                <a:schemeClr val="tx2"/>
              </a:solidFill>
              <a:latin typeface="Times New Roman" panose="02020603050405020304" pitchFamily="18" charset="0"/>
              <a:cs typeface="Times New Roman" panose="02020603050405020304" pitchFamily="18" charset="0"/>
            </a:endParaRPr>
          </a:p>
          <a:p>
            <a:pPr algn="just"/>
            <a:r>
              <a:rPr lang="en-IN" sz="6700" b="1" dirty="0">
                <a:solidFill>
                  <a:srgbClr val="FF0000"/>
                </a:solidFill>
                <a:latin typeface="Times New Roman" panose="02020603050405020304" pitchFamily="18" charset="0"/>
                <a:cs typeface="Times New Roman" panose="02020603050405020304" pitchFamily="18" charset="0"/>
              </a:rPr>
              <a:t>Thingspeak key Features:</a:t>
            </a:r>
          </a:p>
          <a:p>
            <a:pPr algn="just"/>
            <a:endParaRPr lang="en-IN" sz="4000" dirty="0">
              <a:solidFill>
                <a:srgbClr val="FF0000"/>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Easily configure devices to send data to Thingspeak using popular IoT protocols.</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Visualize your sensor data in real-time.</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Aggregate data on-demand from third-party sources.</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Use the power of MATLAB to make sense of your IoT data.</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Run your IoT analytics automatically based on schedules or events</a:t>
            </a:r>
            <a:r>
              <a:rPr lang="en-IN" sz="5100" dirty="0">
                <a:solidFill>
                  <a:schemeClr val="tx1"/>
                </a:solidFill>
                <a:latin typeface="Times New Roman" panose="02020603050405020304" pitchFamily="18" charset="0"/>
                <a:cs typeface="Times New Roman" panose="02020603050405020304" pitchFamily="18" charset="0"/>
              </a:rPr>
              <a:t>.</a:t>
            </a:r>
          </a:p>
          <a:p>
            <a:endParaRPr lang="en-IN" dirty="0"/>
          </a:p>
        </p:txBody>
      </p:sp>
      <p:pic>
        <p:nvPicPr>
          <p:cNvPr id="6" name="Picture Placeholder 8">
            <a:extLst>
              <a:ext uri="{FF2B5EF4-FFF2-40B4-BE49-F238E27FC236}">
                <a16:creationId xmlns:a16="http://schemas.microsoft.com/office/drawing/2014/main" id="{98AFE35E-CD0B-44F0-BE38-7737930CB4B7}"/>
              </a:ext>
            </a:extLst>
          </p:cNvPr>
          <p:cNvPicPr>
            <a:picLocks noChangeAspect="1"/>
          </p:cNvPicPr>
          <p:nvPr/>
        </p:nvPicPr>
        <p:blipFill>
          <a:blip r:embed="rId2">
            <a:extLst>
              <a:ext uri="{28A0092B-C50C-407E-A947-70E740481C1C}">
                <a14:useLocalDpi xmlns:a14="http://schemas.microsoft.com/office/drawing/2010/main" val="0"/>
              </a:ext>
            </a:extLst>
          </a:blip>
          <a:srcRect t="17991" b="17991"/>
          <a:stretch>
            <a:fillRect/>
          </a:stretch>
        </p:blipFill>
        <p:spPr>
          <a:xfrm>
            <a:off x="7968342" y="4755746"/>
            <a:ext cx="4083662" cy="1902469"/>
          </a:xfrm>
          <a:prstGeom prst="rect">
            <a:avLst/>
          </a:prstGeom>
          <a:solidFill>
            <a:schemeClr val="accent2"/>
          </a:solidFill>
        </p:spPr>
      </p:pic>
      <p:pic>
        <p:nvPicPr>
          <p:cNvPr id="8" name="Picture Placeholder 1">
            <a:extLst>
              <a:ext uri="{FF2B5EF4-FFF2-40B4-BE49-F238E27FC236}">
                <a16:creationId xmlns:a16="http://schemas.microsoft.com/office/drawing/2014/main" id="{911B3814-965C-4AF8-9ABC-8599E83631D7}"/>
              </a:ext>
            </a:extLst>
          </p:cNvPr>
          <p:cNvPicPr>
            <a:picLocks noChangeAspect="1"/>
          </p:cNvPicPr>
          <p:nvPr/>
        </p:nvPicPr>
        <p:blipFill>
          <a:blip r:embed="rId3">
            <a:extLst>
              <a:ext uri="{28A0092B-C50C-407E-A947-70E740481C1C}">
                <a14:useLocalDpi xmlns:a14="http://schemas.microsoft.com/office/drawing/2010/main" val="0"/>
              </a:ext>
            </a:extLst>
          </a:blip>
          <a:srcRect t="17477" b="17477"/>
          <a:stretch>
            <a:fillRect/>
          </a:stretch>
        </p:blipFill>
        <p:spPr>
          <a:xfrm>
            <a:off x="139996" y="113043"/>
            <a:ext cx="7436461" cy="2880320"/>
          </a:xfrm>
          <a:prstGeom prst="rect">
            <a:avLst/>
          </a:prstGeom>
        </p:spPr>
      </p:pic>
      <p:sp>
        <p:nvSpPr>
          <p:cNvPr id="3" name="Rectangle 2">
            <a:extLst>
              <a:ext uri="{FF2B5EF4-FFF2-40B4-BE49-F238E27FC236}">
                <a16:creationId xmlns:a16="http://schemas.microsoft.com/office/drawing/2014/main" id="{5AF3BF0D-C237-42F4-AE1C-C2CA28E968CB}"/>
              </a:ext>
            </a:extLst>
          </p:cNvPr>
          <p:cNvSpPr/>
          <p:nvPr/>
        </p:nvSpPr>
        <p:spPr>
          <a:xfrm>
            <a:off x="7968342" y="1195979"/>
            <a:ext cx="3904859" cy="3416320"/>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Thingspeak is an IoT analytics platform service that allows you to aggregate, visualize and analyze live data streams in the cloud. Thingspeak provides instant visualizations of data posted by your devices to Thingspeak</a:t>
            </a:r>
            <a:r>
              <a:rPr lang="en-IN" b="1"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4372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26707" y="312596"/>
            <a:ext cx="6351571" cy="1450110"/>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A SECURE IoT BASED MODERN HEALTHCARE SYSTEM USING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BODY SENSOR NETWORK</a:t>
            </a:r>
          </a:p>
        </p:txBody>
      </p:sp>
      <p:sp>
        <p:nvSpPr>
          <p:cNvPr id="2" name="Text Placeholder 1"/>
          <p:cNvSpPr>
            <a:spLocks noGrp="1"/>
          </p:cNvSpPr>
          <p:nvPr>
            <p:ph type="body" idx="1"/>
          </p:nvPr>
        </p:nvSpPr>
        <p:spPr>
          <a:xfrm>
            <a:off x="0" y="2419927"/>
            <a:ext cx="6788727" cy="3953164"/>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    </a:t>
            </a:r>
          </a:p>
          <a:p>
            <a:r>
              <a:rPr lang="en-US" sz="2600" b="1" dirty="0">
                <a:latin typeface="Times New Roman" panose="02020603050405020304" pitchFamily="18" charset="0"/>
                <a:cs typeface="Times New Roman" panose="02020603050405020304" pitchFamily="18" charset="0"/>
              </a:rPr>
              <a:t>                         Internal Guide:Prof. Anjana J </a:t>
            </a:r>
          </a:p>
          <a:p>
            <a:endParaRPr lang="en-US" sz="2600" b="1" dirty="0">
              <a:latin typeface="Times New Roman" panose="02020603050405020304" pitchFamily="18" charset="0"/>
              <a:cs typeface="Times New Roman" panose="02020603050405020304" pitchFamily="18" charset="0"/>
            </a:endParaRPr>
          </a:p>
          <a:p>
            <a:endParaRPr lang="en-US" sz="2600" dirty="0"/>
          </a:p>
          <a:p>
            <a:r>
              <a:rPr lang="en-US" sz="2600" dirty="0"/>
              <a:t>                                  </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                                                                         Submitted By</a:t>
            </a:r>
          </a:p>
          <a:p>
            <a:r>
              <a:rPr lang="en-US" sz="2600" b="1" dirty="0">
                <a:latin typeface="Times New Roman" panose="02020603050405020304" pitchFamily="18" charset="0"/>
                <a:cs typeface="Times New Roman" panose="02020603050405020304" pitchFamily="18" charset="0"/>
              </a:rPr>
              <a:t>                                                                            Lekshmi S R</a:t>
            </a:r>
          </a:p>
          <a:p>
            <a:r>
              <a:rPr lang="en-US" sz="2600" b="1" dirty="0">
                <a:latin typeface="Times New Roman" panose="02020603050405020304" pitchFamily="18" charset="0"/>
                <a:cs typeface="Times New Roman" panose="02020603050405020304" pitchFamily="18" charset="0"/>
              </a:rPr>
              <a:t>                                                                            LLMC17MCA020</a:t>
            </a:r>
          </a:p>
          <a:p>
            <a:r>
              <a:rPr lang="en-US" sz="2600" b="1" dirty="0">
                <a:latin typeface="Times New Roman" panose="02020603050405020304" pitchFamily="18" charset="0"/>
                <a:cs typeface="Times New Roman" panose="02020603050405020304" pitchFamily="18" charset="0"/>
              </a:rPr>
              <a:t>                                                                            S6 MCA,LMST</a:t>
            </a:r>
          </a:p>
        </p:txBody>
      </p:sp>
      <p:pic>
        <p:nvPicPr>
          <p:cNvPr id="5" name="Picture 4">
            <a:extLst>
              <a:ext uri="{FF2B5EF4-FFF2-40B4-BE49-F238E27FC236}">
                <a16:creationId xmlns:a16="http://schemas.microsoft.com/office/drawing/2014/main" id="{9345FECE-BDA0-40F7-9B23-6E4C8E1814D8}"/>
              </a:ext>
            </a:extLst>
          </p:cNvPr>
          <p:cNvPicPr>
            <a:picLocks noChangeAspect="1"/>
          </p:cNvPicPr>
          <p:nvPr/>
        </p:nvPicPr>
        <p:blipFill>
          <a:blip r:embed="rId2"/>
          <a:stretch>
            <a:fillRect/>
          </a:stretch>
        </p:blipFill>
        <p:spPr>
          <a:xfrm>
            <a:off x="6382139" y="0"/>
            <a:ext cx="5809861" cy="6858000"/>
          </a:xfrm>
          <a:prstGeom prst="rect">
            <a:avLst/>
          </a:prstGeom>
        </p:spPr>
      </p:pic>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B4BDC-5CBF-4169-B272-F5F4D661456A}"/>
              </a:ext>
            </a:extLst>
          </p:cNvPr>
          <p:cNvSpPr>
            <a:spLocks noGrp="1"/>
          </p:cNvSpPr>
          <p:nvPr>
            <p:ph type="ctrTitle"/>
          </p:nvPr>
        </p:nvSpPr>
        <p:spPr>
          <a:xfrm>
            <a:off x="7009003" y="194142"/>
            <a:ext cx="4532851" cy="51053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BLYNK APPLICATION</a:t>
            </a:r>
          </a:p>
        </p:txBody>
      </p:sp>
      <p:sp>
        <p:nvSpPr>
          <p:cNvPr id="5" name="Subtitle 4">
            <a:extLst>
              <a:ext uri="{FF2B5EF4-FFF2-40B4-BE49-F238E27FC236}">
                <a16:creationId xmlns:a16="http://schemas.microsoft.com/office/drawing/2014/main" id="{A8801C6D-375B-4985-9A8A-C9B492BE6CBF}"/>
              </a:ext>
            </a:extLst>
          </p:cNvPr>
          <p:cNvSpPr>
            <a:spLocks noGrp="1"/>
          </p:cNvSpPr>
          <p:nvPr>
            <p:ph type="subTitle" idx="1"/>
          </p:nvPr>
        </p:nvSpPr>
        <p:spPr>
          <a:xfrm>
            <a:off x="6748943" y="704676"/>
            <a:ext cx="5052970" cy="3640822"/>
          </a:xfrm>
        </p:spPr>
        <p:txBody>
          <a:bodyPr>
            <a:normAutofit fontScale="85000" lnSpcReduction="20000"/>
          </a:bodyPr>
          <a:lstStyle/>
          <a:p>
            <a:pPr lvl="0" algn="just">
              <a:lnSpc>
                <a:spcPct val="150000"/>
              </a:lnSpc>
            </a:pPr>
            <a:r>
              <a:rPr lang="en-IN" sz="2600" b="1" dirty="0">
                <a:solidFill>
                  <a:srgbClr val="FFFF00"/>
                </a:solidFill>
                <a:latin typeface="Times New Roman" panose="02020603050405020304" pitchFamily="18" charset="0"/>
                <a:cs typeface="Times New Roman" panose="02020603050405020304" pitchFamily="18" charset="0"/>
              </a:rPr>
              <a:t>Open Source Android App (Blynk)-:</a:t>
            </a:r>
            <a:r>
              <a:rPr lang="en-IN" sz="2600" dirty="0">
                <a:solidFill>
                  <a:srgbClr val="FFFF00"/>
                </a:solidFill>
                <a:latin typeface="Times New Roman" panose="02020603050405020304" pitchFamily="18" charset="0"/>
                <a:cs typeface="Times New Roman" panose="02020603050405020304" pitchFamily="18" charset="0"/>
              </a:rPr>
              <a:t> </a:t>
            </a:r>
            <a:r>
              <a:rPr lang="en-IN" sz="2600" dirty="0">
                <a:solidFill>
                  <a:schemeClr val="tx2"/>
                </a:solidFill>
                <a:latin typeface="Times New Roman" panose="02020603050405020304" pitchFamily="18" charset="0"/>
                <a:cs typeface="Times New Roman" panose="02020603050405020304" pitchFamily="18" charset="0"/>
              </a:rPr>
              <a:t>Blynk is an open source android app which is designed and developed in order to control the hardware via internet of things (IOT). This digitally displays sensor data, it can accumulate and visualize the data. Plus, it can also do other parameters such as:</a:t>
            </a:r>
          </a:p>
          <a:p>
            <a:pPr lvl="0" algn="just">
              <a:lnSpc>
                <a:spcPct val="150000"/>
              </a:lnSpc>
            </a:pPr>
            <a:endParaRPr lang="en-IN" dirty="0"/>
          </a:p>
        </p:txBody>
      </p:sp>
      <p:pic>
        <p:nvPicPr>
          <p:cNvPr id="3" name="Picture 2">
            <a:extLst>
              <a:ext uri="{FF2B5EF4-FFF2-40B4-BE49-F238E27FC236}">
                <a16:creationId xmlns:a16="http://schemas.microsoft.com/office/drawing/2014/main" id="{F8A1FED7-30BD-441C-A3ED-91BD5885DCB5}"/>
              </a:ext>
            </a:extLst>
          </p:cNvPr>
          <p:cNvPicPr>
            <a:picLocks noChangeAspect="1"/>
          </p:cNvPicPr>
          <p:nvPr/>
        </p:nvPicPr>
        <p:blipFill>
          <a:blip r:embed="rId2"/>
          <a:stretch>
            <a:fillRect/>
          </a:stretch>
        </p:blipFill>
        <p:spPr>
          <a:xfrm>
            <a:off x="0" y="0"/>
            <a:ext cx="6577102" cy="3791144"/>
          </a:xfrm>
          <a:prstGeom prst="rect">
            <a:avLst/>
          </a:prstGeom>
        </p:spPr>
      </p:pic>
      <p:pic>
        <p:nvPicPr>
          <p:cNvPr id="7" name="Picture 6">
            <a:extLst>
              <a:ext uri="{FF2B5EF4-FFF2-40B4-BE49-F238E27FC236}">
                <a16:creationId xmlns:a16="http://schemas.microsoft.com/office/drawing/2014/main" id="{D6611528-432D-420A-9284-D8E414E0ADFD}"/>
              </a:ext>
            </a:extLst>
          </p:cNvPr>
          <p:cNvPicPr>
            <a:picLocks noChangeAspect="1"/>
          </p:cNvPicPr>
          <p:nvPr/>
        </p:nvPicPr>
        <p:blipFill>
          <a:blip r:embed="rId3"/>
          <a:stretch>
            <a:fillRect/>
          </a:stretch>
        </p:blipFill>
        <p:spPr>
          <a:xfrm>
            <a:off x="7623110" y="4042298"/>
            <a:ext cx="4568890" cy="2815702"/>
          </a:xfrm>
          <a:prstGeom prst="rect">
            <a:avLst/>
          </a:prstGeom>
        </p:spPr>
      </p:pic>
      <p:sp>
        <p:nvSpPr>
          <p:cNvPr id="8" name="Rectangle 7">
            <a:extLst>
              <a:ext uri="{FF2B5EF4-FFF2-40B4-BE49-F238E27FC236}">
                <a16:creationId xmlns:a16="http://schemas.microsoft.com/office/drawing/2014/main" id="{0507EF4C-4DD3-4326-AD05-BDE7EDA55B70}"/>
              </a:ext>
            </a:extLst>
          </p:cNvPr>
          <p:cNvSpPr/>
          <p:nvPr/>
        </p:nvSpPr>
        <p:spPr>
          <a:xfrm>
            <a:off x="345346" y="3791144"/>
            <a:ext cx="6096000" cy="2241960"/>
          </a:xfrm>
          <a:prstGeom prst="rect">
            <a:avLst/>
          </a:prstGeom>
        </p:spPr>
        <p:txBody>
          <a:bodyPr>
            <a:spAutoFit/>
          </a:bodyPr>
          <a:lstStyle/>
          <a:p>
            <a:pPr algn="just">
              <a:lnSpc>
                <a:spcPct val="150000"/>
              </a:lnSpc>
            </a:pPr>
            <a:r>
              <a:rPr lang="en-IN" sz="2400" b="1" dirty="0">
                <a:solidFill>
                  <a:srgbClr val="FFFF00"/>
                </a:solidFill>
                <a:latin typeface="Times New Roman" panose="02020603050405020304" pitchFamily="18" charset="0"/>
                <a:cs typeface="Times New Roman" panose="02020603050405020304" pitchFamily="18" charset="0"/>
              </a:rPr>
              <a:t>Blynk Libraries</a:t>
            </a:r>
            <a:r>
              <a:rPr lang="en-IN" sz="2400" dirty="0">
                <a:solidFill>
                  <a:schemeClr val="tx2"/>
                </a:solidFill>
                <a:latin typeface="Times New Roman" panose="02020603050405020304" pitchFamily="18" charset="0"/>
                <a:cs typeface="Times New Roman" panose="02020603050405020304" pitchFamily="18" charset="0"/>
              </a:rPr>
              <a:t>: For all the standard hardware platforms, supports communication with the sensor and the complete progression of incoming and outgoing instructions</a:t>
            </a:r>
            <a:r>
              <a:rPr lang="en-IN" dirty="0">
                <a:solidFill>
                  <a:schemeClr val="tx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05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C6D8-1439-462D-9828-E71753E1F268}"/>
              </a:ext>
            </a:extLst>
          </p:cNvPr>
          <p:cNvSpPr>
            <a:spLocks noGrp="1"/>
          </p:cNvSpPr>
          <p:nvPr>
            <p:ph type="title"/>
          </p:nvPr>
        </p:nvSpPr>
        <p:spPr>
          <a:xfrm>
            <a:off x="220825" y="-172667"/>
            <a:ext cx="9601200" cy="1069940"/>
          </a:xfrm>
        </p:spPr>
        <p:txBody>
          <a:bodyPr/>
          <a:lstStyle/>
          <a:p>
            <a:r>
              <a:rPr lang="en-US" b="1" dirty="0">
                <a:solidFill>
                  <a:srgbClr val="FF0000"/>
                </a:solidFill>
                <a:latin typeface="Times New Roman" panose="02020603050405020304" pitchFamily="18" charset="0"/>
                <a:cs typeface="Times New Roman" panose="02020603050405020304" pitchFamily="18" charset="0"/>
              </a:rPr>
              <a:t>            Final Product</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9879411-771F-4302-887C-713F6C0EF398}"/>
              </a:ext>
            </a:extLst>
          </p:cNvPr>
          <p:cNvPicPr>
            <a:picLocks noGrp="1" noChangeAspect="1"/>
          </p:cNvPicPr>
          <p:nvPr>
            <p:ph idx="1"/>
          </p:nvPr>
        </p:nvPicPr>
        <p:blipFill>
          <a:blip r:embed="rId2"/>
          <a:stretch>
            <a:fillRect/>
          </a:stretch>
        </p:blipFill>
        <p:spPr>
          <a:xfrm>
            <a:off x="0" y="1176529"/>
            <a:ext cx="6242179" cy="5681471"/>
          </a:xfrm>
        </p:spPr>
      </p:pic>
      <p:sp>
        <p:nvSpPr>
          <p:cNvPr id="6" name="Rectangle 5">
            <a:extLst>
              <a:ext uri="{FF2B5EF4-FFF2-40B4-BE49-F238E27FC236}">
                <a16:creationId xmlns:a16="http://schemas.microsoft.com/office/drawing/2014/main" id="{63B3680F-E8EB-4AB7-8FD0-C486ED7A9478}"/>
              </a:ext>
            </a:extLst>
          </p:cNvPr>
          <p:cNvSpPr/>
          <p:nvPr/>
        </p:nvSpPr>
        <p:spPr>
          <a:xfrm>
            <a:off x="6335485" y="362303"/>
            <a:ext cx="5635690" cy="489364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Description</a:t>
            </a:r>
          </a:p>
          <a:p>
            <a:endParaRPr lang="en-US"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rPr>
              <a:t>This screenshot shows the final product. Wrist band with all its components are fixed on to a suitable box for case of convenience of operation. In addition, output of sensors fixed on the two fingers (Temperature sensor, Heart beat pulse sensor) are also integrated with this. LED and Buzzer is also these to indicate up normal readings</a:t>
            </a:r>
            <a:endParaRPr lang="en-IN" sz="2400" b="1" dirty="0"/>
          </a:p>
        </p:txBody>
      </p:sp>
    </p:spTree>
    <p:extLst>
      <p:ext uri="{BB962C8B-B14F-4D97-AF65-F5344CB8AC3E}">
        <p14:creationId xmlns:p14="http://schemas.microsoft.com/office/powerpoint/2010/main" val="131631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81E9-CDD5-497A-8C13-62CCE0095135}"/>
              </a:ext>
            </a:extLst>
          </p:cNvPr>
          <p:cNvSpPr>
            <a:spLocks noGrp="1"/>
          </p:cNvSpPr>
          <p:nvPr>
            <p:ph type="ctrTitle"/>
          </p:nvPr>
        </p:nvSpPr>
        <p:spPr>
          <a:xfrm>
            <a:off x="2467675" y="410547"/>
            <a:ext cx="2947332" cy="503341"/>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6AD75F4-5FAE-466F-82B3-B2471627054C}"/>
              </a:ext>
            </a:extLst>
          </p:cNvPr>
          <p:cNvSpPr>
            <a:spLocks noGrp="1"/>
          </p:cNvSpPr>
          <p:nvPr>
            <p:ph type="subTitle" idx="1"/>
          </p:nvPr>
        </p:nvSpPr>
        <p:spPr>
          <a:xfrm>
            <a:off x="198453" y="1511171"/>
            <a:ext cx="7485775" cy="5558264"/>
          </a:xfrm>
        </p:spPr>
        <p:txBody>
          <a:bodyPr>
            <a:normAutofit fontScale="25000" lnSpcReduction="20000"/>
          </a:bodyPr>
          <a:lstStyle/>
          <a:p>
            <a:pPr algn="ctr">
              <a:lnSpc>
                <a:spcPct val="120000"/>
              </a:lnSpc>
            </a:pPr>
            <a:r>
              <a:rPr lang="en-US" sz="8000" b="1" dirty="0">
                <a:solidFill>
                  <a:schemeClr val="tx2"/>
                </a:solidFill>
                <a:latin typeface="Times New Roman" panose="02020603050405020304" pitchFamily="18" charset="0"/>
                <a:cs typeface="Times New Roman" panose="02020603050405020304" pitchFamily="18" charset="0"/>
              </a:rPr>
              <a:t> IOT based BSN-CARE healthcare system is undoubtedly going to revolutionize the existing conventional healthcare practices of the world.</a:t>
            </a:r>
          </a:p>
          <a:p>
            <a:pPr algn="ctr">
              <a:lnSpc>
                <a:spcPct val="120000"/>
              </a:lnSpc>
            </a:pPr>
            <a:r>
              <a:rPr lang="en-US" sz="8000" b="1" dirty="0">
                <a:solidFill>
                  <a:schemeClr val="tx2"/>
                </a:solidFill>
                <a:latin typeface="Times New Roman" panose="02020603050405020304" pitchFamily="18" charset="0"/>
                <a:cs typeface="Times New Roman" panose="02020603050405020304" pitchFamily="18" charset="0"/>
              </a:rPr>
              <a:t>Formation of long queues in hospitals and in front of renowned doctors for specialist consultation etc. will soon be a thing of the past. </a:t>
            </a:r>
          </a:p>
          <a:p>
            <a:pPr algn="ctr">
              <a:lnSpc>
                <a:spcPct val="120000"/>
              </a:lnSpc>
            </a:pPr>
            <a:r>
              <a:rPr lang="en-US" sz="8000" b="1" dirty="0">
                <a:solidFill>
                  <a:schemeClr val="tx2"/>
                </a:solidFill>
                <a:latin typeface="Times New Roman" panose="02020603050405020304" pitchFamily="18" charset="0"/>
                <a:cs typeface="Times New Roman" panose="02020603050405020304" pitchFamily="18" charset="0"/>
              </a:rPr>
              <a:t>More over global consultation of expert renowned specialist doctors will be just a click away when fully developed worldwide.</a:t>
            </a:r>
          </a:p>
          <a:p>
            <a:pPr algn="ctr">
              <a:lnSpc>
                <a:spcPct val="120000"/>
              </a:lnSpc>
            </a:pPr>
            <a:r>
              <a:rPr lang="en-IN" sz="8000" b="1" dirty="0">
                <a:solidFill>
                  <a:schemeClr val="tx1"/>
                </a:solidFill>
                <a:latin typeface="Times New Roman" panose="02020603050405020304" pitchFamily="18" charset="0"/>
                <a:cs typeface="Times New Roman" panose="02020603050405020304" pitchFamily="18" charset="0"/>
              </a:rPr>
              <a:t>Further BSN healthcare will be a boon to slum dwellers as quality and affordable treatment can be provided to them on real time at their door step.</a:t>
            </a:r>
          </a:p>
          <a:p>
            <a:pPr algn="ctr">
              <a:lnSpc>
                <a:spcPct val="120000"/>
              </a:lnSpc>
            </a:pPr>
            <a:r>
              <a:rPr lang="en-IN" sz="8000" b="1" dirty="0">
                <a:solidFill>
                  <a:schemeClr val="tx1"/>
                </a:solidFill>
                <a:latin typeface="Times New Roman" panose="02020603050405020304" pitchFamily="18" charset="0"/>
                <a:cs typeface="Times New Roman" panose="02020603050405020304" pitchFamily="18" charset="0"/>
              </a:rPr>
              <a:t>BSN healthcare is the ideal way of treatment for all during spread of pandemic like corona virus.</a:t>
            </a:r>
          </a:p>
          <a:p>
            <a:pPr algn="ctr"/>
            <a:r>
              <a:rPr lang="en-IN" sz="8000" b="1"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endParaRPr lang="en-IN" sz="2200" dirty="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2"/>
                </a:solidFill>
                <a:latin typeface="Times New Roman" panose="02020603050405020304" pitchFamily="18" charset="0"/>
                <a:cs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2ACCC2C6-703D-4464-9656-9221C9875355}"/>
              </a:ext>
            </a:extLst>
          </p:cNvPr>
          <p:cNvPicPr>
            <a:picLocks noChangeAspect="1"/>
          </p:cNvPicPr>
          <p:nvPr/>
        </p:nvPicPr>
        <p:blipFill>
          <a:blip r:embed="rId2"/>
          <a:stretch>
            <a:fillRect/>
          </a:stretch>
        </p:blipFill>
        <p:spPr>
          <a:xfrm>
            <a:off x="7768205" y="0"/>
            <a:ext cx="4423795" cy="6857999"/>
          </a:xfrm>
          <a:prstGeom prst="rect">
            <a:avLst/>
          </a:prstGeom>
        </p:spPr>
      </p:pic>
    </p:spTree>
    <p:extLst>
      <p:ext uri="{BB962C8B-B14F-4D97-AF65-F5344CB8AC3E}">
        <p14:creationId xmlns:p14="http://schemas.microsoft.com/office/powerpoint/2010/main" val="285156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436CD-1425-4AC2-8873-EEE957664753}"/>
              </a:ext>
            </a:extLst>
          </p:cNvPr>
          <p:cNvSpPr>
            <a:spLocks noGrp="1"/>
          </p:cNvSpPr>
          <p:nvPr>
            <p:ph type="ctrTitle"/>
          </p:nvPr>
        </p:nvSpPr>
        <p:spPr>
          <a:xfrm>
            <a:off x="940436" y="330853"/>
            <a:ext cx="5313028" cy="562063"/>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FUTURE ENHANCEMENT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51798EC-B82A-430E-B275-624E00C1F476}"/>
              </a:ext>
            </a:extLst>
          </p:cNvPr>
          <p:cNvSpPr>
            <a:spLocks noGrp="1"/>
          </p:cNvSpPr>
          <p:nvPr>
            <p:ph type="subTitle" idx="1"/>
          </p:nvPr>
        </p:nvSpPr>
        <p:spPr>
          <a:xfrm>
            <a:off x="144353" y="1658025"/>
            <a:ext cx="7049549" cy="5610522"/>
          </a:xfrm>
        </p:spPr>
        <p:txBody>
          <a:bodyPr>
            <a:normAutofit/>
          </a:bodyPr>
          <a:lstStyle/>
          <a:p>
            <a:pPr lvl="0" algn="ctr"/>
            <a:r>
              <a:rPr lang="en-IN" b="1" dirty="0">
                <a:solidFill>
                  <a:schemeClr val="tx2"/>
                </a:solidFill>
                <a:latin typeface="Times New Roman" panose="02020603050405020304" pitchFamily="18" charset="0"/>
                <a:cs typeface="Times New Roman" panose="02020603050405020304" pitchFamily="18" charset="0"/>
              </a:rPr>
              <a:t>The system can be enhanced to cover in remote villages where IOT can be gainfully utilised.</a:t>
            </a:r>
          </a:p>
          <a:p>
            <a:pPr lvl="0" algn="ctr"/>
            <a:r>
              <a:rPr lang="en-IN" b="1" dirty="0">
                <a:solidFill>
                  <a:schemeClr val="tx2"/>
                </a:solidFill>
                <a:latin typeface="Times New Roman" panose="02020603050405020304" pitchFamily="18" charset="0"/>
                <a:cs typeface="Times New Roman" panose="02020603050405020304" pitchFamily="18" charset="0"/>
              </a:rPr>
              <a:t>Body sensors in due course of time will be employing most modern technologies to minimise or make the radiations negligible.</a:t>
            </a:r>
          </a:p>
          <a:p>
            <a:pPr lvl="0" algn="ctr"/>
            <a:r>
              <a:rPr lang="en-IN" b="1" dirty="0">
                <a:solidFill>
                  <a:schemeClr val="tx2"/>
                </a:solidFill>
                <a:latin typeface="Times New Roman" panose="02020603050405020304" pitchFamily="18" charset="0"/>
                <a:cs typeface="Times New Roman" panose="02020603050405020304" pitchFamily="18" charset="0"/>
              </a:rPr>
              <a:t>IOT based BSN healthcare will revolutise the field of medical care in due course of time benefitting the whole world.</a:t>
            </a:r>
          </a:p>
          <a:p>
            <a:pPr lvl="0" algn="ctr"/>
            <a:r>
              <a:rPr lang="en-IN" b="1" dirty="0">
                <a:solidFill>
                  <a:schemeClr val="tx2"/>
                </a:solidFill>
                <a:latin typeface="Times New Roman" panose="02020603050405020304" pitchFamily="18" charset="0"/>
                <a:cs typeface="Times New Roman" panose="02020603050405020304" pitchFamily="18" charset="0"/>
              </a:rPr>
              <a:t>Once fully developed and fully integrated consultation of an expert specialist anywhere in the world will be just a click away from you.  </a:t>
            </a:r>
          </a:p>
          <a:p>
            <a:pPr algn="ctr"/>
            <a:endParaRPr lang="en-IN" dirty="0"/>
          </a:p>
        </p:txBody>
      </p:sp>
      <p:pic>
        <p:nvPicPr>
          <p:cNvPr id="9" name="Picture 8">
            <a:extLst>
              <a:ext uri="{FF2B5EF4-FFF2-40B4-BE49-F238E27FC236}">
                <a16:creationId xmlns:a16="http://schemas.microsoft.com/office/drawing/2014/main" id="{F91E923E-F0E6-40CD-A0D9-FB0E9C41FFF6}"/>
              </a:ext>
            </a:extLst>
          </p:cNvPr>
          <p:cNvPicPr>
            <a:picLocks noChangeAspect="1"/>
          </p:cNvPicPr>
          <p:nvPr/>
        </p:nvPicPr>
        <p:blipFill>
          <a:blip r:embed="rId2"/>
          <a:stretch>
            <a:fillRect/>
          </a:stretch>
        </p:blipFill>
        <p:spPr>
          <a:xfrm>
            <a:off x="7193902" y="1"/>
            <a:ext cx="4998098" cy="6858000"/>
          </a:xfrm>
          <a:prstGeom prst="rect">
            <a:avLst/>
          </a:prstGeom>
        </p:spPr>
      </p:pic>
    </p:spTree>
    <p:extLst>
      <p:ext uri="{BB962C8B-B14F-4D97-AF65-F5344CB8AC3E}">
        <p14:creationId xmlns:p14="http://schemas.microsoft.com/office/powerpoint/2010/main" val="219840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C51B-6B8D-46B4-9EDD-5DF922519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E51C6A-B8FB-4207-9F61-1BDF4185FCAD}"/>
              </a:ext>
            </a:extLst>
          </p:cNvPr>
          <p:cNvSpPr>
            <a:spLocks noGrp="1"/>
          </p:cNvSpPr>
          <p:nvPr>
            <p:ph idx="1"/>
          </p:nvPr>
        </p:nvSpPr>
        <p:spPr/>
        <p:txBody>
          <a:bodyPr/>
          <a:lstStyle/>
          <a:p>
            <a:endParaRPr lang="en-IN"/>
          </a:p>
        </p:txBody>
      </p:sp>
      <p:pic>
        <p:nvPicPr>
          <p:cNvPr id="4"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2033E0F8-2E6E-4217-8569-F103B5D37818}"/>
              </a:ext>
            </a:extLst>
          </p:cNvPr>
          <p:cNvPicPr>
            <a:picLocks noChangeAspect="1"/>
          </p:cNvPicPr>
          <p:nvPr/>
        </p:nvPicPr>
        <p:blipFill>
          <a:blip r:embed="rId2" cstate="screen">
            <a:extLst>
              <a:ext uri="{28A0092B-C50C-407E-A947-70E740481C1C}">
                <a14:useLocalDpi xmlns:a14="http://schemas.microsoft.com/office/drawing/2010/main"/>
              </a:ext>
            </a:extLst>
          </a:blip>
          <a:srcRect l="62" r="62"/>
          <a:stretch>
            <a:fillRect/>
          </a:stretch>
        </p:blipFill>
        <p:spPr>
          <a:xfrm>
            <a:off x="-620784" y="0"/>
            <a:ext cx="12812784" cy="6858000"/>
          </a:xfrm>
          <a:prstGeom prst="rect">
            <a:avLst/>
          </a:prstGeom>
        </p:spPr>
      </p:pic>
      <p:sp>
        <p:nvSpPr>
          <p:cNvPr id="5" name="Rectangle 4">
            <a:extLst>
              <a:ext uri="{FF2B5EF4-FFF2-40B4-BE49-F238E27FC236}">
                <a16:creationId xmlns:a16="http://schemas.microsoft.com/office/drawing/2014/main" id="{154AA29D-6796-42F8-A5CA-8F1BDB96C728}"/>
              </a:ext>
              <a:ext uri="{C183D7F6-B498-43B3-948B-1728B52AA6E4}">
                <adec:decorative xmlns:adec="http://schemas.microsoft.com/office/drawing/2017/decorative" val="1"/>
              </a:ext>
            </a:extLst>
          </p:cNvPr>
          <p:cNvSpPr/>
          <p:nvPr/>
        </p:nvSpPr>
        <p:spPr bwMode="invGray">
          <a:xfrm rot="5400000">
            <a:off x="5846928" y="512929"/>
            <a:ext cx="6858000" cy="5832141"/>
          </a:xfrm>
          <a:prstGeom prst="rect">
            <a:avLst/>
          </a:prstGeom>
          <a:solidFill>
            <a:sysClr val="windowText" lastClr="000000">
              <a:alpha val="7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7" name="Title 2">
            <a:extLst>
              <a:ext uri="{FF2B5EF4-FFF2-40B4-BE49-F238E27FC236}">
                <a16:creationId xmlns:a16="http://schemas.microsoft.com/office/drawing/2014/main" id="{3C6E9B6F-E6AD-417B-9436-E8197760CEA0}"/>
              </a:ext>
            </a:extLst>
          </p:cNvPr>
          <p:cNvSpPr txBox="1">
            <a:spLocks/>
          </p:cNvSpPr>
          <p:nvPr/>
        </p:nvSpPr>
        <p:spPr>
          <a:xfrm>
            <a:off x="8626637" y="2198396"/>
            <a:ext cx="2679449" cy="18700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sz="44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6485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lgCheck">
          <a:fgClr>
            <a:schemeClr val="tx2">
              <a:lumMod val="25000"/>
            </a:schemeClr>
          </a:fgClr>
          <a:bgClr>
            <a:schemeClr val="bg1"/>
          </a:bgClr>
        </a:pattFill>
        <a:effectLst/>
      </p:bgPr>
    </p:bg>
    <p:spTree>
      <p:nvGrpSpPr>
        <p:cNvPr id="1" name=""/>
        <p:cNvGrpSpPr/>
        <p:nvPr/>
      </p:nvGrpSpPr>
      <p:grpSpPr>
        <a:xfrm>
          <a:off x="0" y="0"/>
          <a:ext cx="0" cy="0"/>
          <a:chOff x="0" y="0"/>
          <a:chExt cx="0" cy="0"/>
        </a:xfrm>
      </p:grpSpPr>
      <p:pic>
        <p:nvPicPr>
          <p:cNvPr id="4"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0611BA8A-A884-4ECA-AFE5-2E3C25D4CA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49861"/>
            <a:ext cx="12191999" cy="6858000"/>
          </a:xfrm>
          <a:prstGeom prst="rect">
            <a:avLst/>
          </a:prstGeom>
        </p:spPr>
      </p:pic>
      <p:sp>
        <p:nvSpPr>
          <p:cNvPr id="7" name="Rectangle 6">
            <a:extLst>
              <a:ext uri="{FF2B5EF4-FFF2-40B4-BE49-F238E27FC236}">
                <a16:creationId xmlns:a16="http://schemas.microsoft.com/office/drawing/2014/main" id="{EA1CB0FF-9953-4A66-A2AA-D3D71D466CF5}"/>
              </a:ext>
              <a:ext uri="{C183D7F6-B498-43B3-948B-1728B52AA6E4}">
                <adec:decorative xmlns:adec="http://schemas.microsoft.com/office/drawing/2017/decorative" val="1"/>
              </a:ext>
            </a:extLst>
          </p:cNvPr>
          <p:cNvSpPr/>
          <p:nvPr/>
        </p:nvSpPr>
        <p:spPr bwMode="invGray">
          <a:xfrm rot="5400000">
            <a:off x="4975060" y="585634"/>
            <a:ext cx="6186194"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9" name="Rectangle 8">
            <a:extLst>
              <a:ext uri="{FF2B5EF4-FFF2-40B4-BE49-F238E27FC236}">
                <a16:creationId xmlns:a16="http://schemas.microsoft.com/office/drawing/2014/main" id="{6340DE52-8EE5-448C-BB98-84C45AF53992}"/>
              </a:ext>
            </a:extLst>
          </p:cNvPr>
          <p:cNvSpPr/>
          <p:nvPr/>
        </p:nvSpPr>
        <p:spPr>
          <a:xfrm>
            <a:off x="5873907" y="687850"/>
            <a:ext cx="4388499" cy="5262979"/>
          </a:xfrm>
          <a:prstGeom prst="rect">
            <a:avLst/>
          </a:prstGeom>
        </p:spPr>
        <p:txBody>
          <a:bodyPr wrap="square">
            <a:spAutoFit/>
          </a:bodyPr>
          <a:lstStyle/>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Objectives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Existing System and drawbacks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Proposed System and advantages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Block Diagram</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Steps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Software Requirements</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Future Enhancement</a:t>
            </a:r>
            <a:endParaRPr lang="en-IN" sz="280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E6A358A-8D40-4745-BF6A-81EC9247F7C9}"/>
              </a:ext>
            </a:extLst>
          </p:cNvPr>
          <p:cNvSpPr/>
          <p:nvPr/>
        </p:nvSpPr>
        <p:spPr>
          <a:xfrm>
            <a:off x="952846" y="2507215"/>
            <a:ext cx="3170996" cy="523220"/>
          </a:xfrm>
          <a:prstGeom prst="rect">
            <a:avLst/>
          </a:prstGeom>
        </p:spPr>
        <p:txBody>
          <a:bodyPr wrap="none">
            <a:spAutoFit/>
          </a:bodyPr>
          <a:lstStyle/>
          <a:p>
            <a:r>
              <a:rPr lang="en-US" sz="2800" b="1" dirty="0">
                <a:solidFill>
                  <a:srgbClr val="FFFF00"/>
                </a:solidFill>
                <a:latin typeface="Times New Roman" panose="02020603050405020304" pitchFamily="18" charset="0"/>
                <a:cs typeface="Times New Roman" panose="02020603050405020304" pitchFamily="18" charset="0"/>
              </a:rPr>
              <a:t>AGENDA/TOPICS</a:t>
            </a:r>
            <a:endParaRPr lang="en-IN" sz="2800" b="1" dirty="0"/>
          </a:p>
        </p:txBody>
      </p:sp>
    </p:spTree>
    <p:extLst>
      <p:ext uri="{BB962C8B-B14F-4D97-AF65-F5344CB8AC3E}">
        <p14:creationId xmlns:p14="http://schemas.microsoft.com/office/powerpoint/2010/main" val="196124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129" name="Title 128">
            <a:extLst>
              <a:ext uri="{FF2B5EF4-FFF2-40B4-BE49-F238E27FC236}">
                <a16:creationId xmlns:a16="http://schemas.microsoft.com/office/drawing/2014/main" id="{4AEE0AE4-0635-4557-BF2E-E3D818BDF15E}"/>
              </a:ext>
            </a:extLst>
          </p:cNvPr>
          <p:cNvSpPr>
            <a:spLocks noGrp="1"/>
          </p:cNvSpPr>
          <p:nvPr>
            <p:ph type="ctrTitle"/>
          </p:nvPr>
        </p:nvSpPr>
        <p:spPr>
          <a:xfrm>
            <a:off x="3562525" y="302003"/>
            <a:ext cx="3249335" cy="562063"/>
          </a:xfrm>
        </p:spPr>
        <p:txBody>
          <a:bodyPr>
            <a:normAutofit/>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0" name="Subtitle 129">
            <a:extLst>
              <a:ext uri="{FF2B5EF4-FFF2-40B4-BE49-F238E27FC236}">
                <a16:creationId xmlns:a16="http://schemas.microsoft.com/office/drawing/2014/main" id="{843EF85C-6024-4D87-8BB2-FB198076FFCC}"/>
              </a:ext>
            </a:extLst>
          </p:cNvPr>
          <p:cNvSpPr>
            <a:spLocks noGrp="1"/>
          </p:cNvSpPr>
          <p:nvPr>
            <p:ph type="subTitle" idx="1"/>
          </p:nvPr>
        </p:nvSpPr>
        <p:spPr>
          <a:xfrm>
            <a:off x="258803" y="1586204"/>
            <a:ext cx="8129573" cy="5196466"/>
          </a:xfrm>
        </p:spPr>
        <p:txBody>
          <a:bodyPr>
            <a:normAutofit/>
          </a:bodyPr>
          <a:lstStyle/>
          <a:p>
            <a:pPr marL="342900" indent="-342900" algn="ctr">
              <a:lnSpc>
                <a:spcPct val="110000"/>
              </a:lnSpc>
              <a:buFont typeface="Arial" panose="020B0604020202020204" pitchFamily="34" charset="0"/>
              <a:buChar char="•"/>
            </a:pPr>
            <a:r>
              <a:rPr lang="en-US" b="1" dirty="0">
                <a:solidFill>
                  <a:schemeClr val="tx2"/>
                </a:solidFill>
                <a:latin typeface="Times New Roman" panose="02020603050405020304" pitchFamily="18" charset="0"/>
                <a:cs typeface="Times New Roman" panose="02020603050405020304" pitchFamily="18" charset="0"/>
              </a:rPr>
              <a:t>In the present-day scenario, we find a large number of elderly people staying alone in flats or at isolated places. Recent research indicates that about 80% of aged people above the age of 65 are suffering from at least one chronic life style  disease.</a:t>
            </a:r>
          </a:p>
          <a:p>
            <a:pPr marL="342900" indent="-342900" algn="ctr">
              <a:lnSpc>
                <a:spcPct val="110000"/>
              </a:lnSpc>
              <a:buFont typeface="Arial" panose="020B0604020202020204" pitchFamily="34" charset="0"/>
              <a:buChar char="•"/>
            </a:pPr>
            <a:r>
              <a:rPr lang="en-US" b="1" dirty="0">
                <a:solidFill>
                  <a:schemeClr val="tx2"/>
                </a:solidFill>
                <a:latin typeface="Times New Roman" panose="02020603050405020304" pitchFamily="18" charset="0"/>
                <a:cs typeface="Times New Roman" panose="02020603050405020304" pitchFamily="18" charset="0"/>
              </a:rPr>
              <a:t>IOT based modern healthcare is intended to meet the urgent medical needs of patients particularly isolated senior citizens. The proposed modern IOT based BSN care envisages provision of affordable and timely healthcare at their door step and thus improving the quality of life.</a:t>
            </a:r>
            <a:endParaRPr lang="en-IN" b="1" dirty="0">
              <a:solidFill>
                <a:schemeClr val="tx2"/>
              </a:solidFill>
              <a:latin typeface="Times New Roman" panose="02020603050405020304" pitchFamily="18" charset="0"/>
              <a:cs typeface="Times New Roman" panose="02020603050405020304" pitchFamily="18" charset="0"/>
            </a:endParaRPr>
          </a:p>
          <a:p>
            <a:endParaRPr lang="en-IN" dirty="0"/>
          </a:p>
        </p:txBody>
      </p:sp>
      <p:pic>
        <p:nvPicPr>
          <p:cNvPr id="131" name="Picture 130">
            <a:extLst>
              <a:ext uri="{FF2B5EF4-FFF2-40B4-BE49-F238E27FC236}">
                <a16:creationId xmlns:a16="http://schemas.microsoft.com/office/drawing/2014/main" id="{B08360C3-42F3-497C-90D3-FADB0B72D34D}"/>
              </a:ext>
            </a:extLst>
          </p:cNvPr>
          <p:cNvPicPr>
            <a:picLocks noChangeAspect="1"/>
          </p:cNvPicPr>
          <p:nvPr/>
        </p:nvPicPr>
        <p:blipFill>
          <a:blip r:embed="rId2"/>
          <a:stretch>
            <a:fillRect/>
          </a:stretch>
        </p:blipFill>
        <p:spPr>
          <a:xfrm>
            <a:off x="8192278" y="391886"/>
            <a:ext cx="4096137" cy="5775649"/>
          </a:xfrm>
          <a:prstGeom prst="rect">
            <a:avLst/>
          </a:prstGeom>
        </p:spPr>
      </p:pic>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8C79-BCF8-4075-B15F-D440914E69CA}"/>
              </a:ext>
            </a:extLst>
          </p:cNvPr>
          <p:cNvSpPr>
            <a:spLocks noGrp="1"/>
          </p:cNvSpPr>
          <p:nvPr>
            <p:ph type="title"/>
          </p:nvPr>
        </p:nvSpPr>
        <p:spPr>
          <a:xfrm>
            <a:off x="1909650" y="47361"/>
            <a:ext cx="9601200" cy="1069940"/>
          </a:xfrm>
        </p:spPr>
        <p:txBody>
          <a:bodyPr/>
          <a:lstStyle/>
          <a:p>
            <a:r>
              <a:rPr lang="en-US" b="1" dirty="0">
                <a:solidFill>
                  <a:srgbClr val="FF0000"/>
                </a:solidFill>
                <a:latin typeface="Times New Roman" panose="02020603050405020304" pitchFamily="18" charset="0"/>
                <a:cs typeface="Times New Roman" panose="02020603050405020304" pitchFamily="18" charset="0"/>
              </a:rPr>
              <a:t>OBJECTIVES &amp; SCOPE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7363DF-AEB1-4AE3-87AC-0C4565DBBD89}"/>
              </a:ext>
            </a:extLst>
          </p:cNvPr>
          <p:cNvSpPr>
            <a:spLocks noGrp="1"/>
          </p:cNvSpPr>
          <p:nvPr>
            <p:ph idx="1"/>
          </p:nvPr>
        </p:nvSpPr>
        <p:spPr>
          <a:xfrm>
            <a:off x="138266" y="1507207"/>
            <a:ext cx="9601200" cy="4348163"/>
          </a:xfrm>
        </p:spPr>
        <p:txBody>
          <a:bodyPr>
            <a:normAutofit/>
          </a:bodyPr>
          <a:lstStyle/>
          <a:p>
            <a:r>
              <a:rPr lang="en-US" sz="2400" b="1" dirty="0">
                <a:latin typeface="Times New Roman" panose="02020603050405020304" pitchFamily="18" charset="0"/>
                <a:cs typeface="Times New Roman" panose="02020603050405020304" pitchFamily="18" charset="0"/>
              </a:rPr>
              <a:t>IOT based modern healthcare is primarily intented to take care of the health aspects of older people staying alone. The system envisages to real time monitoring of the health parameters of dependent patients and provide timely and quality healthcare to them.</a:t>
            </a:r>
          </a:p>
          <a:p>
            <a:r>
              <a:rPr lang="en-US" sz="2400" b="1" dirty="0">
                <a:latin typeface="Times New Roman" panose="02020603050405020304" pitchFamily="18" charset="0"/>
                <a:cs typeface="Times New Roman" panose="02020603050405020304" pitchFamily="18" charset="0"/>
              </a:rPr>
              <a:t>Objective of the project is to make affordable, fully secure and timely healthcare to the dependent patients. The system make use of Body sensor network which with the help of iot and internet measures and forward the health parameters of patients on real time.</a:t>
            </a:r>
          </a:p>
          <a:p>
            <a:r>
              <a:rPr lang="en-US" sz="2400" b="1" dirty="0">
                <a:latin typeface="Times New Roman" panose="02020603050405020304" pitchFamily="18" charset="0"/>
                <a:cs typeface="Times New Roman" panose="02020603050405020304" pitchFamily="18" charset="0"/>
              </a:rPr>
              <a:t>The patients data base is passed on to designated family member/friend on real time by Blynk/cloud server through mobile network who then take appropriate action to save the patient.</a:t>
            </a:r>
            <a:endParaRPr lang="en-IN" sz="2400" b="1" dirty="0">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D0AA7776-813B-4A86-91AA-CB6345B4B852}"/>
              </a:ext>
            </a:extLst>
          </p:cNvPr>
          <p:cNvGrpSpPr/>
          <p:nvPr/>
        </p:nvGrpSpPr>
        <p:grpSpPr>
          <a:xfrm>
            <a:off x="10257544" y="1625998"/>
            <a:ext cx="1143794" cy="2010733"/>
            <a:chOff x="4871870" y="1763729"/>
            <a:chExt cx="2448272" cy="4303935"/>
          </a:xfrm>
        </p:grpSpPr>
        <p:grpSp>
          <p:nvGrpSpPr>
            <p:cNvPr id="34" name="Group 3">
              <a:extLst>
                <a:ext uri="{FF2B5EF4-FFF2-40B4-BE49-F238E27FC236}">
                  <a16:creationId xmlns:a16="http://schemas.microsoft.com/office/drawing/2014/main" id="{99A6E5B5-06C0-42A4-8EDA-B11AE7381929}"/>
                </a:ext>
              </a:extLst>
            </p:cNvPr>
            <p:cNvGrpSpPr/>
            <p:nvPr/>
          </p:nvGrpSpPr>
          <p:grpSpPr>
            <a:xfrm>
              <a:off x="4871870" y="1763729"/>
              <a:ext cx="2448272" cy="4303935"/>
              <a:chOff x="445712" y="1449040"/>
              <a:chExt cx="2113018" cy="3924176"/>
            </a:xfrm>
          </p:grpSpPr>
          <p:sp>
            <p:nvSpPr>
              <p:cNvPr id="36" name="Rounded Rectangle 4">
                <a:extLst>
                  <a:ext uri="{FF2B5EF4-FFF2-40B4-BE49-F238E27FC236}">
                    <a16:creationId xmlns:a16="http://schemas.microsoft.com/office/drawing/2014/main" id="{949E4EFA-8958-47B3-A163-591730D5513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7" name="Rectangle 5">
                <a:extLst>
                  <a:ext uri="{FF2B5EF4-FFF2-40B4-BE49-F238E27FC236}">
                    <a16:creationId xmlns:a16="http://schemas.microsoft.com/office/drawing/2014/main" id="{B5DD8020-2943-4525-850A-A630991EE5DC}"/>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8" name="Group 6">
                <a:extLst>
                  <a:ext uri="{FF2B5EF4-FFF2-40B4-BE49-F238E27FC236}">
                    <a16:creationId xmlns:a16="http://schemas.microsoft.com/office/drawing/2014/main" id="{5299C494-8405-4760-AFD0-2F4817E240F2}"/>
                  </a:ext>
                </a:extLst>
              </p:cNvPr>
              <p:cNvGrpSpPr/>
              <p:nvPr userDrawn="1"/>
            </p:nvGrpSpPr>
            <p:grpSpPr>
              <a:xfrm>
                <a:off x="1407705" y="5045834"/>
                <a:ext cx="211967" cy="211967"/>
                <a:chOff x="1549420" y="5712364"/>
                <a:chExt cx="312583" cy="312583"/>
              </a:xfrm>
            </p:grpSpPr>
            <p:sp>
              <p:nvSpPr>
                <p:cNvPr id="39" name="Oval 7">
                  <a:extLst>
                    <a:ext uri="{FF2B5EF4-FFF2-40B4-BE49-F238E27FC236}">
                      <a16:creationId xmlns:a16="http://schemas.microsoft.com/office/drawing/2014/main" id="{BE823977-0802-4191-AE56-58417DE42DB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0" name="Rounded Rectangle 8">
                  <a:extLst>
                    <a:ext uri="{FF2B5EF4-FFF2-40B4-BE49-F238E27FC236}">
                      <a16:creationId xmlns:a16="http://schemas.microsoft.com/office/drawing/2014/main" id="{83D78576-62DF-43B6-9530-05BDAA672B6E}"/>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35" name="Picture Placeholder 2">
              <a:extLst>
                <a:ext uri="{FF2B5EF4-FFF2-40B4-BE49-F238E27FC236}">
                  <a16:creationId xmlns:a16="http://schemas.microsoft.com/office/drawing/2014/main" id="{C5F7796A-F2B5-4E4B-8153-9F30B60ECBFD}"/>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41" name="Heart 40">
            <a:extLst>
              <a:ext uri="{FF2B5EF4-FFF2-40B4-BE49-F238E27FC236}">
                <a16:creationId xmlns:a16="http://schemas.microsoft.com/office/drawing/2014/main" id="{AD001A71-6186-467C-ABBD-3D42372A2614}"/>
              </a:ext>
            </a:extLst>
          </p:cNvPr>
          <p:cNvSpPr/>
          <p:nvPr/>
        </p:nvSpPr>
        <p:spPr>
          <a:xfrm>
            <a:off x="10424729" y="2217856"/>
            <a:ext cx="874316" cy="874316"/>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B94A13E-0947-4637-8E1C-843C1E118C17}"/>
              </a:ext>
            </a:extLst>
          </p:cNvPr>
          <p:cNvGrpSpPr/>
          <p:nvPr/>
        </p:nvGrpSpPr>
        <p:grpSpPr>
          <a:xfrm>
            <a:off x="10673824" y="2446694"/>
            <a:ext cx="376126" cy="376126"/>
            <a:chOff x="1733181" y="3181305"/>
            <a:chExt cx="376126" cy="376126"/>
          </a:xfrm>
        </p:grpSpPr>
        <p:sp>
          <p:nvSpPr>
            <p:cNvPr id="43" name="Oval 42">
              <a:extLst>
                <a:ext uri="{FF2B5EF4-FFF2-40B4-BE49-F238E27FC236}">
                  <a16:creationId xmlns:a16="http://schemas.microsoft.com/office/drawing/2014/main" id="{E4A1A5FB-64D8-49DF-8E41-E65FFE481C72}"/>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1BC6421-ACC6-47C9-8E10-8EBB2A193EA6}"/>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EF136B35-999C-4B8E-A6BC-CAA2DD70E701}"/>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4F6AEF7A-4112-493D-8CD2-17E489391C07}"/>
              </a:ext>
            </a:extLst>
          </p:cNvPr>
          <p:cNvSpPr/>
          <p:nvPr/>
        </p:nvSpPr>
        <p:spPr>
          <a:xfrm rot="16200000">
            <a:off x="9600328" y="1309466"/>
            <a:ext cx="2521434" cy="1223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36">
            <a:extLst>
              <a:ext uri="{FF2B5EF4-FFF2-40B4-BE49-F238E27FC236}">
                <a16:creationId xmlns:a16="http://schemas.microsoft.com/office/drawing/2014/main" id="{06B36854-93FA-4EB1-A56B-E96CE6D1F258}"/>
              </a:ext>
            </a:extLst>
          </p:cNvPr>
          <p:cNvSpPr>
            <a:spLocks/>
          </p:cNvSpPr>
          <p:nvPr/>
        </p:nvSpPr>
        <p:spPr bwMode="auto">
          <a:xfrm>
            <a:off x="9704324" y="1073760"/>
            <a:ext cx="2250233" cy="1581130"/>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48" name="Freeform 36">
            <a:extLst>
              <a:ext uri="{FF2B5EF4-FFF2-40B4-BE49-F238E27FC236}">
                <a16:creationId xmlns:a16="http://schemas.microsoft.com/office/drawing/2014/main" id="{1E7BF2EB-E673-4C5C-A007-13418442B918}"/>
              </a:ext>
            </a:extLst>
          </p:cNvPr>
          <p:cNvSpPr>
            <a:spLocks/>
          </p:cNvSpPr>
          <p:nvPr/>
        </p:nvSpPr>
        <p:spPr bwMode="auto">
          <a:xfrm>
            <a:off x="9853127" y="2631363"/>
            <a:ext cx="193367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49" name="Rectangle 48">
            <a:extLst>
              <a:ext uri="{FF2B5EF4-FFF2-40B4-BE49-F238E27FC236}">
                <a16:creationId xmlns:a16="http://schemas.microsoft.com/office/drawing/2014/main" id="{C45100F2-FEC1-4444-AD7A-28714E72A8B1}"/>
              </a:ext>
            </a:extLst>
          </p:cNvPr>
          <p:cNvSpPr/>
          <p:nvPr/>
        </p:nvSpPr>
        <p:spPr>
          <a:xfrm rot="16200000">
            <a:off x="9614413" y="5277569"/>
            <a:ext cx="2444550" cy="1297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05624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647265" y="334705"/>
            <a:ext cx="3937233" cy="604007"/>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EXISTING SYSTEM</a:t>
            </a:r>
          </a:p>
        </p:txBody>
      </p:sp>
      <p:sp>
        <p:nvSpPr>
          <p:cNvPr id="2" name="Subtitle 1">
            <a:extLst>
              <a:ext uri="{FF2B5EF4-FFF2-40B4-BE49-F238E27FC236}">
                <a16:creationId xmlns:a16="http://schemas.microsoft.com/office/drawing/2014/main" id="{D9FBDE07-602C-4C95-91B5-8141F4915285}"/>
              </a:ext>
            </a:extLst>
          </p:cNvPr>
          <p:cNvSpPr>
            <a:spLocks noGrp="1"/>
          </p:cNvSpPr>
          <p:nvPr>
            <p:ph type="subTitle" idx="1"/>
          </p:nvPr>
        </p:nvSpPr>
        <p:spPr>
          <a:xfrm>
            <a:off x="391144" y="1391116"/>
            <a:ext cx="5459150" cy="444051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Existing medical care is manual as a patient has to physically go to a doctor/hospital for treatment. In most of the cases a patient has to wait in queue for long time to get consultation/medicine. This becomes very difficult for senior citizen and emergency cases as travel and waiting is involved before getting treatment. The present system is expensive and time and effort consuming.</a:t>
            </a:r>
            <a:endParaRPr lang="en-IN" b="1"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103E985-C236-49E1-A61F-FB7416840772}"/>
              </a:ext>
            </a:extLst>
          </p:cNvPr>
          <p:cNvPicPr>
            <a:picLocks noChangeAspect="1"/>
          </p:cNvPicPr>
          <p:nvPr/>
        </p:nvPicPr>
        <p:blipFill>
          <a:blip r:embed="rId2"/>
          <a:stretch>
            <a:fillRect/>
          </a:stretch>
        </p:blipFill>
        <p:spPr>
          <a:xfrm>
            <a:off x="5915608" y="0"/>
            <a:ext cx="6276392" cy="6858000"/>
          </a:xfrm>
          <a:prstGeom prst="rect">
            <a:avLst/>
          </a:prstGeom>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1415201" y="120871"/>
            <a:ext cx="7326385" cy="643766"/>
          </a:xfrm>
        </p:spPr>
        <p:txBody>
          <a:bodyPr>
            <a:normAutofit fontScale="90000"/>
          </a:bodyPr>
          <a:lstStyle/>
          <a:p>
            <a:r>
              <a:rPr lang="en-US" sz="3200" b="1" dirty="0">
                <a:solidFill>
                  <a:srgbClr val="FF0000"/>
                </a:solidFill>
                <a:latin typeface="Times New Roman" panose="02020603050405020304" pitchFamily="18" charset="0"/>
                <a:cs typeface="Times New Roman" panose="02020603050405020304" pitchFamily="18" charset="0"/>
              </a:rPr>
              <a:t>DRAWBACKS OF EXISTING SYSTEM</a:t>
            </a:r>
          </a:p>
        </p:txBody>
      </p:sp>
      <p:sp>
        <p:nvSpPr>
          <p:cNvPr id="4" name="Subtitle 3">
            <a:extLst>
              <a:ext uri="{FF2B5EF4-FFF2-40B4-BE49-F238E27FC236}">
                <a16:creationId xmlns:a16="http://schemas.microsoft.com/office/drawing/2014/main" id="{B25A6C42-FB54-4E4D-89ED-EED8C7168BC3}"/>
              </a:ext>
            </a:extLst>
          </p:cNvPr>
          <p:cNvSpPr>
            <a:spLocks noGrp="1"/>
          </p:cNvSpPr>
          <p:nvPr>
            <p:ph type="subTitle" idx="1"/>
          </p:nvPr>
        </p:nvSpPr>
        <p:spPr>
          <a:xfrm>
            <a:off x="475376" y="1328431"/>
            <a:ext cx="5039016" cy="5296304"/>
          </a:xfrm>
        </p:spPr>
        <p:txBody>
          <a:bodyPr>
            <a:noAutofit/>
          </a:bodyPr>
          <a:lstStyle/>
          <a:p>
            <a:pPr marL="342900" lvl="0" indent="-342900" algn="just">
              <a:lnSpc>
                <a:spcPct val="150000"/>
              </a:lnSpc>
              <a:buFont typeface="Wingdings" panose="05000000000000000000" pitchFamily="2" charset="2"/>
              <a:buChar char="Ø"/>
            </a:pPr>
            <a:r>
              <a:rPr lang="en-IN" b="1" dirty="0">
                <a:solidFill>
                  <a:schemeClr val="tx2"/>
                </a:solidFill>
                <a:latin typeface="Times New Roman" panose="02020603050405020304" pitchFamily="18" charset="0"/>
                <a:cs typeface="Times New Roman" panose="02020603050405020304" pitchFamily="18" charset="0"/>
              </a:rPr>
              <a:t>Existing System is inefficient.</a:t>
            </a:r>
          </a:p>
          <a:p>
            <a:pPr marL="342900" lvl="0" indent="-342900">
              <a:lnSpc>
                <a:spcPct val="150000"/>
              </a:lnSpc>
              <a:buFont typeface="Wingdings" panose="05000000000000000000" pitchFamily="2" charset="2"/>
              <a:buChar char="Ø"/>
            </a:pPr>
            <a:r>
              <a:rPr lang="en-IN" b="1" dirty="0">
                <a:solidFill>
                  <a:schemeClr val="tx2"/>
                </a:solidFill>
                <a:latin typeface="Times New Roman" panose="02020603050405020304" pitchFamily="18" charset="0"/>
                <a:cs typeface="Times New Roman" panose="02020603050405020304" pitchFamily="18" charset="0"/>
              </a:rPr>
              <a:t>It is very tedious and time consuming.</a:t>
            </a:r>
          </a:p>
          <a:p>
            <a:pPr marL="342900" lvl="0" indent="-342900" algn="just">
              <a:lnSpc>
                <a:spcPct val="150000"/>
              </a:lnSpc>
              <a:buFont typeface="Wingdings" panose="05000000000000000000" pitchFamily="2" charset="2"/>
              <a:buChar char="Ø"/>
            </a:pPr>
            <a:r>
              <a:rPr lang="en-IN" b="1" dirty="0">
                <a:solidFill>
                  <a:schemeClr val="tx2"/>
                </a:solidFill>
                <a:latin typeface="Times New Roman" panose="02020603050405020304" pitchFamily="18" charset="0"/>
                <a:cs typeface="Times New Roman" panose="02020603050405020304" pitchFamily="18" charset="0"/>
              </a:rPr>
              <a:t>Lack of safety and security.</a:t>
            </a:r>
          </a:p>
          <a:p>
            <a:pPr marL="342900" lvl="0" indent="-342900" algn="just">
              <a:lnSpc>
                <a:spcPct val="150000"/>
              </a:lnSpc>
              <a:buFont typeface="Wingdings" panose="05000000000000000000" pitchFamily="2" charset="2"/>
              <a:buChar char="Ø"/>
            </a:pPr>
            <a:r>
              <a:rPr lang="en-IN" b="1" dirty="0">
                <a:solidFill>
                  <a:schemeClr val="tx2"/>
                </a:solidFill>
                <a:latin typeface="Times New Roman" panose="02020603050405020304" pitchFamily="18" charset="0"/>
                <a:cs typeface="Times New Roman" panose="02020603050405020304" pitchFamily="18" charset="0"/>
              </a:rPr>
              <a:t>Complexity.</a:t>
            </a:r>
          </a:p>
          <a:p>
            <a:pPr marL="342900" lvl="0" indent="-342900" algn="just">
              <a:lnSpc>
                <a:spcPct val="150000"/>
              </a:lnSpc>
              <a:buFont typeface="Wingdings" panose="05000000000000000000" pitchFamily="2" charset="2"/>
              <a:buChar char="Ø"/>
            </a:pPr>
            <a:r>
              <a:rPr lang="en-IN" b="1" dirty="0">
                <a:solidFill>
                  <a:schemeClr val="tx2"/>
                </a:solidFill>
                <a:latin typeface="Times New Roman" panose="02020603050405020304" pitchFamily="18" charset="0"/>
                <a:cs typeface="Times New Roman" panose="02020603050405020304" pitchFamily="18" charset="0"/>
              </a:rPr>
              <a:t>More human efforts.</a:t>
            </a:r>
          </a:p>
          <a:p>
            <a:pPr marL="342900" lvl="0" indent="-342900" algn="just">
              <a:lnSpc>
                <a:spcPct val="150000"/>
              </a:lnSpc>
              <a:buFont typeface="Wingdings" panose="05000000000000000000" pitchFamily="2" charset="2"/>
              <a:buChar char="Ø"/>
            </a:pPr>
            <a:r>
              <a:rPr lang="en-IN" b="1" dirty="0">
                <a:solidFill>
                  <a:schemeClr val="tx2"/>
                </a:solidFill>
                <a:latin typeface="Times New Roman" panose="02020603050405020304" pitchFamily="18" charset="0"/>
                <a:cs typeface="Times New Roman" panose="02020603050405020304" pitchFamily="18" charset="0"/>
              </a:rPr>
              <a:t>Implementation Issues.</a:t>
            </a:r>
          </a:p>
          <a:p>
            <a:pPr marL="342900" lvl="0" indent="-342900" algn="just">
              <a:lnSpc>
                <a:spcPct val="150000"/>
              </a:lnSpc>
              <a:buFont typeface="Wingdings" panose="05000000000000000000" pitchFamily="2" charset="2"/>
              <a:buChar char="Ø"/>
            </a:pPr>
            <a:r>
              <a:rPr lang="en-IN" b="1" dirty="0">
                <a:solidFill>
                  <a:schemeClr val="tx2"/>
                </a:solidFill>
                <a:latin typeface="Times New Roman" panose="02020603050405020304" pitchFamily="18" charset="0"/>
                <a:cs typeface="Times New Roman" panose="02020603050405020304" pitchFamily="18" charset="0"/>
              </a:rPr>
              <a:t>High Expenses.</a:t>
            </a:r>
          </a:p>
          <a:p>
            <a:endParaRPr lang="en-IN" dirty="0"/>
          </a:p>
        </p:txBody>
      </p:sp>
      <p:pic>
        <p:nvPicPr>
          <p:cNvPr id="3" name="Picture 2">
            <a:extLst>
              <a:ext uri="{FF2B5EF4-FFF2-40B4-BE49-F238E27FC236}">
                <a16:creationId xmlns:a16="http://schemas.microsoft.com/office/drawing/2014/main" id="{89258756-8E05-4DAF-8FC7-DF7344EA94B3}"/>
              </a:ext>
            </a:extLst>
          </p:cNvPr>
          <p:cNvPicPr>
            <a:picLocks noChangeAspect="1"/>
          </p:cNvPicPr>
          <p:nvPr/>
        </p:nvPicPr>
        <p:blipFill>
          <a:blip r:embed="rId2"/>
          <a:stretch>
            <a:fillRect/>
          </a:stretch>
        </p:blipFill>
        <p:spPr>
          <a:xfrm>
            <a:off x="5878286" y="895739"/>
            <a:ext cx="6313714" cy="5962262"/>
          </a:xfrm>
          <a:prstGeom prst="rect">
            <a:avLst/>
          </a:prstGeom>
        </p:spPr>
      </p:pic>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0FAE-CCDB-428E-B7DA-C689F39B5C3E}"/>
              </a:ext>
            </a:extLst>
          </p:cNvPr>
          <p:cNvSpPr>
            <a:spLocks noGrp="1"/>
          </p:cNvSpPr>
          <p:nvPr>
            <p:ph type="title"/>
          </p:nvPr>
        </p:nvSpPr>
        <p:spPr>
          <a:xfrm>
            <a:off x="1598118" y="585959"/>
            <a:ext cx="4097694" cy="489851"/>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PROPOSED SYSTEM</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B205FB-DAD2-40CE-9665-C81604E3B5FF}"/>
              </a:ext>
            </a:extLst>
          </p:cNvPr>
          <p:cNvSpPr>
            <a:spLocks noGrp="1"/>
          </p:cNvSpPr>
          <p:nvPr>
            <p:ph idx="1"/>
          </p:nvPr>
        </p:nvSpPr>
        <p:spPr>
          <a:xfrm>
            <a:off x="6721489" y="1132173"/>
            <a:ext cx="5267514" cy="3638939"/>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The proposed system is meant to provide quality and affordable healthcare to all patients on real time by taking advantage of most modern technologies like bio-sensors, IOT &amp; mobile network.The system when fully developed and integrated will be available world wide.</a:t>
            </a:r>
            <a:endParaRPr lang="en-IN" sz="24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D758CCCC-F57E-4A46-B027-4C45AB1BF834}"/>
              </a:ext>
            </a:extLst>
          </p:cNvPr>
          <p:cNvGrpSpPr/>
          <p:nvPr/>
        </p:nvGrpSpPr>
        <p:grpSpPr>
          <a:xfrm>
            <a:off x="613167" y="1687439"/>
            <a:ext cx="6067597" cy="3998426"/>
            <a:chOff x="2010490" y="69385"/>
            <a:chExt cx="6067597" cy="3998426"/>
          </a:xfrm>
          <a:solidFill>
            <a:schemeClr val="tx1"/>
          </a:solidFill>
        </p:grpSpPr>
        <p:sp>
          <p:nvSpPr>
            <p:cNvPr id="6" name="Oval 50">
              <a:extLst>
                <a:ext uri="{FF2B5EF4-FFF2-40B4-BE49-F238E27FC236}">
                  <a16:creationId xmlns:a16="http://schemas.microsoft.com/office/drawing/2014/main" id="{928081B8-F864-4124-A6B3-6E00F656C433}"/>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Heart 17">
              <a:extLst>
                <a:ext uri="{FF2B5EF4-FFF2-40B4-BE49-F238E27FC236}">
                  <a16:creationId xmlns:a16="http://schemas.microsoft.com/office/drawing/2014/main" id="{ACC0C5CC-264D-4BB8-BE7A-0BCD1BB16AA5}"/>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25">
              <a:extLst>
                <a:ext uri="{FF2B5EF4-FFF2-40B4-BE49-F238E27FC236}">
                  <a16:creationId xmlns:a16="http://schemas.microsoft.com/office/drawing/2014/main" id="{A088D75F-E8D9-4733-A20A-F0FCC910CA93}"/>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Chord 32">
              <a:extLst>
                <a:ext uri="{FF2B5EF4-FFF2-40B4-BE49-F238E27FC236}">
                  <a16:creationId xmlns:a16="http://schemas.microsoft.com/office/drawing/2014/main" id="{E5DCF2B7-55A5-4971-8520-C309185DE5F4}"/>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40">
              <a:extLst>
                <a:ext uri="{FF2B5EF4-FFF2-40B4-BE49-F238E27FC236}">
                  <a16:creationId xmlns:a16="http://schemas.microsoft.com/office/drawing/2014/main" id="{9BB064F0-C62F-4D55-88B8-EC18DBD12FA1}"/>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7">
              <a:extLst>
                <a:ext uri="{FF2B5EF4-FFF2-40B4-BE49-F238E27FC236}">
                  <a16:creationId xmlns:a16="http://schemas.microsoft.com/office/drawing/2014/main" id="{D249188A-81D8-4882-8327-C4379BFDC987}"/>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25">
              <a:extLst>
                <a:ext uri="{FF2B5EF4-FFF2-40B4-BE49-F238E27FC236}">
                  <a16:creationId xmlns:a16="http://schemas.microsoft.com/office/drawing/2014/main" id="{B883B7A2-97E7-4B25-ADB1-8679ED366AFA}"/>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Block Arc 20">
              <a:extLst>
                <a:ext uri="{FF2B5EF4-FFF2-40B4-BE49-F238E27FC236}">
                  <a16:creationId xmlns:a16="http://schemas.microsoft.com/office/drawing/2014/main" id="{B41D835D-1995-4750-9B1A-6B2BF1B6B3F0}"/>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Trapezoid 28">
              <a:extLst>
                <a:ext uri="{FF2B5EF4-FFF2-40B4-BE49-F238E27FC236}">
                  <a16:creationId xmlns:a16="http://schemas.microsoft.com/office/drawing/2014/main" id="{5DD09850-30AD-4435-AF4A-207D3CE83AB1}"/>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Freeform: Shape 14">
              <a:extLst>
                <a:ext uri="{FF2B5EF4-FFF2-40B4-BE49-F238E27FC236}">
                  <a16:creationId xmlns:a16="http://schemas.microsoft.com/office/drawing/2014/main" id="{2CE9857A-8FB1-42C9-A95E-C4A8544D59B8}"/>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grpFill/>
            <a:ln w="9525" cap="flat">
              <a:noFill/>
              <a:prstDash val="solid"/>
              <a:miter/>
            </a:ln>
          </p:spPr>
          <p:txBody>
            <a:bodyPr wrap="square" rtlCol="0" anchor="ctr">
              <a:noAutofit/>
            </a:bodyPr>
            <a:lstStyle/>
            <a:p>
              <a:endParaRPr lang="en-US"/>
            </a:p>
          </p:txBody>
        </p:sp>
      </p:grpSp>
      <p:grpSp>
        <p:nvGrpSpPr>
          <p:cNvPr id="16" name="Group 15">
            <a:extLst>
              <a:ext uri="{FF2B5EF4-FFF2-40B4-BE49-F238E27FC236}">
                <a16:creationId xmlns:a16="http://schemas.microsoft.com/office/drawing/2014/main" id="{AAE59386-931C-4A39-A65E-0789A944659B}"/>
              </a:ext>
            </a:extLst>
          </p:cNvPr>
          <p:cNvGrpSpPr/>
          <p:nvPr/>
        </p:nvGrpSpPr>
        <p:grpSpPr>
          <a:xfrm>
            <a:off x="6515098" y="4757839"/>
            <a:ext cx="5568426" cy="1996597"/>
            <a:chOff x="4098364" y="1571764"/>
            <a:chExt cx="7301609" cy="4397082"/>
          </a:xfrm>
        </p:grpSpPr>
        <p:grpSp>
          <p:nvGrpSpPr>
            <p:cNvPr id="17" name="Graphic 55">
              <a:extLst>
                <a:ext uri="{FF2B5EF4-FFF2-40B4-BE49-F238E27FC236}">
                  <a16:creationId xmlns:a16="http://schemas.microsoft.com/office/drawing/2014/main" id="{74E58708-D72B-411D-B9CB-263498184DE6}"/>
                </a:ext>
              </a:extLst>
            </p:cNvPr>
            <p:cNvGrpSpPr/>
            <p:nvPr/>
          </p:nvGrpSpPr>
          <p:grpSpPr>
            <a:xfrm>
              <a:off x="4910815" y="1571764"/>
              <a:ext cx="5616422" cy="3644404"/>
              <a:chOff x="5769768" y="3217068"/>
              <a:chExt cx="651510" cy="422754"/>
            </a:xfrm>
          </p:grpSpPr>
          <p:sp>
            <p:nvSpPr>
              <p:cNvPr id="42" name="Freeform: Shape 41">
                <a:extLst>
                  <a:ext uri="{FF2B5EF4-FFF2-40B4-BE49-F238E27FC236}">
                    <a16:creationId xmlns:a16="http://schemas.microsoft.com/office/drawing/2014/main" id="{A1B1155C-3D70-4FF8-ADF6-946A61B40B98}"/>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95201A3-CC15-411F-AF6A-46C9D284250F}"/>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C12C9C23-818A-4159-9517-8033D12D15C5}"/>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B3A27C-2357-4021-A646-C51A83D65330}"/>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FFCD1CB-1899-46E2-B1CE-75C5A08771F9}"/>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F1E1638-7D48-4868-B889-753583757275}"/>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8A2EDA6-0F8A-4550-AE57-B69070D3EC3A}"/>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907DCB2-84F1-4629-8DD9-64FC0D055CEE}"/>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95FA7-A86E-4639-817A-F5C914CE46AC}"/>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056C86E-EC0E-4802-959A-271F6C6E089D}"/>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F8C6DE1-2859-45AC-9C24-D2F7596B791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D9C340D-BBCA-478A-9377-82F4CF74CDA9}"/>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E78F4BE-3915-4214-A276-660F3467F0CC}"/>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6E6E19B-CEF4-483F-B85D-960D1AF3B9A2}"/>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CEA5778-CEE6-4099-86B1-1EDF119E5778}"/>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1" name="Group 30">
              <a:extLst>
                <a:ext uri="{FF2B5EF4-FFF2-40B4-BE49-F238E27FC236}">
                  <a16:creationId xmlns:a16="http://schemas.microsoft.com/office/drawing/2014/main" id="{0BF6A820-56FA-4A30-B572-07FAD03A3CA8}"/>
                </a:ext>
              </a:extLst>
            </p:cNvPr>
            <p:cNvGrpSpPr/>
            <p:nvPr/>
          </p:nvGrpSpPr>
          <p:grpSpPr>
            <a:xfrm>
              <a:off x="5370712" y="5206368"/>
              <a:ext cx="4572000" cy="149296"/>
              <a:chOff x="5370712" y="5206368"/>
              <a:chExt cx="4572000" cy="149296"/>
            </a:xfrm>
          </p:grpSpPr>
          <p:sp>
            <p:nvSpPr>
              <p:cNvPr id="38" name="Rectangle 37">
                <a:extLst>
                  <a:ext uri="{FF2B5EF4-FFF2-40B4-BE49-F238E27FC236}">
                    <a16:creationId xmlns:a16="http://schemas.microsoft.com/office/drawing/2014/main" id="{48507596-4FA9-473E-8251-C53E39486F4B}"/>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C6E2B2-2635-476D-8D12-9AB7679A8A8A}"/>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BE80EE5-ABD4-401F-B513-A6C8C7A67830}"/>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64292A1-F548-4F0B-87F7-FE1723AF812B}"/>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EEC012F-3B08-4DDB-8E58-5A8C36D543E3}"/>
                </a:ext>
              </a:extLst>
            </p:cNvPr>
            <p:cNvGrpSpPr/>
            <p:nvPr/>
          </p:nvGrpSpPr>
          <p:grpSpPr>
            <a:xfrm>
              <a:off x="7661590" y="1698465"/>
              <a:ext cx="114873" cy="114873"/>
              <a:chOff x="7627525" y="1132589"/>
              <a:chExt cx="234846" cy="234846"/>
            </a:xfrm>
          </p:grpSpPr>
          <p:sp>
            <p:nvSpPr>
              <p:cNvPr id="35" name="Oval 34">
                <a:extLst>
                  <a:ext uri="{FF2B5EF4-FFF2-40B4-BE49-F238E27FC236}">
                    <a16:creationId xmlns:a16="http://schemas.microsoft.com/office/drawing/2014/main" id="{E6BB0C03-6DB4-47E5-8C9F-E523C4B736F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0A63A49-39DC-47DD-B27E-601053A92EEE}"/>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769A65-A96B-4C1E-90BB-13AFCD7E8304}"/>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32">
              <a:extLst>
                <a:ext uri="{FF2B5EF4-FFF2-40B4-BE49-F238E27FC236}">
                  <a16:creationId xmlns:a16="http://schemas.microsoft.com/office/drawing/2014/main" id="{4CA6C9F3-9094-48F4-8951-5C1FC7A7EF6D}"/>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1FDE0E1-A775-4EDE-9602-E71E52FF2ABB}"/>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6050A12-8F0E-4512-9760-BD08830CAD60}"/>
              </a:ext>
            </a:extLst>
          </p:cNvPr>
          <p:cNvGrpSpPr/>
          <p:nvPr/>
        </p:nvGrpSpPr>
        <p:grpSpPr>
          <a:xfrm flipH="1">
            <a:off x="7720803" y="3768272"/>
            <a:ext cx="3111042" cy="2601767"/>
            <a:chOff x="6277020" y="2139413"/>
            <a:chExt cx="3233993" cy="4457995"/>
          </a:xfrm>
        </p:grpSpPr>
        <p:grpSp>
          <p:nvGrpSpPr>
            <p:cNvPr id="45" name="Graphic 71">
              <a:extLst>
                <a:ext uri="{FF2B5EF4-FFF2-40B4-BE49-F238E27FC236}">
                  <a16:creationId xmlns:a16="http://schemas.microsoft.com/office/drawing/2014/main" id="{EC035631-24AD-4EC2-94D1-CF9FFE9C350D}"/>
                </a:ext>
              </a:extLst>
            </p:cNvPr>
            <p:cNvGrpSpPr/>
            <p:nvPr/>
          </p:nvGrpSpPr>
          <p:grpSpPr>
            <a:xfrm>
              <a:off x="6277020" y="2139413"/>
              <a:ext cx="3233993" cy="4457995"/>
              <a:chOff x="6277020" y="2139413"/>
              <a:chExt cx="3233993" cy="4457995"/>
            </a:xfrm>
          </p:grpSpPr>
          <p:sp>
            <p:nvSpPr>
              <p:cNvPr id="57" name="Freeform: Shape 56">
                <a:extLst>
                  <a:ext uri="{FF2B5EF4-FFF2-40B4-BE49-F238E27FC236}">
                    <a16:creationId xmlns:a16="http://schemas.microsoft.com/office/drawing/2014/main" id="{3C2158A8-371E-454B-924F-9CC7129E9933}"/>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3B481B7-E63B-488F-A02A-C3E2C7A850B5}"/>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F183215-2D8D-42F8-8BF1-E6BBAD40CC05}"/>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AD0FBE2-BCF0-4C60-AEBF-AF78BBC8FFD7}"/>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B3F10DC-75F9-4C45-BC1F-208F9C15A2A7}"/>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31AACB3-8D7E-485A-97EE-1E762B0D768F}"/>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B48A63C-FACF-40EB-A816-6F23964CD780}"/>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A610EFD-EDEF-4A3F-91F3-8195F8D69BCB}"/>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36508F5-97EE-4978-9AEF-7207B2D9BEF5}"/>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79C57B4-28BB-48CE-A63E-2C3732384F38}"/>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2EF1168-2CBA-4258-969D-AAD682C36600}"/>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939ADE5-4A13-4F93-8251-0801302A0E97}"/>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3E79225B-4DF5-4CF1-B4D3-930E9A892A70}"/>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C573DA-E15F-4B17-8CE8-29ED687B6D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7C07ADD-5316-4A2A-A978-B92E15DF5871}"/>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3B51AF8-F9F2-4604-AA8C-09E01AD8FF3A}"/>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9C993B0-0BBD-4CAA-9F70-395E0FE64712}"/>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C1DDFAD-C79E-4A11-B8D7-7996E1D0740E}"/>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A6CA215-9C8F-403D-A5E2-B9A8D9A2EA1C}"/>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5336BB8-86F4-416C-BE40-4A1CBC2412AB}"/>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FD5925E5-D9A7-4636-A03D-0DACB3810EE5}"/>
                </a:ext>
              </a:extLst>
            </p:cNvPr>
            <p:cNvGrpSpPr/>
            <p:nvPr/>
          </p:nvGrpSpPr>
          <p:grpSpPr>
            <a:xfrm>
              <a:off x="6825563" y="3607496"/>
              <a:ext cx="1709729" cy="1673926"/>
              <a:chOff x="6825563" y="3607496"/>
              <a:chExt cx="1709729" cy="1673926"/>
            </a:xfrm>
          </p:grpSpPr>
          <p:sp>
            <p:nvSpPr>
              <p:cNvPr id="47" name="Freeform: Shape 46">
                <a:extLst>
                  <a:ext uri="{FF2B5EF4-FFF2-40B4-BE49-F238E27FC236}">
                    <a16:creationId xmlns:a16="http://schemas.microsoft.com/office/drawing/2014/main" id="{A2BF3E3D-C7D6-420C-B0C0-4A831B764BAA}"/>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0BD2B15-13E1-4634-BBD6-9C6AC7EA343F}"/>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F60DF5A9-B513-425A-8EA6-9F41A07FFD4D}"/>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0" name="Group 49">
                <a:extLst>
                  <a:ext uri="{FF2B5EF4-FFF2-40B4-BE49-F238E27FC236}">
                    <a16:creationId xmlns:a16="http://schemas.microsoft.com/office/drawing/2014/main" id="{E4FB2542-5A70-47D9-8CF5-EB748F7A9B23}"/>
                  </a:ext>
                </a:extLst>
              </p:cNvPr>
              <p:cNvGrpSpPr/>
              <p:nvPr/>
            </p:nvGrpSpPr>
            <p:grpSpPr>
              <a:xfrm rot="20643887">
                <a:off x="6825563" y="3698606"/>
                <a:ext cx="884412" cy="1582816"/>
                <a:chOff x="6911434" y="4294138"/>
                <a:chExt cx="755804" cy="1352649"/>
              </a:xfrm>
            </p:grpSpPr>
            <p:sp>
              <p:nvSpPr>
                <p:cNvPr id="52" name="Freeform: Shape 51">
                  <a:extLst>
                    <a:ext uri="{FF2B5EF4-FFF2-40B4-BE49-F238E27FC236}">
                      <a16:creationId xmlns:a16="http://schemas.microsoft.com/office/drawing/2014/main" id="{D37FF15C-92C9-4271-ABE1-07642D891B73}"/>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D334E48-ED14-4245-864B-FDDA7AA77006}"/>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01F2DDE-458F-4DF2-9567-37C35D9F2F90}"/>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1F32D6F-6421-41F5-8042-0D1E19C337CB}"/>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4C29BAA-71B8-42D1-849B-50F25AAABA13}"/>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51" name="Freeform: Shape 50">
                <a:extLst>
                  <a:ext uri="{FF2B5EF4-FFF2-40B4-BE49-F238E27FC236}">
                    <a16:creationId xmlns:a16="http://schemas.microsoft.com/office/drawing/2014/main" id="{8DCFFEDB-347E-48A1-9886-C2CA79FC902A}"/>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69469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2698-2352-4D00-8847-16F8E63BC4A6}"/>
              </a:ext>
            </a:extLst>
          </p:cNvPr>
          <p:cNvSpPr>
            <a:spLocks noGrp="1"/>
          </p:cNvSpPr>
          <p:nvPr>
            <p:ph type="ctrTitle"/>
          </p:nvPr>
        </p:nvSpPr>
        <p:spPr>
          <a:xfrm>
            <a:off x="1289109" y="461395"/>
            <a:ext cx="8226490" cy="98771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ADVANTAGES OF PROPOSED SYSTEM</a:t>
            </a:r>
            <a:br>
              <a:rPr lang="en-US" sz="3200" b="1" dirty="0">
                <a:solidFill>
                  <a:srgbClr val="FF0000"/>
                </a:solidFill>
                <a:latin typeface="Times New Roman" panose="02020603050405020304" pitchFamily="18" charset="0"/>
                <a:cs typeface="Times New Roman" panose="02020603050405020304" pitchFamily="18" charset="0"/>
              </a:rPr>
            </a:b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56EBACE-271E-4F28-9DA7-64A55666C084}"/>
              </a:ext>
            </a:extLst>
          </p:cNvPr>
          <p:cNvSpPr>
            <a:spLocks noGrp="1"/>
          </p:cNvSpPr>
          <p:nvPr>
            <p:ph type="subTitle" idx="1"/>
          </p:nvPr>
        </p:nvSpPr>
        <p:spPr>
          <a:xfrm>
            <a:off x="188490" y="1449110"/>
            <a:ext cx="7697041" cy="5287250"/>
          </a:xfrm>
        </p:spPr>
        <p:txBody>
          <a:bodyPr>
            <a:normAutofit/>
          </a:bodyPr>
          <a:lstStyle/>
          <a:p>
            <a:pPr marL="342900" indent="-342900" algn="just">
              <a:lnSpc>
                <a:spcPct val="150000"/>
              </a:lnSpc>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Real time monitoring of health parameter.</a:t>
            </a:r>
          </a:p>
          <a:p>
            <a:pPr marL="342900" indent="-342900" algn="just">
              <a:lnSpc>
                <a:spcPct val="150000"/>
              </a:lnSpc>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System is safe and secure.</a:t>
            </a:r>
          </a:p>
          <a:p>
            <a:pPr marL="342900" indent="-342900" algn="just">
              <a:lnSpc>
                <a:spcPct val="150000"/>
              </a:lnSpc>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User Friendly.</a:t>
            </a:r>
          </a:p>
          <a:p>
            <a:pPr marL="342900" indent="-342900" algn="just">
              <a:lnSpc>
                <a:spcPct val="150000"/>
              </a:lnSpc>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Chronic disorders identified at primary stage itself by doctors for better decision making.</a:t>
            </a:r>
          </a:p>
          <a:p>
            <a:pPr marL="342900" indent="-342900" algn="just">
              <a:lnSpc>
                <a:spcPct val="150000"/>
              </a:lnSpc>
              <a:buFont typeface="Wingdings" panose="05000000000000000000" pitchFamily="2" charset="2"/>
              <a:buChar char="Ø"/>
            </a:pPr>
            <a:r>
              <a:rPr lang="en-US" b="1" dirty="0">
                <a:solidFill>
                  <a:schemeClr val="tx2"/>
                </a:solidFill>
                <a:latin typeface="Times New Roman" panose="02020603050405020304" pitchFamily="18" charset="0"/>
                <a:cs typeface="Times New Roman" panose="02020603050405020304" pitchFamily="18" charset="0"/>
              </a:rPr>
              <a:t>Future expansion is possible.</a:t>
            </a:r>
          </a:p>
          <a:p>
            <a:pPr algn="just">
              <a:lnSpc>
                <a:spcPct val="150000"/>
              </a:lnSpc>
            </a:pPr>
            <a:endParaRPr lang="en-IN" dirty="0">
              <a:solidFill>
                <a:schemeClr val="tx2"/>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6210C299-815C-4A14-AE74-C21BB3425149}"/>
              </a:ext>
            </a:extLst>
          </p:cNvPr>
          <p:cNvGrpSpPr/>
          <p:nvPr/>
        </p:nvGrpSpPr>
        <p:grpSpPr>
          <a:xfrm>
            <a:off x="7967108" y="1282634"/>
            <a:ext cx="4166960" cy="5545063"/>
            <a:chOff x="6446339" y="1280897"/>
            <a:chExt cx="4320717" cy="5285178"/>
          </a:xfrm>
        </p:grpSpPr>
        <p:sp>
          <p:nvSpPr>
            <p:cNvPr id="11" name="Freeform: Shape 10">
              <a:extLst>
                <a:ext uri="{FF2B5EF4-FFF2-40B4-BE49-F238E27FC236}">
                  <a16:creationId xmlns:a16="http://schemas.microsoft.com/office/drawing/2014/main" id="{669E43AE-93D1-4820-B371-61275294D6F5}"/>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BAE8577-4F4E-4475-A791-5384879F06DC}"/>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3624CBE-7099-41B9-AD18-6D8AE9E4A10E}"/>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6F5A9A6-6B8B-4919-84BA-17251CEBDE57}"/>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59B840B-DCBF-4985-8A60-22012730E6DB}"/>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C5D0E8A-3CE3-4C76-B83E-AF8924B11FC1}"/>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BC5A6E8-F3FC-41B0-97D4-3895C4DF153D}"/>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8" name="Freeform: Shape 17">
            <a:extLst>
              <a:ext uri="{FF2B5EF4-FFF2-40B4-BE49-F238E27FC236}">
                <a16:creationId xmlns:a16="http://schemas.microsoft.com/office/drawing/2014/main" id="{863411F8-AB0F-48B7-8E6A-BA3FE711756E}"/>
              </a:ext>
            </a:extLst>
          </p:cNvPr>
          <p:cNvSpPr/>
          <p:nvPr/>
        </p:nvSpPr>
        <p:spPr>
          <a:xfrm>
            <a:off x="9014894" y="236690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bg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19" name="Group 18">
            <a:extLst>
              <a:ext uri="{FF2B5EF4-FFF2-40B4-BE49-F238E27FC236}">
                <a16:creationId xmlns:a16="http://schemas.microsoft.com/office/drawing/2014/main" id="{710AB0FB-A8A7-4BD9-A5B6-039032D967B9}"/>
              </a:ext>
            </a:extLst>
          </p:cNvPr>
          <p:cNvGrpSpPr/>
          <p:nvPr/>
        </p:nvGrpSpPr>
        <p:grpSpPr>
          <a:xfrm flipH="1">
            <a:off x="6890326" y="4133461"/>
            <a:ext cx="2292741" cy="2724539"/>
            <a:chOff x="4319603" y="1262897"/>
            <a:chExt cx="3719773" cy="5366298"/>
          </a:xfrm>
        </p:grpSpPr>
        <p:sp>
          <p:nvSpPr>
            <p:cNvPr id="20" name="Graphic 193">
              <a:extLst>
                <a:ext uri="{FF2B5EF4-FFF2-40B4-BE49-F238E27FC236}">
                  <a16:creationId xmlns:a16="http://schemas.microsoft.com/office/drawing/2014/main" id="{2C03C240-B116-4330-AD24-B1A0857B2440}"/>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B0DB34-8105-4369-949C-33BF147355C7}"/>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843CE46-16CD-4FF8-9A11-6AC661C4574A}"/>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A1BB4FE-5C93-460A-8FF6-F095137BE63D}"/>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DEF99067-49E8-46BD-B324-577D8DC8E060}"/>
                </a:ext>
              </a:extLst>
            </p:cNvPr>
            <p:cNvGrpSpPr/>
            <p:nvPr/>
          </p:nvGrpSpPr>
          <p:grpSpPr>
            <a:xfrm>
              <a:off x="5785214" y="6136921"/>
              <a:ext cx="782971" cy="492274"/>
              <a:chOff x="5785214" y="6136921"/>
              <a:chExt cx="782971" cy="492274"/>
            </a:xfrm>
          </p:grpSpPr>
          <p:sp>
            <p:nvSpPr>
              <p:cNvPr id="52" name="Freeform: Shape 51">
                <a:extLst>
                  <a:ext uri="{FF2B5EF4-FFF2-40B4-BE49-F238E27FC236}">
                    <a16:creationId xmlns:a16="http://schemas.microsoft.com/office/drawing/2014/main" id="{85453F81-490F-402A-AAC8-EF947BF1C33F}"/>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59EFAB29-2644-4390-9713-2939177A925E}"/>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ECC9F556-DAEA-4FCA-B320-54635BC1DE5D}"/>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4734135-A32C-4A39-AD59-6E4A906633FF}"/>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6DD1304-BE15-44BA-A156-F5A6CC6E90A1}"/>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244625-979E-47F2-B7CF-A1E23E074F7F}"/>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2F0F794-2EAD-4E19-AE91-1D6C20A60EBB}"/>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33D49BB-2608-4A48-B7BE-DE52AB1429F1}"/>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8CDE474-AAAA-499D-B0DC-A31D72517038}"/>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9ECE389-296E-48CC-A2CF-A0A93E3B09F6}"/>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27A4BBF-94AD-44BE-B50C-11A80DB4AF5B}"/>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05A7CB1-C64C-4ED2-AC63-B0F317C8CA48}"/>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E961336-26B9-4A51-BF3C-3420D02D25ED}"/>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0CD4618-FCAA-4695-BFB3-CEAAF9776067}"/>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37" name="Chord 87">
              <a:extLst>
                <a:ext uri="{FF2B5EF4-FFF2-40B4-BE49-F238E27FC236}">
                  <a16:creationId xmlns:a16="http://schemas.microsoft.com/office/drawing/2014/main" id="{A0E2DA41-97AD-47FF-9DD0-1AECC983BAF6}"/>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1B24A7A-D3F7-49FE-A659-CDECF3683C07}"/>
                </a:ext>
              </a:extLst>
            </p:cNvPr>
            <p:cNvGrpSpPr/>
            <p:nvPr/>
          </p:nvGrpSpPr>
          <p:grpSpPr>
            <a:xfrm>
              <a:off x="7054086" y="5562869"/>
              <a:ext cx="985290" cy="590977"/>
              <a:chOff x="7054086" y="5562869"/>
              <a:chExt cx="985290" cy="590977"/>
            </a:xfrm>
          </p:grpSpPr>
          <p:sp>
            <p:nvSpPr>
              <p:cNvPr id="47" name="Freeform: Shape 46">
                <a:extLst>
                  <a:ext uri="{FF2B5EF4-FFF2-40B4-BE49-F238E27FC236}">
                    <a16:creationId xmlns:a16="http://schemas.microsoft.com/office/drawing/2014/main" id="{3635DB3F-7C79-491B-B6B1-7DCC22E5D6DE}"/>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E9E93BD-5DCA-48F5-8BD7-40845BE9740D}"/>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1C3E62B-471B-4C36-9D17-DD3A2E6558F5}"/>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47A4D1A-E91C-4565-A810-9D818B6B8E73}"/>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7FA6F3B-22A3-4EC8-A54C-F4671089CE75}"/>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C458D635-531F-4998-A051-8335C72B49E6}"/>
                </a:ext>
              </a:extLst>
            </p:cNvPr>
            <p:cNvGrpSpPr/>
            <p:nvPr/>
          </p:nvGrpSpPr>
          <p:grpSpPr>
            <a:xfrm>
              <a:off x="6794559" y="6184761"/>
              <a:ext cx="492241" cy="316285"/>
              <a:chOff x="7699535" y="5715269"/>
              <a:chExt cx="492241" cy="316285"/>
            </a:xfrm>
          </p:grpSpPr>
          <p:sp>
            <p:nvSpPr>
              <p:cNvPr id="45" name="Freeform: Shape 44">
                <a:extLst>
                  <a:ext uri="{FF2B5EF4-FFF2-40B4-BE49-F238E27FC236}">
                    <a16:creationId xmlns:a16="http://schemas.microsoft.com/office/drawing/2014/main" id="{E6352012-330E-4999-9F37-6E30D285FA91}"/>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CDA860C-9CD8-4B60-A03B-B4C06CB704FB}"/>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52D4A439-A0D8-49F6-8567-9F3D165ED544}"/>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41" name="Group 40">
              <a:extLst>
                <a:ext uri="{FF2B5EF4-FFF2-40B4-BE49-F238E27FC236}">
                  <a16:creationId xmlns:a16="http://schemas.microsoft.com/office/drawing/2014/main" id="{42D64915-8C35-4E2E-A9BD-C7D2CF4CBFDA}"/>
                </a:ext>
              </a:extLst>
            </p:cNvPr>
            <p:cNvGrpSpPr/>
            <p:nvPr/>
          </p:nvGrpSpPr>
          <p:grpSpPr>
            <a:xfrm>
              <a:off x="5117699" y="3424687"/>
              <a:ext cx="1982312" cy="2237535"/>
              <a:chOff x="5118251" y="3418879"/>
              <a:chExt cx="1982312" cy="2198059"/>
            </a:xfrm>
          </p:grpSpPr>
          <p:sp>
            <p:nvSpPr>
              <p:cNvPr id="42" name="Freeform: Shape 41">
                <a:extLst>
                  <a:ext uri="{FF2B5EF4-FFF2-40B4-BE49-F238E27FC236}">
                    <a16:creationId xmlns:a16="http://schemas.microsoft.com/office/drawing/2014/main" id="{3F65DEBD-FE58-4D84-BF58-6AC388D6E15A}"/>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03CA531-8AC9-404A-A872-527097168384}"/>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7F9FA4C-26F2-44AF-9A07-696B2C372F23}"/>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00636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1_Contents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1446</TotalTime>
  <Words>1671</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Corbel</vt:lpstr>
      <vt:lpstr>Georgia</vt:lpstr>
      <vt:lpstr>Times New Roman</vt:lpstr>
      <vt:lpstr>Wingdings</vt:lpstr>
      <vt:lpstr>Brushed Metal 16x9</vt:lpstr>
      <vt:lpstr>1_Contents Slide Master</vt:lpstr>
      <vt:lpstr>PowerPoint Presentation</vt:lpstr>
      <vt:lpstr>A SECURE IoT BASED MODERN HEALTHCARE SYSTEM USING  BODY SENSOR NETWORK</vt:lpstr>
      <vt:lpstr>PowerPoint Presentation</vt:lpstr>
      <vt:lpstr>INTRODUCTION</vt:lpstr>
      <vt:lpstr>OBJECTIVES &amp; SCOPE</vt:lpstr>
      <vt:lpstr>EXISTING SYSTEM</vt:lpstr>
      <vt:lpstr>DRAWBACKS OF EXISTING SYSTEM</vt:lpstr>
      <vt:lpstr>PROPOSED SYSTEM</vt:lpstr>
      <vt:lpstr>ADVANTAGES OF PROPOSED SYSTEM </vt:lpstr>
      <vt:lpstr>BLOCK DIAGRAM</vt:lpstr>
      <vt:lpstr>STEPS</vt:lpstr>
      <vt:lpstr>STEPS</vt:lpstr>
      <vt:lpstr>PowerPoint Presentation</vt:lpstr>
      <vt:lpstr>PowerPoint Presentation</vt:lpstr>
      <vt:lpstr>DHT 11 Temperature Sensor</vt:lpstr>
      <vt:lpstr>Heart beat pulse sensor Amped</vt:lpstr>
      <vt:lpstr>PowerPoint Presentation</vt:lpstr>
      <vt:lpstr>PowerPoint Presentation</vt:lpstr>
      <vt:lpstr>Thingspeak</vt:lpstr>
      <vt:lpstr>BLYNK APPLICATION</vt:lpstr>
      <vt:lpstr>            Final Product</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lekshmisr@outlook.com</dc:creator>
  <cp:lastModifiedBy>lekshmisr@outlook.com</cp:lastModifiedBy>
  <cp:revision>147</cp:revision>
  <dcterms:created xsi:type="dcterms:W3CDTF">2020-06-10T14:43:33Z</dcterms:created>
  <dcterms:modified xsi:type="dcterms:W3CDTF">2020-07-05T07:35:12Z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